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1.xml" ContentType="application/vnd.openxmlformats-officedocument.drawingml.diagramData+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layout2.xml" ContentType="application/vnd.openxmlformats-officedocument.drawingml.diagramLayout+xml"/>
  <Override PartName="/ppt/diagrams/quickStyle2.xml" ContentType="application/vnd.openxmlformats-officedocument.drawingml.diagramStyle+xml"/>
  <Override PartName="/ppt/diagrams/colors3.xml" ContentType="application/vnd.openxmlformats-officedocument.drawingml.diagramColors+xml"/>
  <Override PartName="/ppt/diagrams/layout3.xml" ContentType="application/vnd.openxmlformats-officedocument.drawingml.diagramLayout+xml"/>
  <Override PartName="/ppt/diagrams/layout4.xml" ContentType="application/vnd.openxmlformats-officedocument.drawingml.diagramLayout+xml"/>
  <Override PartName="/ppt/diagrams/quickStyle4.xml" ContentType="application/vnd.openxmlformats-officedocument.drawingml.diagramStyle+xml"/>
  <Override PartName="/ppt/diagrams/colors2.xml" ContentType="application/vnd.openxmlformats-officedocument.drawingml.diagramColors+xml"/>
  <Override PartName="/ppt/diagrams/colors4.xml" ContentType="application/vnd.openxmlformats-officedocument.drawingml.diagramColors+xml"/>
  <Override PartName="/ppt/diagrams/drawing4.xml" ContentType="application/vnd.ms-office.drawingml.diagramDrawing+xml"/>
  <Override PartName="/ppt/diagrams/drawing3.xml" ContentType="application/vnd.ms-office.drawingml.diagramDrawing+xml"/>
  <Override PartName="/ppt/diagrams/drawing2.xml" ContentType="application/vnd.ms-office.drawingml.diagramDrawing+xml"/>
  <Override PartName="/ppt/diagrams/quickStyle3.xml" ContentType="application/vnd.openxmlformats-officedocument.drawingml.diagramStyl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sldIdLst>
    <p:sldId id="256" r:id="rId2"/>
    <p:sldId id="260" r:id="rId3"/>
    <p:sldId id="257" r:id="rId4"/>
    <p:sldId id="258" r:id="rId5"/>
    <p:sldId id="263" r:id="rId6"/>
    <p:sldId id="264" r:id="rId7"/>
    <p:sldId id="265" r:id="rId8"/>
    <p:sldId id="267" r:id="rId9"/>
    <p:sldId id="268" r:id="rId10"/>
    <p:sldId id="259" r:id="rId11"/>
    <p:sldId id="261" r:id="rId12"/>
    <p:sldId id="262"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3" d="100"/>
          <a:sy n="93" d="100"/>
        </p:scale>
        <p:origin x="90" y="5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diagrams/colors1.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EB322E-6276-4712-8574-E16126797AAA}" type="doc">
      <dgm:prSet loTypeId="urn:microsoft.com/office/officeart/2008/layout/LinedList" loCatId="list" qsTypeId="urn:microsoft.com/office/officeart/2005/8/quickstyle/simple1" qsCatId="simple" csTypeId="urn:microsoft.com/office/officeart/2005/8/colors/accent4_2" csCatId="accent4" phldr="1"/>
      <dgm:spPr/>
      <dgm:t>
        <a:bodyPr/>
        <a:lstStyle/>
        <a:p>
          <a:endParaRPr lang="en-US"/>
        </a:p>
      </dgm:t>
    </dgm:pt>
    <dgm:pt modelId="{9914EDC6-8256-4AF9-9AED-022ABC91F0B7}">
      <dgm:prSet/>
      <dgm:spPr/>
      <dgm:t>
        <a:bodyPr/>
        <a:lstStyle/>
        <a:p>
          <a:r>
            <a:rPr lang="en-GB"/>
            <a:t>Build a flow in Crew AI to:</a:t>
          </a:r>
          <a:endParaRPr lang="en-US"/>
        </a:p>
      </dgm:t>
    </dgm:pt>
    <dgm:pt modelId="{73EF0313-B5AD-46E2-987B-C3CAD3214AC0}" type="parTrans" cxnId="{DDFD3504-B3AB-48E7-81ED-6F373083ED0A}">
      <dgm:prSet/>
      <dgm:spPr/>
      <dgm:t>
        <a:bodyPr/>
        <a:lstStyle/>
        <a:p>
          <a:endParaRPr lang="en-US"/>
        </a:p>
      </dgm:t>
    </dgm:pt>
    <dgm:pt modelId="{6468A18C-291C-4B98-B011-7C2ACE05051A}" type="sibTrans" cxnId="{DDFD3504-B3AB-48E7-81ED-6F373083ED0A}">
      <dgm:prSet/>
      <dgm:spPr/>
      <dgm:t>
        <a:bodyPr/>
        <a:lstStyle/>
        <a:p>
          <a:endParaRPr lang="en-US"/>
        </a:p>
      </dgm:t>
    </dgm:pt>
    <dgm:pt modelId="{4BAA7784-6782-4517-8ECB-9AD8E1DC9780}">
      <dgm:prSet/>
      <dgm:spPr/>
      <dgm:t>
        <a:bodyPr/>
        <a:lstStyle/>
        <a:p>
          <a:r>
            <a:rPr lang="en-GB"/>
            <a:t>Research a domain or topic</a:t>
          </a:r>
          <a:endParaRPr lang="en-US"/>
        </a:p>
      </dgm:t>
    </dgm:pt>
    <dgm:pt modelId="{09A7C4EA-9DF0-4385-8EF8-7569E1111E73}" type="parTrans" cxnId="{14118735-D663-427B-984D-AD84D54587D1}">
      <dgm:prSet/>
      <dgm:spPr/>
      <dgm:t>
        <a:bodyPr/>
        <a:lstStyle/>
        <a:p>
          <a:endParaRPr lang="en-US"/>
        </a:p>
      </dgm:t>
    </dgm:pt>
    <dgm:pt modelId="{06059AA2-174D-4BB5-95AC-06CA34FD6D07}" type="sibTrans" cxnId="{14118735-D663-427B-984D-AD84D54587D1}">
      <dgm:prSet/>
      <dgm:spPr/>
      <dgm:t>
        <a:bodyPr/>
        <a:lstStyle/>
        <a:p>
          <a:endParaRPr lang="en-US"/>
        </a:p>
      </dgm:t>
    </dgm:pt>
    <dgm:pt modelId="{2E806F79-5746-43C7-8635-07EF6D7110F4}">
      <dgm:prSet/>
      <dgm:spPr/>
      <dgm:t>
        <a:bodyPr/>
        <a:lstStyle/>
        <a:p>
          <a:r>
            <a:rPr lang="en-GB"/>
            <a:t>Formulate a marketing or communication strategy</a:t>
          </a:r>
          <a:endParaRPr lang="en-US"/>
        </a:p>
      </dgm:t>
    </dgm:pt>
    <dgm:pt modelId="{6E325D8C-BB3B-4E33-B0DD-95E3D89D7554}" type="parTrans" cxnId="{B7499BBD-E1B3-4508-A410-39710F3D75A0}">
      <dgm:prSet/>
      <dgm:spPr/>
      <dgm:t>
        <a:bodyPr/>
        <a:lstStyle/>
        <a:p>
          <a:endParaRPr lang="en-US"/>
        </a:p>
      </dgm:t>
    </dgm:pt>
    <dgm:pt modelId="{020261F4-A4D2-40AB-8BED-1666FBE9B35A}" type="sibTrans" cxnId="{B7499BBD-E1B3-4508-A410-39710F3D75A0}">
      <dgm:prSet/>
      <dgm:spPr/>
      <dgm:t>
        <a:bodyPr/>
        <a:lstStyle/>
        <a:p>
          <a:endParaRPr lang="en-US"/>
        </a:p>
      </dgm:t>
    </dgm:pt>
    <dgm:pt modelId="{496631D4-5CEE-478F-8A5E-8F3DDDA53130}">
      <dgm:prSet/>
      <dgm:spPr/>
      <dgm:t>
        <a:bodyPr/>
        <a:lstStyle/>
        <a:p>
          <a:r>
            <a:rPr lang="en-GB"/>
            <a:t>Generate creative campaign ideas</a:t>
          </a:r>
          <a:endParaRPr lang="en-US"/>
        </a:p>
      </dgm:t>
    </dgm:pt>
    <dgm:pt modelId="{4974AE57-8666-4FDE-BD6A-59D84376AF44}" type="parTrans" cxnId="{A3244B44-3F32-483C-A1FD-BE8002401770}">
      <dgm:prSet/>
      <dgm:spPr/>
      <dgm:t>
        <a:bodyPr/>
        <a:lstStyle/>
        <a:p>
          <a:endParaRPr lang="en-US"/>
        </a:p>
      </dgm:t>
    </dgm:pt>
    <dgm:pt modelId="{E17DD4B4-B41F-4E04-B54C-F7F2A7E8AFB5}" type="sibTrans" cxnId="{A3244B44-3F32-483C-A1FD-BE8002401770}">
      <dgm:prSet/>
      <dgm:spPr/>
      <dgm:t>
        <a:bodyPr/>
        <a:lstStyle/>
        <a:p>
          <a:endParaRPr lang="en-US"/>
        </a:p>
      </dgm:t>
    </dgm:pt>
    <dgm:pt modelId="{624BE1E7-F3F2-4A57-BDE3-71EBBBA87DA3}">
      <dgm:prSet/>
      <dgm:spPr/>
      <dgm:t>
        <a:bodyPr/>
        <a:lstStyle/>
        <a:p>
          <a:r>
            <a:rPr lang="en-GB"/>
            <a:t>Write content or copy</a:t>
          </a:r>
          <a:endParaRPr lang="en-US"/>
        </a:p>
      </dgm:t>
    </dgm:pt>
    <dgm:pt modelId="{EF5C88AE-9C14-4126-8968-A31076ACC804}" type="parTrans" cxnId="{6A8C68DC-1D5E-46CE-B42B-CAE4C345D929}">
      <dgm:prSet/>
      <dgm:spPr/>
      <dgm:t>
        <a:bodyPr/>
        <a:lstStyle/>
        <a:p>
          <a:endParaRPr lang="en-US"/>
        </a:p>
      </dgm:t>
    </dgm:pt>
    <dgm:pt modelId="{984C4CA2-66A6-42BD-8127-4B2D3762C5AC}" type="sibTrans" cxnId="{6A8C68DC-1D5E-46CE-B42B-CAE4C345D929}">
      <dgm:prSet/>
      <dgm:spPr/>
      <dgm:t>
        <a:bodyPr/>
        <a:lstStyle/>
        <a:p>
          <a:endParaRPr lang="en-US"/>
        </a:p>
      </dgm:t>
    </dgm:pt>
    <dgm:pt modelId="{D72A1A75-41D8-4385-A523-2932D91CCA59}">
      <dgm:prSet/>
      <dgm:spPr/>
      <dgm:t>
        <a:bodyPr/>
        <a:lstStyle/>
        <a:p>
          <a:r>
            <a:rPr lang="en-GB"/>
            <a:t>Review and approve outputs</a:t>
          </a:r>
          <a:endParaRPr lang="en-US"/>
        </a:p>
      </dgm:t>
    </dgm:pt>
    <dgm:pt modelId="{ABC4FCEB-6E4B-4375-9FD2-615A9C84B9A5}" type="parTrans" cxnId="{4279D511-7ACA-427B-8282-01314E17C0AF}">
      <dgm:prSet/>
      <dgm:spPr/>
      <dgm:t>
        <a:bodyPr/>
        <a:lstStyle/>
        <a:p>
          <a:endParaRPr lang="en-US"/>
        </a:p>
      </dgm:t>
    </dgm:pt>
    <dgm:pt modelId="{75B71A2E-D03B-4C99-8053-B331F35DB0AD}" type="sibTrans" cxnId="{4279D511-7ACA-427B-8282-01314E17C0AF}">
      <dgm:prSet/>
      <dgm:spPr/>
      <dgm:t>
        <a:bodyPr/>
        <a:lstStyle/>
        <a:p>
          <a:endParaRPr lang="en-US"/>
        </a:p>
      </dgm:t>
    </dgm:pt>
    <dgm:pt modelId="{64E0C190-9877-4875-9617-3FC76C0E0A5B}">
      <dgm:prSet/>
      <dgm:spPr/>
      <dgm:t>
        <a:bodyPr/>
        <a:lstStyle/>
        <a:p>
          <a:r>
            <a:rPr lang="en-GB" dirty="0"/>
            <a:t>We decided to research the topic of financial markets, write a blog post and make an investment decision.</a:t>
          </a:r>
          <a:endParaRPr lang="en-US" dirty="0"/>
        </a:p>
      </dgm:t>
    </dgm:pt>
    <dgm:pt modelId="{190809B4-2208-4A01-ABCE-BF7E18F95571}" type="parTrans" cxnId="{080294C4-67AC-43CF-9EAC-8F03512B2423}">
      <dgm:prSet/>
      <dgm:spPr/>
      <dgm:t>
        <a:bodyPr/>
        <a:lstStyle/>
        <a:p>
          <a:endParaRPr lang="en-US"/>
        </a:p>
      </dgm:t>
    </dgm:pt>
    <dgm:pt modelId="{BF216AA4-F84A-4437-BB74-7D202AACAEFC}" type="sibTrans" cxnId="{080294C4-67AC-43CF-9EAC-8F03512B2423}">
      <dgm:prSet/>
      <dgm:spPr/>
      <dgm:t>
        <a:bodyPr/>
        <a:lstStyle/>
        <a:p>
          <a:endParaRPr lang="en-US"/>
        </a:p>
      </dgm:t>
    </dgm:pt>
    <dgm:pt modelId="{CF1BE975-BB42-4255-913A-7574E45DC10B}" type="pres">
      <dgm:prSet presAssocID="{98EB322E-6276-4712-8574-E16126797AAA}" presName="vert0" presStyleCnt="0">
        <dgm:presLayoutVars>
          <dgm:dir/>
          <dgm:animOne val="branch"/>
          <dgm:animLvl val="lvl"/>
        </dgm:presLayoutVars>
      </dgm:prSet>
      <dgm:spPr/>
    </dgm:pt>
    <dgm:pt modelId="{0F20EDC5-F6A7-4B03-9B4D-C999F165FB35}" type="pres">
      <dgm:prSet presAssocID="{9914EDC6-8256-4AF9-9AED-022ABC91F0B7}" presName="thickLine" presStyleLbl="alignNode1" presStyleIdx="0" presStyleCnt="7"/>
      <dgm:spPr/>
    </dgm:pt>
    <dgm:pt modelId="{5496C249-12BE-400A-824D-AD8C9A670316}" type="pres">
      <dgm:prSet presAssocID="{9914EDC6-8256-4AF9-9AED-022ABC91F0B7}" presName="horz1" presStyleCnt="0"/>
      <dgm:spPr/>
    </dgm:pt>
    <dgm:pt modelId="{3572486D-0864-4F06-86A8-152A5AA4CA2B}" type="pres">
      <dgm:prSet presAssocID="{9914EDC6-8256-4AF9-9AED-022ABC91F0B7}" presName="tx1" presStyleLbl="revTx" presStyleIdx="0" presStyleCnt="7"/>
      <dgm:spPr/>
    </dgm:pt>
    <dgm:pt modelId="{DE619B3D-6E33-4329-870F-B60464647D35}" type="pres">
      <dgm:prSet presAssocID="{9914EDC6-8256-4AF9-9AED-022ABC91F0B7}" presName="vert1" presStyleCnt="0"/>
      <dgm:spPr/>
    </dgm:pt>
    <dgm:pt modelId="{162D10A1-F1D4-40B1-8E92-293EFCC6C81E}" type="pres">
      <dgm:prSet presAssocID="{4BAA7784-6782-4517-8ECB-9AD8E1DC9780}" presName="thickLine" presStyleLbl="alignNode1" presStyleIdx="1" presStyleCnt="7"/>
      <dgm:spPr/>
    </dgm:pt>
    <dgm:pt modelId="{B80875F6-C64D-4FAF-8AAB-69D2779A79D8}" type="pres">
      <dgm:prSet presAssocID="{4BAA7784-6782-4517-8ECB-9AD8E1DC9780}" presName="horz1" presStyleCnt="0"/>
      <dgm:spPr/>
    </dgm:pt>
    <dgm:pt modelId="{33782977-8D1D-4657-9DF4-D1F10DAE2070}" type="pres">
      <dgm:prSet presAssocID="{4BAA7784-6782-4517-8ECB-9AD8E1DC9780}" presName="tx1" presStyleLbl="revTx" presStyleIdx="1" presStyleCnt="7"/>
      <dgm:spPr/>
    </dgm:pt>
    <dgm:pt modelId="{7ABC7FFF-BAFD-44F1-B0E2-9BCD153CCE87}" type="pres">
      <dgm:prSet presAssocID="{4BAA7784-6782-4517-8ECB-9AD8E1DC9780}" presName="vert1" presStyleCnt="0"/>
      <dgm:spPr/>
    </dgm:pt>
    <dgm:pt modelId="{7B075C7C-2156-4651-8172-E02891B2EB2A}" type="pres">
      <dgm:prSet presAssocID="{2E806F79-5746-43C7-8635-07EF6D7110F4}" presName="thickLine" presStyleLbl="alignNode1" presStyleIdx="2" presStyleCnt="7"/>
      <dgm:spPr/>
    </dgm:pt>
    <dgm:pt modelId="{1A31C5CE-A55A-4D27-9943-79A02783A411}" type="pres">
      <dgm:prSet presAssocID="{2E806F79-5746-43C7-8635-07EF6D7110F4}" presName="horz1" presStyleCnt="0"/>
      <dgm:spPr/>
    </dgm:pt>
    <dgm:pt modelId="{9FE9D137-2649-4339-9CDC-6E82711E9FAC}" type="pres">
      <dgm:prSet presAssocID="{2E806F79-5746-43C7-8635-07EF6D7110F4}" presName="tx1" presStyleLbl="revTx" presStyleIdx="2" presStyleCnt="7"/>
      <dgm:spPr/>
    </dgm:pt>
    <dgm:pt modelId="{8AE3D0FF-5479-4C88-BA67-8CCD5E9359E7}" type="pres">
      <dgm:prSet presAssocID="{2E806F79-5746-43C7-8635-07EF6D7110F4}" presName="vert1" presStyleCnt="0"/>
      <dgm:spPr/>
    </dgm:pt>
    <dgm:pt modelId="{68A75EFE-2C24-48F7-B1DF-1405F6258405}" type="pres">
      <dgm:prSet presAssocID="{496631D4-5CEE-478F-8A5E-8F3DDDA53130}" presName="thickLine" presStyleLbl="alignNode1" presStyleIdx="3" presStyleCnt="7"/>
      <dgm:spPr/>
    </dgm:pt>
    <dgm:pt modelId="{0CAE3ABF-FFBF-421D-BE32-F2A4D15A4F52}" type="pres">
      <dgm:prSet presAssocID="{496631D4-5CEE-478F-8A5E-8F3DDDA53130}" presName="horz1" presStyleCnt="0"/>
      <dgm:spPr/>
    </dgm:pt>
    <dgm:pt modelId="{9D4E46D2-5E64-4510-A16C-8A701F8F2599}" type="pres">
      <dgm:prSet presAssocID="{496631D4-5CEE-478F-8A5E-8F3DDDA53130}" presName="tx1" presStyleLbl="revTx" presStyleIdx="3" presStyleCnt="7"/>
      <dgm:spPr/>
    </dgm:pt>
    <dgm:pt modelId="{E58777EE-295E-4010-A63C-96050640BD1C}" type="pres">
      <dgm:prSet presAssocID="{496631D4-5CEE-478F-8A5E-8F3DDDA53130}" presName="vert1" presStyleCnt="0"/>
      <dgm:spPr/>
    </dgm:pt>
    <dgm:pt modelId="{2C1DFA97-5C8D-4F59-A560-F693CE91724F}" type="pres">
      <dgm:prSet presAssocID="{624BE1E7-F3F2-4A57-BDE3-71EBBBA87DA3}" presName="thickLine" presStyleLbl="alignNode1" presStyleIdx="4" presStyleCnt="7"/>
      <dgm:spPr/>
    </dgm:pt>
    <dgm:pt modelId="{2AA77ED3-0F1C-4CF1-8AC2-4A92B1AF6D46}" type="pres">
      <dgm:prSet presAssocID="{624BE1E7-F3F2-4A57-BDE3-71EBBBA87DA3}" presName="horz1" presStyleCnt="0"/>
      <dgm:spPr/>
    </dgm:pt>
    <dgm:pt modelId="{C64DA4D0-C1A8-424D-80F4-248A6A733E7B}" type="pres">
      <dgm:prSet presAssocID="{624BE1E7-F3F2-4A57-BDE3-71EBBBA87DA3}" presName="tx1" presStyleLbl="revTx" presStyleIdx="4" presStyleCnt="7"/>
      <dgm:spPr/>
    </dgm:pt>
    <dgm:pt modelId="{C7007509-B8D2-46C2-8AC0-C007946C662D}" type="pres">
      <dgm:prSet presAssocID="{624BE1E7-F3F2-4A57-BDE3-71EBBBA87DA3}" presName="vert1" presStyleCnt="0"/>
      <dgm:spPr/>
    </dgm:pt>
    <dgm:pt modelId="{C637ECEA-30DD-4F23-901E-3E832DD8143D}" type="pres">
      <dgm:prSet presAssocID="{D72A1A75-41D8-4385-A523-2932D91CCA59}" presName="thickLine" presStyleLbl="alignNode1" presStyleIdx="5" presStyleCnt="7"/>
      <dgm:spPr/>
    </dgm:pt>
    <dgm:pt modelId="{2F222386-2777-481B-8AF6-A05B79A63634}" type="pres">
      <dgm:prSet presAssocID="{D72A1A75-41D8-4385-A523-2932D91CCA59}" presName="horz1" presStyleCnt="0"/>
      <dgm:spPr/>
    </dgm:pt>
    <dgm:pt modelId="{2E40F610-94B3-496E-9CA5-92231475E72B}" type="pres">
      <dgm:prSet presAssocID="{D72A1A75-41D8-4385-A523-2932D91CCA59}" presName="tx1" presStyleLbl="revTx" presStyleIdx="5" presStyleCnt="7"/>
      <dgm:spPr/>
    </dgm:pt>
    <dgm:pt modelId="{4D58F5A3-294D-4531-85F3-63DC0DA5CCA5}" type="pres">
      <dgm:prSet presAssocID="{D72A1A75-41D8-4385-A523-2932D91CCA59}" presName="vert1" presStyleCnt="0"/>
      <dgm:spPr/>
    </dgm:pt>
    <dgm:pt modelId="{1060C23C-79CC-421E-958D-A4C18364C0EA}" type="pres">
      <dgm:prSet presAssocID="{64E0C190-9877-4875-9617-3FC76C0E0A5B}" presName="thickLine" presStyleLbl="alignNode1" presStyleIdx="6" presStyleCnt="7"/>
      <dgm:spPr/>
    </dgm:pt>
    <dgm:pt modelId="{5EA15212-8872-4849-BD8A-26900C588EAE}" type="pres">
      <dgm:prSet presAssocID="{64E0C190-9877-4875-9617-3FC76C0E0A5B}" presName="horz1" presStyleCnt="0"/>
      <dgm:spPr/>
    </dgm:pt>
    <dgm:pt modelId="{ABBE0BC6-4FB1-4FB7-A675-2FE2435068C9}" type="pres">
      <dgm:prSet presAssocID="{64E0C190-9877-4875-9617-3FC76C0E0A5B}" presName="tx1" presStyleLbl="revTx" presStyleIdx="6" presStyleCnt="7"/>
      <dgm:spPr/>
    </dgm:pt>
    <dgm:pt modelId="{813B6130-8CDB-4D37-B00E-F90DF8CF9E1F}" type="pres">
      <dgm:prSet presAssocID="{64E0C190-9877-4875-9617-3FC76C0E0A5B}" presName="vert1" presStyleCnt="0"/>
      <dgm:spPr/>
    </dgm:pt>
  </dgm:ptLst>
  <dgm:cxnLst>
    <dgm:cxn modelId="{DDFD3504-B3AB-48E7-81ED-6F373083ED0A}" srcId="{98EB322E-6276-4712-8574-E16126797AAA}" destId="{9914EDC6-8256-4AF9-9AED-022ABC91F0B7}" srcOrd="0" destOrd="0" parTransId="{73EF0313-B5AD-46E2-987B-C3CAD3214AC0}" sibTransId="{6468A18C-291C-4B98-B011-7C2ACE05051A}"/>
    <dgm:cxn modelId="{E93F8B04-1D2A-42E1-82BF-53048909FA3D}" type="presOf" srcId="{4BAA7784-6782-4517-8ECB-9AD8E1DC9780}" destId="{33782977-8D1D-4657-9DF4-D1F10DAE2070}" srcOrd="0" destOrd="0" presId="urn:microsoft.com/office/officeart/2008/layout/LinedList"/>
    <dgm:cxn modelId="{4279D511-7ACA-427B-8282-01314E17C0AF}" srcId="{98EB322E-6276-4712-8574-E16126797AAA}" destId="{D72A1A75-41D8-4385-A523-2932D91CCA59}" srcOrd="5" destOrd="0" parTransId="{ABC4FCEB-6E4B-4375-9FD2-615A9C84B9A5}" sibTransId="{75B71A2E-D03B-4C99-8053-B331F35DB0AD}"/>
    <dgm:cxn modelId="{9F76BD26-D54F-4271-82FB-324172076A09}" type="presOf" srcId="{624BE1E7-F3F2-4A57-BDE3-71EBBBA87DA3}" destId="{C64DA4D0-C1A8-424D-80F4-248A6A733E7B}" srcOrd="0" destOrd="0" presId="urn:microsoft.com/office/officeart/2008/layout/LinedList"/>
    <dgm:cxn modelId="{14118735-D663-427B-984D-AD84D54587D1}" srcId="{98EB322E-6276-4712-8574-E16126797AAA}" destId="{4BAA7784-6782-4517-8ECB-9AD8E1DC9780}" srcOrd="1" destOrd="0" parTransId="{09A7C4EA-9DF0-4385-8EF8-7569E1111E73}" sibTransId="{06059AA2-174D-4BB5-95AC-06CA34FD6D07}"/>
    <dgm:cxn modelId="{77D28637-DDE0-40D3-B83C-A729842697FA}" type="presOf" srcId="{9914EDC6-8256-4AF9-9AED-022ABC91F0B7}" destId="{3572486D-0864-4F06-86A8-152A5AA4CA2B}" srcOrd="0" destOrd="0" presId="urn:microsoft.com/office/officeart/2008/layout/LinedList"/>
    <dgm:cxn modelId="{6592D762-78B5-492A-A92D-84CEC2150CFF}" type="presOf" srcId="{98EB322E-6276-4712-8574-E16126797AAA}" destId="{CF1BE975-BB42-4255-913A-7574E45DC10B}" srcOrd="0" destOrd="0" presId="urn:microsoft.com/office/officeart/2008/layout/LinedList"/>
    <dgm:cxn modelId="{A3244B44-3F32-483C-A1FD-BE8002401770}" srcId="{98EB322E-6276-4712-8574-E16126797AAA}" destId="{496631D4-5CEE-478F-8A5E-8F3DDDA53130}" srcOrd="3" destOrd="0" parTransId="{4974AE57-8666-4FDE-BD6A-59D84376AF44}" sibTransId="{E17DD4B4-B41F-4E04-B54C-F7F2A7E8AFB5}"/>
    <dgm:cxn modelId="{5B0D0068-CA3F-4B69-9CC2-D1B7376E0845}" type="presOf" srcId="{2E806F79-5746-43C7-8635-07EF6D7110F4}" destId="{9FE9D137-2649-4339-9CDC-6E82711E9FAC}" srcOrd="0" destOrd="0" presId="urn:microsoft.com/office/officeart/2008/layout/LinedList"/>
    <dgm:cxn modelId="{E33D3F84-1421-456A-A0EA-910AF68DE142}" type="presOf" srcId="{64E0C190-9877-4875-9617-3FC76C0E0A5B}" destId="{ABBE0BC6-4FB1-4FB7-A675-2FE2435068C9}" srcOrd="0" destOrd="0" presId="urn:microsoft.com/office/officeart/2008/layout/LinedList"/>
    <dgm:cxn modelId="{B7499BBD-E1B3-4508-A410-39710F3D75A0}" srcId="{98EB322E-6276-4712-8574-E16126797AAA}" destId="{2E806F79-5746-43C7-8635-07EF6D7110F4}" srcOrd="2" destOrd="0" parTransId="{6E325D8C-BB3B-4E33-B0DD-95E3D89D7554}" sibTransId="{020261F4-A4D2-40AB-8BED-1666FBE9B35A}"/>
    <dgm:cxn modelId="{5B5647C3-1A77-45B4-B23E-F3DE7BFA7E98}" type="presOf" srcId="{496631D4-5CEE-478F-8A5E-8F3DDDA53130}" destId="{9D4E46D2-5E64-4510-A16C-8A701F8F2599}" srcOrd="0" destOrd="0" presId="urn:microsoft.com/office/officeart/2008/layout/LinedList"/>
    <dgm:cxn modelId="{080294C4-67AC-43CF-9EAC-8F03512B2423}" srcId="{98EB322E-6276-4712-8574-E16126797AAA}" destId="{64E0C190-9877-4875-9617-3FC76C0E0A5B}" srcOrd="6" destOrd="0" parTransId="{190809B4-2208-4A01-ABCE-BF7E18F95571}" sibTransId="{BF216AA4-F84A-4437-BB74-7D202AACAEFC}"/>
    <dgm:cxn modelId="{6A8C68DC-1D5E-46CE-B42B-CAE4C345D929}" srcId="{98EB322E-6276-4712-8574-E16126797AAA}" destId="{624BE1E7-F3F2-4A57-BDE3-71EBBBA87DA3}" srcOrd="4" destOrd="0" parTransId="{EF5C88AE-9C14-4126-8968-A31076ACC804}" sibTransId="{984C4CA2-66A6-42BD-8127-4B2D3762C5AC}"/>
    <dgm:cxn modelId="{160979F0-CB03-4134-97C1-45368B98CDC9}" type="presOf" srcId="{D72A1A75-41D8-4385-A523-2932D91CCA59}" destId="{2E40F610-94B3-496E-9CA5-92231475E72B}" srcOrd="0" destOrd="0" presId="urn:microsoft.com/office/officeart/2008/layout/LinedList"/>
    <dgm:cxn modelId="{E420B8B5-6B03-45C8-91D8-9110588EB356}" type="presParOf" srcId="{CF1BE975-BB42-4255-913A-7574E45DC10B}" destId="{0F20EDC5-F6A7-4B03-9B4D-C999F165FB35}" srcOrd="0" destOrd="0" presId="urn:microsoft.com/office/officeart/2008/layout/LinedList"/>
    <dgm:cxn modelId="{EB9C539D-EFC6-4F9E-9E7A-503975AAF5F9}" type="presParOf" srcId="{CF1BE975-BB42-4255-913A-7574E45DC10B}" destId="{5496C249-12BE-400A-824D-AD8C9A670316}" srcOrd="1" destOrd="0" presId="urn:microsoft.com/office/officeart/2008/layout/LinedList"/>
    <dgm:cxn modelId="{F5B17010-B2B8-44AA-9DC6-018A51BA3736}" type="presParOf" srcId="{5496C249-12BE-400A-824D-AD8C9A670316}" destId="{3572486D-0864-4F06-86A8-152A5AA4CA2B}" srcOrd="0" destOrd="0" presId="urn:microsoft.com/office/officeart/2008/layout/LinedList"/>
    <dgm:cxn modelId="{A3F755A9-9F0E-444C-8C7B-40261DB02104}" type="presParOf" srcId="{5496C249-12BE-400A-824D-AD8C9A670316}" destId="{DE619B3D-6E33-4329-870F-B60464647D35}" srcOrd="1" destOrd="0" presId="urn:microsoft.com/office/officeart/2008/layout/LinedList"/>
    <dgm:cxn modelId="{5566C76B-791E-4CFD-B800-D03FAA9C0ADB}" type="presParOf" srcId="{CF1BE975-BB42-4255-913A-7574E45DC10B}" destId="{162D10A1-F1D4-40B1-8E92-293EFCC6C81E}" srcOrd="2" destOrd="0" presId="urn:microsoft.com/office/officeart/2008/layout/LinedList"/>
    <dgm:cxn modelId="{560C171A-7B44-40D2-BAA5-DCD0E5DA3403}" type="presParOf" srcId="{CF1BE975-BB42-4255-913A-7574E45DC10B}" destId="{B80875F6-C64D-4FAF-8AAB-69D2779A79D8}" srcOrd="3" destOrd="0" presId="urn:microsoft.com/office/officeart/2008/layout/LinedList"/>
    <dgm:cxn modelId="{407D614F-63D9-45FB-BDD5-7905B0E9A186}" type="presParOf" srcId="{B80875F6-C64D-4FAF-8AAB-69D2779A79D8}" destId="{33782977-8D1D-4657-9DF4-D1F10DAE2070}" srcOrd="0" destOrd="0" presId="urn:microsoft.com/office/officeart/2008/layout/LinedList"/>
    <dgm:cxn modelId="{DBC6E79C-9B7D-421F-96BB-785042B2891C}" type="presParOf" srcId="{B80875F6-C64D-4FAF-8AAB-69D2779A79D8}" destId="{7ABC7FFF-BAFD-44F1-B0E2-9BCD153CCE87}" srcOrd="1" destOrd="0" presId="urn:microsoft.com/office/officeart/2008/layout/LinedList"/>
    <dgm:cxn modelId="{06311F13-03D9-4F97-A0B0-ABA483A696F6}" type="presParOf" srcId="{CF1BE975-BB42-4255-913A-7574E45DC10B}" destId="{7B075C7C-2156-4651-8172-E02891B2EB2A}" srcOrd="4" destOrd="0" presId="urn:microsoft.com/office/officeart/2008/layout/LinedList"/>
    <dgm:cxn modelId="{A8C99EC2-EFB1-4679-975D-DB9C297DE52D}" type="presParOf" srcId="{CF1BE975-BB42-4255-913A-7574E45DC10B}" destId="{1A31C5CE-A55A-4D27-9943-79A02783A411}" srcOrd="5" destOrd="0" presId="urn:microsoft.com/office/officeart/2008/layout/LinedList"/>
    <dgm:cxn modelId="{FE8EF889-31A8-407F-AAD2-9DB77F2C2F97}" type="presParOf" srcId="{1A31C5CE-A55A-4D27-9943-79A02783A411}" destId="{9FE9D137-2649-4339-9CDC-6E82711E9FAC}" srcOrd="0" destOrd="0" presId="urn:microsoft.com/office/officeart/2008/layout/LinedList"/>
    <dgm:cxn modelId="{5CED663D-B631-4FCB-8B87-8335D82ABCB7}" type="presParOf" srcId="{1A31C5CE-A55A-4D27-9943-79A02783A411}" destId="{8AE3D0FF-5479-4C88-BA67-8CCD5E9359E7}" srcOrd="1" destOrd="0" presId="urn:microsoft.com/office/officeart/2008/layout/LinedList"/>
    <dgm:cxn modelId="{016EE5D3-0FD3-4A52-93D1-58A05164BC74}" type="presParOf" srcId="{CF1BE975-BB42-4255-913A-7574E45DC10B}" destId="{68A75EFE-2C24-48F7-B1DF-1405F6258405}" srcOrd="6" destOrd="0" presId="urn:microsoft.com/office/officeart/2008/layout/LinedList"/>
    <dgm:cxn modelId="{2E7086A2-5FA0-4F59-A65A-838DDBD4D10E}" type="presParOf" srcId="{CF1BE975-BB42-4255-913A-7574E45DC10B}" destId="{0CAE3ABF-FFBF-421D-BE32-F2A4D15A4F52}" srcOrd="7" destOrd="0" presId="urn:microsoft.com/office/officeart/2008/layout/LinedList"/>
    <dgm:cxn modelId="{E2BF3DA6-4911-4D06-806C-EE8E6D753DF0}" type="presParOf" srcId="{0CAE3ABF-FFBF-421D-BE32-F2A4D15A4F52}" destId="{9D4E46D2-5E64-4510-A16C-8A701F8F2599}" srcOrd="0" destOrd="0" presId="urn:microsoft.com/office/officeart/2008/layout/LinedList"/>
    <dgm:cxn modelId="{30AEA063-8779-45D7-AD78-F05CE73CAA53}" type="presParOf" srcId="{0CAE3ABF-FFBF-421D-BE32-F2A4D15A4F52}" destId="{E58777EE-295E-4010-A63C-96050640BD1C}" srcOrd="1" destOrd="0" presId="urn:microsoft.com/office/officeart/2008/layout/LinedList"/>
    <dgm:cxn modelId="{CA2C50CE-96AE-46A4-877E-BDB827978BB3}" type="presParOf" srcId="{CF1BE975-BB42-4255-913A-7574E45DC10B}" destId="{2C1DFA97-5C8D-4F59-A560-F693CE91724F}" srcOrd="8" destOrd="0" presId="urn:microsoft.com/office/officeart/2008/layout/LinedList"/>
    <dgm:cxn modelId="{6F5BA664-DDB4-4D11-B32B-FDEA3F76C0D1}" type="presParOf" srcId="{CF1BE975-BB42-4255-913A-7574E45DC10B}" destId="{2AA77ED3-0F1C-4CF1-8AC2-4A92B1AF6D46}" srcOrd="9" destOrd="0" presId="urn:microsoft.com/office/officeart/2008/layout/LinedList"/>
    <dgm:cxn modelId="{925E520D-BFB1-443E-9296-F76819872280}" type="presParOf" srcId="{2AA77ED3-0F1C-4CF1-8AC2-4A92B1AF6D46}" destId="{C64DA4D0-C1A8-424D-80F4-248A6A733E7B}" srcOrd="0" destOrd="0" presId="urn:microsoft.com/office/officeart/2008/layout/LinedList"/>
    <dgm:cxn modelId="{B753EA90-6FD5-46B9-A023-A4009176559F}" type="presParOf" srcId="{2AA77ED3-0F1C-4CF1-8AC2-4A92B1AF6D46}" destId="{C7007509-B8D2-46C2-8AC0-C007946C662D}" srcOrd="1" destOrd="0" presId="urn:microsoft.com/office/officeart/2008/layout/LinedList"/>
    <dgm:cxn modelId="{32A48F5F-1C41-47F3-8A0C-3C9E31D6C08F}" type="presParOf" srcId="{CF1BE975-BB42-4255-913A-7574E45DC10B}" destId="{C637ECEA-30DD-4F23-901E-3E832DD8143D}" srcOrd="10" destOrd="0" presId="urn:microsoft.com/office/officeart/2008/layout/LinedList"/>
    <dgm:cxn modelId="{786EC4EB-3D02-4686-A6E7-9248A508EED2}" type="presParOf" srcId="{CF1BE975-BB42-4255-913A-7574E45DC10B}" destId="{2F222386-2777-481B-8AF6-A05B79A63634}" srcOrd="11" destOrd="0" presId="urn:microsoft.com/office/officeart/2008/layout/LinedList"/>
    <dgm:cxn modelId="{9C9F1DDB-B61A-45D6-9148-3D8AD6B2615F}" type="presParOf" srcId="{2F222386-2777-481B-8AF6-A05B79A63634}" destId="{2E40F610-94B3-496E-9CA5-92231475E72B}" srcOrd="0" destOrd="0" presId="urn:microsoft.com/office/officeart/2008/layout/LinedList"/>
    <dgm:cxn modelId="{927099FD-53D6-4CC7-A1AD-EF3386A9B9E7}" type="presParOf" srcId="{2F222386-2777-481B-8AF6-A05B79A63634}" destId="{4D58F5A3-294D-4531-85F3-63DC0DA5CCA5}" srcOrd="1" destOrd="0" presId="urn:microsoft.com/office/officeart/2008/layout/LinedList"/>
    <dgm:cxn modelId="{324C1A52-31EC-424B-BB72-02522571579E}" type="presParOf" srcId="{CF1BE975-BB42-4255-913A-7574E45DC10B}" destId="{1060C23C-79CC-421E-958D-A4C18364C0EA}" srcOrd="12" destOrd="0" presId="urn:microsoft.com/office/officeart/2008/layout/LinedList"/>
    <dgm:cxn modelId="{2908F3BB-86AF-49F0-BC55-36A7BFFB9FF8}" type="presParOf" srcId="{CF1BE975-BB42-4255-913A-7574E45DC10B}" destId="{5EA15212-8872-4849-BD8A-26900C588EAE}" srcOrd="13" destOrd="0" presId="urn:microsoft.com/office/officeart/2008/layout/LinedList"/>
    <dgm:cxn modelId="{BB84080B-2E97-42C1-A4A5-C29AF8C6F14A}" type="presParOf" srcId="{5EA15212-8872-4849-BD8A-26900C588EAE}" destId="{ABBE0BC6-4FB1-4FB7-A675-2FE2435068C9}" srcOrd="0" destOrd="0" presId="urn:microsoft.com/office/officeart/2008/layout/LinedList"/>
    <dgm:cxn modelId="{15506FA6-4131-42D7-8D4D-0DC43C2C4F76}" type="presParOf" srcId="{5EA15212-8872-4849-BD8A-26900C588EAE}" destId="{813B6130-8CDB-4D37-B00E-F90DF8CF9E1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897C64-C7A1-417A-BE67-6B39EEFEF67E}" type="doc">
      <dgm:prSet loTypeId="urn:microsoft.com/office/officeart/2005/8/layout/process4" loCatId="process" qsTypeId="urn:microsoft.com/office/officeart/2005/8/quickstyle/simple1" qsCatId="simple" csTypeId="urn:microsoft.com/office/officeart/2005/8/colors/colorful2" csCatId="colorful"/>
      <dgm:spPr/>
      <dgm:t>
        <a:bodyPr/>
        <a:lstStyle/>
        <a:p>
          <a:endParaRPr lang="en-US"/>
        </a:p>
      </dgm:t>
    </dgm:pt>
    <dgm:pt modelId="{8F9131E4-1B13-4D81-A115-DC6335B1BFCB}">
      <dgm:prSet/>
      <dgm:spPr/>
      <dgm:t>
        <a:bodyPr/>
        <a:lstStyle/>
        <a:p>
          <a:r>
            <a:rPr lang="en-GB"/>
            <a:t>Definition of Agentic structure and tasks</a:t>
          </a:r>
          <a:endParaRPr lang="en-US"/>
        </a:p>
      </dgm:t>
    </dgm:pt>
    <dgm:pt modelId="{016FC4A1-6136-4097-8670-0B9662AB648E}" type="parTrans" cxnId="{5E632EDD-89A0-4BA4-BDFF-035FF48B28AD}">
      <dgm:prSet/>
      <dgm:spPr/>
      <dgm:t>
        <a:bodyPr/>
        <a:lstStyle/>
        <a:p>
          <a:endParaRPr lang="en-US"/>
        </a:p>
      </dgm:t>
    </dgm:pt>
    <dgm:pt modelId="{CEEE46B1-FBB5-4C2F-A382-328B3EE7DF43}" type="sibTrans" cxnId="{5E632EDD-89A0-4BA4-BDFF-035FF48B28AD}">
      <dgm:prSet/>
      <dgm:spPr/>
      <dgm:t>
        <a:bodyPr/>
        <a:lstStyle/>
        <a:p>
          <a:endParaRPr lang="en-US"/>
        </a:p>
      </dgm:t>
    </dgm:pt>
    <dgm:pt modelId="{24232E4D-3E8B-45DE-9235-37A81C65636E}">
      <dgm:prSet/>
      <dgm:spPr/>
      <dgm:t>
        <a:bodyPr/>
        <a:lstStyle/>
        <a:p>
          <a:r>
            <a:rPr lang="en-GB"/>
            <a:t>Parallel exploration:</a:t>
          </a:r>
          <a:endParaRPr lang="en-US"/>
        </a:p>
      </dgm:t>
    </dgm:pt>
    <dgm:pt modelId="{9E268A6A-3EC5-406F-AF1C-B81B6EB4B64E}" type="parTrans" cxnId="{17DAC526-D857-440C-B232-F6C287CE8C71}">
      <dgm:prSet/>
      <dgm:spPr/>
      <dgm:t>
        <a:bodyPr/>
        <a:lstStyle/>
        <a:p>
          <a:endParaRPr lang="en-US"/>
        </a:p>
      </dgm:t>
    </dgm:pt>
    <dgm:pt modelId="{A6D8655E-D370-45B1-9F0B-BFB868207B00}" type="sibTrans" cxnId="{17DAC526-D857-440C-B232-F6C287CE8C71}">
      <dgm:prSet/>
      <dgm:spPr/>
      <dgm:t>
        <a:bodyPr/>
        <a:lstStyle/>
        <a:p>
          <a:endParaRPr lang="en-US"/>
        </a:p>
      </dgm:t>
    </dgm:pt>
    <dgm:pt modelId="{C2482EEF-3296-4730-8B24-E55B54982CB2}">
      <dgm:prSet/>
      <dgm:spPr/>
      <dgm:t>
        <a:bodyPr/>
        <a:lstStyle/>
        <a:p>
          <a:r>
            <a:rPr lang="en-GB"/>
            <a:t>Crew AI Notebook,</a:t>
          </a:r>
          <a:endParaRPr lang="en-US"/>
        </a:p>
      </dgm:t>
    </dgm:pt>
    <dgm:pt modelId="{A1EABEDA-0D4C-4A47-A249-DE9D8D23BC98}" type="parTrans" cxnId="{EC9EC3E0-D87B-4D68-B819-5A784CAB2D39}">
      <dgm:prSet/>
      <dgm:spPr/>
      <dgm:t>
        <a:bodyPr/>
        <a:lstStyle/>
        <a:p>
          <a:endParaRPr lang="en-US"/>
        </a:p>
      </dgm:t>
    </dgm:pt>
    <dgm:pt modelId="{51D0EF49-DD78-4A68-85EE-0BB8270D9DA6}" type="sibTrans" cxnId="{EC9EC3E0-D87B-4D68-B819-5A784CAB2D39}">
      <dgm:prSet/>
      <dgm:spPr/>
      <dgm:t>
        <a:bodyPr/>
        <a:lstStyle/>
        <a:p>
          <a:endParaRPr lang="en-US"/>
        </a:p>
      </dgm:t>
    </dgm:pt>
    <dgm:pt modelId="{C69D4626-2D70-4552-ABAB-27119360E1A4}">
      <dgm:prSet/>
      <dgm:spPr/>
      <dgm:t>
        <a:bodyPr/>
        <a:lstStyle/>
        <a:p>
          <a:r>
            <a:rPr lang="en-GB"/>
            <a:t>Crew AI Python module,</a:t>
          </a:r>
          <a:endParaRPr lang="en-US"/>
        </a:p>
      </dgm:t>
    </dgm:pt>
    <dgm:pt modelId="{8D65A20D-F067-49AA-9423-7BD38D342E9D}" type="parTrans" cxnId="{E64F5A78-A194-4AEF-803F-43BB60F90825}">
      <dgm:prSet/>
      <dgm:spPr/>
      <dgm:t>
        <a:bodyPr/>
        <a:lstStyle/>
        <a:p>
          <a:endParaRPr lang="en-US"/>
        </a:p>
      </dgm:t>
    </dgm:pt>
    <dgm:pt modelId="{37291C62-318A-4EE2-A350-A2BE193D7990}" type="sibTrans" cxnId="{E64F5A78-A194-4AEF-803F-43BB60F90825}">
      <dgm:prSet/>
      <dgm:spPr/>
      <dgm:t>
        <a:bodyPr/>
        <a:lstStyle/>
        <a:p>
          <a:endParaRPr lang="en-US"/>
        </a:p>
      </dgm:t>
    </dgm:pt>
    <dgm:pt modelId="{6636B544-8C80-4864-8C83-DF75EDEEFD0D}">
      <dgm:prSet/>
      <dgm:spPr/>
      <dgm:t>
        <a:bodyPr/>
        <a:lstStyle/>
        <a:p>
          <a:r>
            <a:rPr lang="en-GB"/>
            <a:t>Open AI vs Locally run models </a:t>
          </a:r>
          <a:endParaRPr lang="en-US"/>
        </a:p>
      </dgm:t>
    </dgm:pt>
    <dgm:pt modelId="{F961DBCA-333C-460D-8F7F-A136574EF6EC}" type="parTrans" cxnId="{D4F3AB7A-2B2C-4D34-935E-E3E1AEBF55AC}">
      <dgm:prSet/>
      <dgm:spPr/>
      <dgm:t>
        <a:bodyPr/>
        <a:lstStyle/>
        <a:p>
          <a:endParaRPr lang="en-US"/>
        </a:p>
      </dgm:t>
    </dgm:pt>
    <dgm:pt modelId="{730B9304-980E-4B4F-BF38-F135CFFE20D7}" type="sibTrans" cxnId="{D4F3AB7A-2B2C-4D34-935E-E3E1AEBF55AC}">
      <dgm:prSet/>
      <dgm:spPr/>
      <dgm:t>
        <a:bodyPr/>
        <a:lstStyle/>
        <a:p>
          <a:endParaRPr lang="en-US"/>
        </a:p>
      </dgm:t>
    </dgm:pt>
    <dgm:pt modelId="{2FAFCC08-D394-45A8-BCF9-32FEEB3904D0}" type="pres">
      <dgm:prSet presAssocID="{5C897C64-C7A1-417A-BE67-6B39EEFEF67E}" presName="Name0" presStyleCnt="0">
        <dgm:presLayoutVars>
          <dgm:dir/>
          <dgm:animLvl val="lvl"/>
          <dgm:resizeHandles val="exact"/>
        </dgm:presLayoutVars>
      </dgm:prSet>
      <dgm:spPr/>
    </dgm:pt>
    <dgm:pt modelId="{C929335A-3DAE-43D7-BC9A-8A8E54915E4F}" type="pres">
      <dgm:prSet presAssocID="{24232E4D-3E8B-45DE-9235-37A81C65636E}" presName="boxAndChildren" presStyleCnt="0"/>
      <dgm:spPr/>
    </dgm:pt>
    <dgm:pt modelId="{DE417625-DF1F-4D02-9D44-25B4DC70EB29}" type="pres">
      <dgm:prSet presAssocID="{24232E4D-3E8B-45DE-9235-37A81C65636E}" presName="parentTextBox" presStyleLbl="node1" presStyleIdx="0" presStyleCnt="2"/>
      <dgm:spPr/>
    </dgm:pt>
    <dgm:pt modelId="{1056AC5E-1B0A-471C-969D-4EB9BB8ABB44}" type="pres">
      <dgm:prSet presAssocID="{24232E4D-3E8B-45DE-9235-37A81C65636E}" presName="entireBox" presStyleLbl="node1" presStyleIdx="0" presStyleCnt="2"/>
      <dgm:spPr/>
    </dgm:pt>
    <dgm:pt modelId="{EE62BAC2-0FBB-419A-A619-7168101D3EF2}" type="pres">
      <dgm:prSet presAssocID="{24232E4D-3E8B-45DE-9235-37A81C65636E}" presName="descendantBox" presStyleCnt="0"/>
      <dgm:spPr/>
    </dgm:pt>
    <dgm:pt modelId="{ACF0A6CD-65AD-407C-916A-3D89074CE3A6}" type="pres">
      <dgm:prSet presAssocID="{C2482EEF-3296-4730-8B24-E55B54982CB2}" presName="childTextBox" presStyleLbl="fgAccFollowNode1" presStyleIdx="0" presStyleCnt="3">
        <dgm:presLayoutVars>
          <dgm:bulletEnabled val="1"/>
        </dgm:presLayoutVars>
      </dgm:prSet>
      <dgm:spPr/>
    </dgm:pt>
    <dgm:pt modelId="{A66149F7-7AC4-4D68-8D4E-FE73012D5D93}" type="pres">
      <dgm:prSet presAssocID="{C69D4626-2D70-4552-ABAB-27119360E1A4}" presName="childTextBox" presStyleLbl="fgAccFollowNode1" presStyleIdx="1" presStyleCnt="3">
        <dgm:presLayoutVars>
          <dgm:bulletEnabled val="1"/>
        </dgm:presLayoutVars>
      </dgm:prSet>
      <dgm:spPr/>
    </dgm:pt>
    <dgm:pt modelId="{37F5FB10-1CCD-43C5-9F6E-2E1248FE3E2A}" type="pres">
      <dgm:prSet presAssocID="{6636B544-8C80-4864-8C83-DF75EDEEFD0D}" presName="childTextBox" presStyleLbl="fgAccFollowNode1" presStyleIdx="2" presStyleCnt="3">
        <dgm:presLayoutVars>
          <dgm:bulletEnabled val="1"/>
        </dgm:presLayoutVars>
      </dgm:prSet>
      <dgm:spPr/>
    </dgm:pt>
    <dgm:pt modelId="{D2CE47B8-1F92-4765-B28E-97EF69F86623}" type="pres">
      <dgm:prSet presAssocID="{CEEE46B1-FBB5-4C2F-A382-328B3EE7DF43}" presName="sp" presStyleCnt="0"/>
      <dgm:spPr/>
    </dgm:pt>
    <dgm:pt modelId="{DA24D140-AE1A-4FA7-AE62-8ED1B4D9CCE5}" type="pres">
      <dgm:prSet presAssocID="{8F9131E4-1B13-4D81-A115-DC6335B1BFCB}" presName="arrowAndChildren" presStyleCnt="0"/>
      <dgm:spPr/>
    </dgm:pt>
    <dgm:pt modelId="{C662602E-D034-4D8F-948D-28B401AE367F}" type="pres">
      <dgm:prSet presAssocID="{8F9131E4-1B13-4D81-A115-DC6335B1BFCB}" presName="parentTextArrow" presStyleLbl="node1" presStyleIdx="1" presStyleCnt="2"/>
      <dgm:spPr/>
    </dgm:pt>
  </dgm:ptLst>
  <dgm:cxnLst>
    <dgm:cxn modelId="{52A38B08-A253-4F34-9A7E-6DF5A5B52558}" type="presOf" srcId="{24232E4D-3E8B-45DE-9235-37A81C65636E}" destId="{1056AC5E-1B0A-471C-969D-4EB9BB8ABB44}" srcOrd="1" destOrd="0" presId="urn:microsoft.com/office/officeart/2005/8/layout/process4"/>
    <dgm:cxn modelId="{17DAC526-D857-440C-B232-F6C287CE8C71}" srcId="{5C897C64-C7A1-417A-BE67-6B39EEFEF67E}" destId="{24232E4D-3E8B-45DE-9235-37A81C65636E}" srcOrd="1" destOrd="0" parTransId="{9E268A6A-3EC5-406F-AF1C-B81B6EB4B64E}" sibTransId="{A6D8655E-D370-45B1-9F0B-BFB868207B00}"/>
    <dgm:cxn modelId="{E64F5A78-A194-4AEF-803F-43BB60F90825}" srcId="{24232E4D-3E8B-45DE-9235-37A81C65636E}" destId="{C69D4626-2D70-4552-ABAB-27119360E1A4}" srcOrd="1" destOrd="0" parTransId="{8D65A20D-F067-49AA-9423-7BD38D342E9D}" sibTransId="{37291C62-318A-4EE2-A350-A2BE193D7990}"/>
    <dgm:cxn modelId="{D4F3AB7A-2B2C-4D34-935E-E3E1AEBF55AC}" srcId="{24232E4D-3E8B-45DE-9235-37A81C65636E}" destId="{6636B544-8C80-4864-8C83-DF75EDEEFD0D}" srcOrd="2" destOrd="0" parTransId="{F961DBCA-333C-460D-8F7F-A136574EF6EC}" sibTransId="{730B9304-980E-4B4F-BF38-F135CFFE20D7}"/>
    <dgm:cxn modelId="{DF050293-FE64-4446-ABAB-BC0010B31D86}" type="presOf" srcId="{24232E4D-3E8B-45DE-9235-37A81C65636E}" destId="{DE417625-DF1F-4D02-9D44-25B4DC70EB29}" srcOrd="0" destOrd="0" presId="urn:microsoft.com/office/officeart/2005/8/layout/process4"/>
    <dgm:cxn modelId="{DFA0A49D-CF90-4F8E-9732-D72B73CB0904}" type="presOf" srcId="{6636B544-8C80-4864-8C83-DF75EDEEFD0D}" destId="{37F5FB10-1CCD-43C5-9F6E-2E1248FE3E2A}" srcOrd="0" destOrd="0" presId="urn:microsoft.com/office/officeart/2005/8/layout/process4"/>
    <dgm:cxn modelId="{2CDD23BB-80D7-4228-BC84-7A18CADD346A}" type="presOf" srcId="{C2482EEF-3296-4730-8B24-E55B54982CB2}" destId="{ACF0A6CD-65AD-407C-916A-3D89074CE3A6}" srcOrd="0" destOrd="0" presId="urn:microsoft.com/office/officeart/2005/8/layout/process4"/>
    <dgm:cxn modelId="{7F6AFDC8-DDB8-490C-84C8-801CF71C9EDF}" type="presOf" srcId="{8F9131E4-1B13-4D81-A115-DC6335B1BFCB}" destId="{C662602E-D034-4D8F-948D-28B401AE367F}" srcOrd="0" destOrd="0" presId="urn:microsoft.com/office/officeart/2005/8/layout/process4"/>
    <dgm:cxn modelId="{A31EB6D1-2C88-4DA6-8D48-D537AF4B6336}" type="presOf" srcId="{C69D4626-2D70-4552-ABAB-27119360E1A4}" destId="{A66149F7-7AC4-4D68-8D4E-FE73012D5D93}" srcOrd="0" destOrd="0" presId="urn:microsoft.com/office/officeart/2005/8/layout/process4"/>
    <dgm:cxn modelId="{85413FD2-AA32-42A6-9CEA-B321AE236A72}" type="presOf" srcId="{5C897C64-C7A1-417A-BE67-6B39EEFEF67E}" destId="{2FAFCC08-D394-45A8-BCF9-32FEEB3904D0}" srcOrd="0" destOrd="0" presId="urn:microsoft.com/office/officeart/2005/8/layout/process4"/>
    <dgm:cxn modelId="{5E632EDD-89A0-4BA4-BDFF-035FF48B28AD}" srcId="{5C897C64-C7A1-417A-BE67-6B39EEFEF67E}" destId="{8F9131E4-1B13-4D81-A115-DC6335B1BFCB}" srcOrd="0" destOrd="0" parTransId="{016FC4A1-6136-4097-8670-0B9662AB648E}" sibTransId="{CEEE46B1-FBB5-4C2F-A382-328B3EE7DF43}"/>
    <dgm:cxn modelId="{EC9EC3E0-D87B-4D68-B819-5A784CAB2D39}" srcId="{24232E4D-3E8B-45DE-9235-37A81C65636E}" destId="{C2482EEF-3296-4730-8B24-E55B54982CB2}" srcOrd="0" destOrd="0" parTransId="{A1EABEDA-0D4C-4A47-A249-DE9D8D23BC98}" sibTransId="{51D0EF49-DD78-4A68-85EE-0BB8270D9DA6}"/>
    <dgm:cxn modelId="{35EE6FB0-F59A-4FF1-9A71-2FDC72E5AE4D}" type="presParOf" srcId="{2FAFCC08-D394-45A8-BCF9-32FEEB3904D0}" destId="{C929335A-3DAE-43D7-BC9A-8A8E54915E4F}" srcOrd="0" destOrd="0" presId="urn:microsoft.com/office/officeart/2005/8/layout/process4"/>
    <dgm:cxn modelId="{C8BA8C16-92DC-4203-A173-E78C7A586318}" type="presParOf" srcId="{C929335A-3DAE-43D7-BC9A-8A8E54915E4F}" destId="{DE417625-DF1F-4D02-9D44-25B4DC70EB29}" srcOrd="0" destOrd="0" presId="urn:microsoft.com/office/officeart/2005/8/layout/process4"/>
    <dgm:cxn modelId="{D2A3A0E7-7409-48B5-8731-26364893E19D}" type="presParOf" srcId="{C929335A-3DAE-43D7-BC9A-8A8E54915E4F}" destId="{1056AC5E-1B0A-471C-969D-4EB9BB8ABB44}" srcOrd="1" destOrd="0" presId="urn:microsoft.com/office/officeart/2005/8/layout/process4"/>
    <dgm:cxn modelId="{615A0BC5-DCA4-4FEB-A7D9-E6743033B4DF}" type="presParOf" srcId="{C929335A-3DAE-43D7-BC9A-8A8E54915E4F}" destId="{EE62BAC2-0FBB-419A-A619-7168101D3EF2}" srcOrd="2" destOrd="0" presId="urn:microsoft.com/office/officeart/2005/8/layout/process4"/>
    <dgm:cxn modelId="{C4C014AA-7028-45F8-9D1D-9B3BD5A1DE33}" type="presParOf" srcId="{EE62BAC2-0FBB-419A-A619-7168101D3EF2}" destId="{ACF0A6CD-65AD-407C-916A-3D89074CE3A6}" srcOrd="0" destOrd="0" presId="urn:microsoft.com/office/officeart/2005/8/layout/process4"/>
    <dgm:cxn modelId="{FCDDA5B1-9714-4DF1-92E7-BA2ADE2C123E}" type="presParOf" srcId="{EE62BAC2-0FBB-419A-A619-7168101D3EF2}" destId="{A66149F7-7AC4-4D68-8D4E-FE73012D5D93}" srcOrd="1" destOrd="0" presId="urn:microsoft.com/office/officeart/2005/8/layout/process4"/>
    <dgm:cxn modelId="{CBDDB23A-A631-4FC0-90C7-ECA4062FCBF9}" type="presParOf" srcId="{EE62BAC2-0FBB-419A-A619-7168101D3EF2}" destId="{37F5FB10-1CCD-43C5-9F6E-2E1248FE3E2A}" srcOrd="2" destOrd="0" presId="urn:microsoft.com/office/officeart/2005/8/layout/process4"/>
    <dgm:cxn modelId="{9BC59CB8-2B3E-4117-80AA-759D9822F80C}" type="presParOf" srcId="{2FAFCC08-D394-45A8-BCF9-32FEEB3904D0}" destId="{D2CE47B8-1F92-4765-B28E-97EF69F86623}" srcOrd="1" destOrd="0" presId="urn:microsoft.com/office/officeart/2005/8/layout/process4"/>
    <dgm:cxn modelId="{48179CEB-9760-4AA0-8497-5EEA683C9DF2}" type="presParOf" srcId="{2FAFCC08-D394-45A8-BCF9-32FEEB3904D0}" destId="{DA24D140-AE1A-4FA7-AE62-8ED1B4D9CCE5}" srcOrd="2" destOrd="0" presId="urn:microsoft.com/office/officeart/2005/8/layout/process4"/>
    <dgm:cxn modelId="{ADE69EB8-0189-4C7A-A492-5E560717AB7C}" type="presParOf" srcId="{DA24D140-AE1A-4FA7-AE62-8ED1B4D9CCE5}" destId="{C662602E-D034-4D8F-948D-28B401AE367F}"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F16CF7-44E9-4EFF-B528-64B3346DC972}"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B925E481-5118-4F55-8703-B5C343DA5C74}">
      <dgm:prSet/>
      <dgm:spPr/>
      <dgm:t>
        <a:bodyPr/>
        <a:lstStyle/>
        <a:p>
          <a:r>
            <a:rPr lang="en-GB"/>
            <a:t>Tools: SerperDevTool, ScrapeWebsiteTool</a:t>
          </a:r>
          <a:endParaRPr lang="en-US"/>
        </a:p>
      </dgm:t>
    </dgm:pt>
    <dgm:pt modelId="{64FC4715-C6F0-46C2-A972-D8A244503745}" type="parTrans" cxnId="{918F903E-7EEF-4D42-817F-C8B664975E4D}">
      <dgm:prSet/>
      <dgm:spPr/>
      <dgm:t>
        <a:bodyPr/>
        <a:lstStyle/>
        <a:p>
          <a:endParaRPr lang="en-US"/>
        </a:p>
      </dgm:t>
    </dgm:pt>
    <dgm:pt modelId="{43028769-B5AC-478D-919F-9ACBF274B0D2}" type="sibTrans" cxnId="{918F903E-7EEF-4D42-817F-C8B664975E4D}">
      <dgm:prSet/>
      <dgm:spPr/>
      <dgm:t>
        <a:bodyPr/>
        <a:lstStyle/>
        <a:p>
          <a:endParaRPr lang="en-US"/>
        </a:p>
      </dgm:t>
    </dgm:pt>
    <dgm:pt modelId="{81FDB3F2-B013-42D1-BC6A-8E771E4DD8CB}">
      <dgm:prSet/>
      <dgm:spPr/>
      <dgm:t>
        <a:bodyPr/>
        <a:lstStyle/>
        <a:p>
          <a:r>
            <a:rPr lang="en-GB" dirty="0"/>
            <a:t>Agent 1: Market Researcher</a:t>
          </a:r>
          <a:endParaRPr lang="en-US" dirty="0"/>
        </a:p>
      </dgm:t>
    </dgm:pt>
    <dgm:pt modelId="{97C6E169-E778-4E51-9FAF-684D5AAAA69B}" type="parTrans" cxnId="{C05EE936-A673-4A87-9FEF-805B50A7974F}">
      <dgm:prSet/>
      <dgm:spPr/>
      <dgm:t>
        <a:bodyPr/>
        <a:lstStyle/>
        <a:p>
          <a:endParaRPr lang="en-US"/>
        </a:p>
      </dgm:t>
    </dgm:pt>
    <dgm:pt modelId="{C7950E8D-5292-4D4D-93F8-969369E2F4B3}" type="sibTrans" cxnId="{C05EE936-A673-4A87-9FEF-805B50A7974F}">
      <dgm:prSet/>
      <dgm:spPr/>
      <dgm:t>
        <a:bodyPr/>
        <a:lstStyle/>
        <a:p>
          <a:endParaRPr lang="en-US"/>
        </a:p>
      </dgm:t>
    </dgm:pt>
    <dgm:pt modelId="{1AADCF7A-A230-483C-B094-E539BF7FDB70}">
      <dgm:prSet/>
      <dgm:spPr/>
      <dgm:t>
        <a:bodyPr/>
        <a:lstStyle/>
        <a:p>
          <a:r>
            <a:rPr lang="en-GB" dirty="0"/>
            <a:t>Agent 2: Investment Strategist</a:t>
          </a:r>
          <a:endParaRPr lang="en-US" dirty="0"/>
        </a:p>
      </dgm:t>
    </dgm:pt>
    <dgm:pt modelId="{F24F0624-2E9A-4715-8A1D-191B1EB4A8DF}" type="parTrans" cxnId="{C3F85C86-47C5-4707-A731-D65848BDEA66}">
      <dgm:prSet/>
      <dgm:spPr/>
      <dgm:t>
        <a:bodyPr/>
        <a:lstStyle/>
        <a:p>
          <a:endParaRPr lang="en-US"/>
        </a:p>
      </dgm:t>
    </dgm:pt>
    <dgm:pt modelId="{D5723BF4-C9B0-4051-9EDC-092A28D53E8B}" type="sibTrans" cxnId="{C3F85C86-47C5-4707-A731-D65848BDEA66}">
      <dgm:prSet/>
      <dgm:spPr/>
      <dgm:t>
        <a:bodyPr/>
        <a:lstStyle/>
        <a:p>
          <a:endParaRPr lang="en-US"/>
        </a:p>
      </dgm:t>
    </dgm:pt>
    <dgm:pt modelId="{820C9BC3-78F0-4445-A740-84EDA857427F}">
      <dgm:prSet/>
      <dgm:spPr/>
      <dgm:t>
        <a:bodyPr/>
        <a:lstStyle/>
        <a:p>
          <a:r>
            <a:rPr lang="en-GB" dirty="0"/>
            <a:t>Agent 3: Investment </a:t>
          </a:r>
          <a:r>
            <a:rPr lang="en-GB" dirty="0" err="1"/>
            <a:t>Ideator</a:t>
          </a:r>
          <a:endParaRPr lang="en-US" dirty="0"/>
        </a:p>
      </dgm:t>
    </dgm:pt>
    <dgm:pt modelId="{ECF7D661-5946-49C0-A5DD-85ECFD7C97BD}" type="parTrans" cxnId="{E96488E2-4B17-4CDB-9A02-B6E9DC125C64}">
      <dgm:prSet/>
      <dgm:spPr/>
      <dgm:t>
        <a:bodyPr/>
        <a:lstStyle/>
        <a:p>
          <a:endParaRPr lang="en-US"/>
        </a:p>
      </dgm:t>
    </dgm:pt>
    <dgm:pt modelId="{18F649C9-216E-409A-A186-C8E6330D5E95}" type="sibTrans" cxnId="{E96488E2-4B17-4CDB-9A02-B6E9DC125C64}">
      <dgm:prSet/>
      <dgm:spPr/>
      <dgm:t>
        <a:bodyPr/>
        <a:lstStyle/>
        <a:p>
          <a:endParaRPr lang="en-US"/>
        </a:p>
      </dgm:t>
    </dgm:pt>
    <dgm:pt modelId="{57A6AC16-91C0-4D51-8901-BE5CD08B1307}">
      <dgm:prSet/>
      <dgm:spPr/>
      <dgm:t>
        <a:bodyPr/>
        <a:lstStyle/>
        <a:p>
          <a:r>
            <a:rPr lang="en-GB" dirty="0"/>
            <a:t>Agent 4: Investment Decision Maker</a:t>
          </a:r>
          <a:endParaRPr lang="en-US" dirty="0"/>
        </a:p>
      </dgm:t>
    </dgm:pt>
    <dgm:pt modelId="{FB0D3229-8FD1-41E9-9010-88A691908998}" type="parTrans" cxnId="{ECA4E316-177D-4466-95C8-A6166D036AE0}">
      <dgm:prSet/>
      <dgm:spPr/>
      <dgm:t>
        <a:bodyPr/>
        <a:lstStyle/>
        <a:p>
          <a:endParaRPr lang="en-US"/>
        </a:p>
      </dgm:t>
    </dgm:pt>
    <dgm:pt modelId="{C29346E0-B01D-46E0-A527-1FF5FB54B386}" type="sibTrans" cxnId="{ECA4E316-177D-4466-95C8-A6166D036AE0}">
      <dgm:prSet/>
      <dgm:spPr/>
      <dgm:t>
        <a:bodyPr/>
        <a:lstStyle/>
        <a:p>
          <a:endParaRPr lang="en-US"/>
        </a:p>
      </dgm:t>
    </dgm:pt>
    <dgm:pt modelId="{05576E38-0135-4306-9D78-4571A64FC150}">
      <dgm:prSet/>
      <dgm:spPr/>
      <dgm:t>
        <a:bodyPr/>
        <a:lstStyle/>
        <a:p>
          <a:r>
            <a:rPr lang="en-GB" dirty="0"/>
            <a:t>Agent 5: Investment Writer</a:t>
          </a:r>
          <a:endParaRPr lang="en-US" dirty="0"/>
        </a:p>
      </dgm:t>
    </dgm:pt>
    <dgm:pt modelId="{CF9CC215-681D-4811-93E0-DA0CE28615F5}" type="parTrans" cxnId="{7F2B3677-C3AF-4AED-B324-C4CEEA9669E6}">
      <dgm:prSet/>
      <dgm:spPr/>
      <dgm:t>
        <a:bodyPr/>
        <a:lstStyle/>
        <a:p>
          <a:endParaRPr lang="en-US"/>
        </a:p>
      </dgm:t>
    </dgm:pt>
    <dgm:pt modelId="{C82CB1FB-DB30-4651-B941-169DB3B3B61E}" type="sibTrans" cxnId="{7F2B3677-C3AF-4AED-B324-C4CEEA9669E6}">
      <dgm:prSet/>
      <dgm:spPr/>
      <dgm:t>
        <a:bodyPr/>
        <a:lstStyle/>
        <a:p>
          <a:endParaRPr lang="en-US"/>
        </a:p>
      </dgm:t>
    </dgm:pt>
    <dgm:pt modelId="{0B79A9D3-8142-4A06-8DF3-1B0A3D07613F}" type="pres">
      <dgm:prSet presAssocID="{DCF16CF7-44E9-4EFF-B528-64B3346DC972}" presName="vert0" presStyleCnt="0">
        <dgm:presLayoutVars>
          <dgm:dir/>
          <dgm:animOne val="branch"/>
          <dgm:animLvl val="lvl"/>
        </dgm:presLayoutVars>
      </dgm:prSet>
      <dgm:spPr/>
    </dgm:pt>
    <dgm:pt modelId="{E7A58ABD-08C9-4CC3-8B42-F959117E832A}" type="pres">
      <dgm:prSet presAssocID="{B925E481-5118-4F55-8703-B5C343DA5C74}" presName="thickLine" presStyleLbl="alignNode1" presStyleIdx="0" presStyleCnt="6"/>
      <dgm:spPr/>
    </dgm:pt>
    <dgm:pt modelId="{74E19A08-4704-448E-A6ED-0D768B90FEC2}" type="pres">
      <dgm:prSet presAssocID="{B925E481-5118-4F55-8703-B5C343DA5C74}" presName="horz1" presStyleCnt="0"/>
      <dgm:spPr/>
    </dgm:pt>
    <dgm:pt modelId="{86840B5F-8A25-4EA7-80C3-89895D739647}" type="pres">
      <dgm:prSet presAssocID="{B925E481-5118-4F55-8703-B5C343DA5C74}" presName="tx1" presStyleLbl="revTx" presStyleIdx="0" presStyleCnt="6"/>
      <dgm:spPr/>
    </dgm:pt>
    <dgm:pt modelId="{2A65A2E7-F409-48AF-9E32-45DC8591E7A4}" type="pres">
      <dgm:prSet presAssocID="{B925E481-5118-4F55-8703-B5C343DA5C74}" presName="vert1" presStyleCnt="0"/>
      <dgm:spPr/>
    </dgm:pt>
    <dgm:pt modelId="{AC19F1F9-A8B4-4BC4-9AE7-C6E09A9AD9D9}" type="pres">
      <dgm:prSet presAssocID="{81FDB3F2-B013-42D1-BC6A-8E771E4DD8CB}" presName="thickLine" presStyleLbl="alignNode1" presStyleIdx="1" presStyleCnt="6"/>
      <dgm:spPr/>
    </dgm:pt>
    <dgm:pt modelId="{C786FFC9-4012-4ABD-91F4-5EF1C989F5BB}" type="pres">
      <dgm:prSet presAssocID="{81FDB3F2-B013-42D1-BC6A-8E771E4DD8CB}" presName="horz1" presStyleCnt="0"/>
      <dgm:spPr/>
    </dgm:pt>
    <dgm:pt modelId="{901A330B-4C88-46C7-B55A-99531E3B0835}" type="pres">
      <dgm:prSet presAssocID="{81FDB3F2-B013-42D1-BC6A-8E771E4DD8CB}" presName="tx1" presStyleLbl="revTx" presStyleIdx="1" presStyleCnt="6"/>
      <dgm:spPr/>
    </dgm:pt>
    <dgm:pt modelId="{E933ED40-111B-4F49-882C-9570E300683D}" type="pres">
      <dgm:prSet presAssocID="{81FDB3F2-B013-42D1-BC6A-8E771E4DD8CB}" presName="vert1" presStyleCnt="0"/>
      <dgm:spPr/>
    </dgm:pt>
    <dgm:pt modelId="{D881D4F3-F07B-4039-98E6-7888D3E7BD2C}" type="pres">
      <dgm:prSet presAssocID="{1AADCF7A-A230-483C-B094-E539BF7FDB70}" presName="thickLine" presStyleLbl="alignNode1" presStyleIdx="2" presStyleCnt="6"/>
      <dgm:spPr/>
    </dgm:pt>
    <dgm:pt modelId="{B9A207FE-51BC-4182-A647-981D6D3D66E7}" type="pres">
      <dgm:prSet presAssocID="{1AADCF7A-A230-483C-B094-E539BF7FDB70}" presName="horz1" presStyleCnt="0"/>
      <dgm:spPr/>
    </dgm:pt>
    <dgm:pt modelId="{93C4DAC9-4182-4F2B-9E54-81A8913DE5A7}" type="pres">
      <dgm:prSet presAssocID="{1AADCF7A-A230-483C-B094-E539BF7FDB70}" presName="tx1" presStyleLbl="revTx" presStyleIdx="2" presStyleCnt="6"/>
      <dgm:spPr/>
    </dgm:pt>
    <dgm:pt modelId="{9A0FEDE5-F4AE-4C17-87B1-580C353A7BA3}" type="pres">
      <dgm:prSet presAssocID="{1AADCF7A-A230-483C-B094-E539BF7FDB70}" presName="vert1" presStyleCnt="0"/>
      <dgm:spPr/>
    </dgm:pt>
    <dgm:pt modelId="{F031A429-6193-421D-81F6-E444D7803D6E}" type="pres">
      <dgm:prSet presAssocID="{820C9BC3-78F0-4445-A740-84EDA857427F}" presName="thickLine" presStyleLbl="alignNode1" presStyleIdx="3" presStyleCnt="6"/>
      <dgm:spPr/>
    </dgm:pt>
    <dgm:pt modelId="{4F69D196-1200-443D-887E-88B650CE5A06}" type="pres">
      <dgm:prSet presAssocID="{820C9BC3-78F0-4445-A740-84EDA857427F}" presName="horz1" presStyleCnt="0"/>
      <dgm:spPr/>
    </dgm:pt>
    <dgm:pt modelId="{27296574-759A-466E-9988-D8FAEDFE760E}" type="pres">
      <dgm:prSet presAssocID="{820C9BC3-78F0-4445-A740-84EDA857427F}" presName="tx1" presStyleLbl="revTx" presStyleIdx="3" presStyleCnt="6"/>
      <dgm:spPr/>
    </dgm:pt>
    <dgm:pt modelId="{C8116DC6-E08B-4ED7-AE45-504E7D564D2D}" type="pres">
      <dgm:prSet presAssocID="{820C9BC3-78F0-4445-A740-84EDA857427F}" presName="vert1" presStyleCnt="0"/>
      <dgm:spPr/>
    </dgm:pt>
    <dgm:pt modelId="{0FFA2F20-A58C-47DD-B576-FAAAF66C6934}" type="pres">
      <dgm:prSet presAssocID="{57A6AC16-91C0-4D51-8901-BE5CD08B1307}" presName="thickLine" presStyleLbl="alignNode1" presStyleIdx="4" presStyleCnt="6"/>
      <dgm:spPr/>
    </dgm:pt>
    <dgm:pt modelId="{31C268A3-008B-4BD9-BDD9-9AF15C11B081}" type="pres">
      <dgm:prSet presAssocID="{57A6AC16-91C0-4D51-8901-BE5CD08B1307}" presName="horz1" presStyleCnt="0"/>
      <dgm:spPr/>
    </dgm:pt>
    <dgm:pt modelId="{EE083CEC-C8D8-4B7D-A147-989482369026}" type="pres">
      <dgm:prSet presAssocID="{57A6AC16-91C0-4D51-8901-BE5CD08B1307}" presName="tx1" presStyleLbl="revTx" presStyleIdx="4" presStyleCnt="6"/>
      <dgm:spPr/>
    </dgm:pt>
    <dgm:pt modelId="{10884040-E08E-42BF-BD2B-34FFC49B35AD}" type="pres">
      <dgm:prSet presAssocID="{57A6AC16-91C0-4D51-8901-BE5CD08B1307}" presName="vert1" presStyleCnt="0"/>
      <dgm:spPr/>
    </dgm:pt>
    <dgm:pt modelId="{833E12E1-2F9C-4B0F-8488-BD72DD7D2D9A}" type="pres">
      <dgm:prSet presAssocID="{05576E38-0135-4306-9D78-4571A64FC150}" presName="thickLine" presStyleLbl="alignNode1" presStyleIdx="5" presStyleCnt="6"/>
      <dgm:spPr/>
    </dgm:pt>
    <dgm:pt modelId="{3850CBBC-D72F-427F-AEC4-5454F3E0E2C4}" type="pres">
      <dgm:prSet presAssocID="{05576E38-0135-4306-9D78-4571A64FC150}" presName="horz1" presStyleCnt="0"/>
      <dgm:spPr/>
    </dgm:pt>
    <dgm:pt modelId="{96F68E76-7459-40C0-ADFF-EB83C75BE14B}" type="pres">
      <dgm:prSet presAssocID="{05576E38-0135-4306-9D78-4571A64FC150}" presName="tx1" presStyleLbl="revTx" presStyleIdx="5" presStyleCnt="6"/>
      <dgm:spPr/>
    </dgm:pt>
    <dgm:pt modelId="{20D4192C-7DC7-472D-8411-2274D516E92B}" type="pres">
      <dgm:prSet presAssocID="{05576E38-0135-4306-9D78-4571A64FC150}" presName="vert1" presStyleCnt="0"/>
      <dgm:spPr/>
    </dgm:pt>
  </dgm:ptLst>
  <dgm:cxnLst>
    <dgm:cxn modelId="{7FEC180F-BC84-4F63-AFE0-C6671628899F}" type="presOf" srcId="{B925E481-5118-4F55-8703-B5C343DA5C74}" destId="{86840B5F-8A25-4EA7-80C3-89895D739647}" srcOrd="0" destOrd="0" presId="urn:microsoft.com/office/officeart/2008/layout/LinedList"/>
    <dgm:cxn modelId="{ECA4E316-177D-4466-95C8-A6166D036AE0}" srcId="{DCF16CF7-44E9-4EFF-B528-64B3346DC972}" destId="{57A6AC16-91C0-4D51-8901-BE5CD08B1307}" srcOrd="4" destOrd="0" parTransId="{FB0D3229-8FD1-41E9-9010-88A691908998}" sibTransId="{C29346E0-B01D-46E0-A527-1FF5FB54B386}"/>
    <dgm:cxn modelId="{87093A1A-1B7D-4429-9BF9-E83FC72171DE}" type="presOf" srcId="{1AADCF7A-A230-483C-B094-E539BF7FDB70}" destId="{93C4DAC9-4182-4F2B-9E54-81A8913DE5A7}" srcOrd="0" destOrd="0" presId="urn:microsoft.com/office/officeart/2008/layout/LinedList"/>
    <dgm:cxn modelId="{9833B71E-0098-4A4E-8D23-63550228EDC3}" type="presOf" srcId="{DCF16CF7-44E9-4EFF-B528-64B3346DC972}" destId="{0B79A9D3-8142-4A06-8DF3-1B0A3D07613F}" srcOrd="0" destOrd="0" presId="urn:microsoft.com/office/officeart/2008/layout/LinedList"/>
    <dgm:cxn modelId="{C05EE936-A673-4A87-9FEF-805B50A7974F}" srcId="{DCF16CF7-44E9-4EFF-B528-64B3346DC972}" destId="{81FDB3F2-B013-42D1-BC6A-8E771E4DD8CB}" srcOrd="1" destOrd="0" parTransId="{97C6E169-E778-4E51-9FAF-684D5AAAA69B}" sibTransId="{C7950E8D-5292-4D4D-93F8-969369E2F4B3}"/>
    <dgm:cxn modelId="{918F903E-7EEF-4D42-817F-C8B664975E4D}" srcId="{DCF16CF7-44E9-4EFF-B528-64B3346DC972}" destId="{B925E481-5118-4F55-8703-B5C343DA5C74}" srcOrd="0" destOrd="0" parTransId="{64FC4715-C6F0-46C2-A972-D8A244503745}" sibTransId="{43028769-B5AC-478D-919F-9ACBF274B0D2}"/>
    <dgm:cxn modelId="{B3828573-7F27-40F5-A20F-D964B3AD041E}" type="presOf" srcId="{57A6AC16-91C0-4D51-8901-BE5CD08B1307}" destId="{EE083CEC-C8D8-4B7D-A147-989482369026}" srcOrd="0" destOrd="0" presId="urn:microsoft.com/office/officeart/2008/layout/LinedList"/>
    <dgm:cxn modelId="{7F2B3677-C3AF-4AED-B324-C4CEEA9669E6}" srcId="{DCF16CF7-44E9-4EFF-B528-64B3346DC972}" destId="{05576E38-0135-4306-9D78-4571A64FC150}" srcOrd="5" destOrd="0" parTransId="{CF9CC215-681D-4811-93E0-DA0CE28615F5}" sibTransId="{C82CB1FB-DB30-4651-B941-169DB3B3B61E}"/>
    <dgm:cxn modelId="{C3F85C86-47C5-4707-A731-D65848BDEA66}" srcId="{DCF16CF7-44E9-4EFF-B528-64B3346DC972}" destId="{1AADCF7A-A230-483C-B094-E539BF7FDB70}" srcOrd="2" destOrd="0" parTransId="{F24F0624-2E9A-4715-8A1D-191B1EB4A8DF}" sibTransId="{D5723BF4-C9B0-4051-9EDC-092A28D53E8B}"/>
    <dgm:cxn modelId="{0EFC2A9A-95A1-4093-9D0A-8BB9C5E749DC}" type="presOf" srcId="{81FDB3F2-B013-42D1-BC6A-8E771E4DD8CB}" destId="{901A330B-4C88-46C7-B55A-99531E3B0835}" srcOrd="0" destOrd="0" presId="urn:microsoft.com/office/officeart/2008/layout/LinedList"/>
    <dgm:cxn modelId="{18CFCFBE-7D47-47C8-8FAD-7FF40B58EE31}" type="presOf" srcId="{05576E38-0135-4306-9D78-4571A64FC150}" destId="{96F68E76-7459-40C0-ADFF-EB83C75BE14B}" srcOrd="0" destOrd="0" presId="urn:microsoft.com/office/officeart/2008/layout/LinedList"/>
    <dgm:cxn modelId="{E96488E2-4B17-4CDB-9A02-B6E9DC125C64}" srcId="{DCF16CF7-44E9-4EFF-B528-64B3346DC972}" destId="{820C9BC3-78F0-4445-A740-84EDA857427F}" srcOrd="3" destOrd="0" parTransId="{ECF7D661-5946-49C0-A5DD-85ECFD7C97BD}" sibTransId="{18F649C9-216E-409A-A186-C8E6330D5E95}"/>
    <dgm:cxn modelId="{838C87F1-9D77-41E1-9391-CE0EC513BCFA}" type="presOf" srcId="{820C9BC3-78F0-4445-A740-84EDA857427F}" destId="{27296574-759A-466E-9988-D8FAEDFE760E}" srcOrd="0" destOrd="0" presId="urn:microsoft.com/office/officeart/2008/layout/LinedList"/>
    <dgm:cxn modelId="{AA9AD9BF-087D-4B7C-A022-DDCCBE4F5558}" type="presParOf" srcId="{0B79A9D3-8142-4A06-8DF3-1B0A3D07613F}" destId="{E7A58ABD-08C9-4CC3-8B42-F959117E832A}" srcOrd="0" destOrd="0" presId="urn:microsoft.com/office/officeart/2008/layout/LinedList"/>
    <dgm:cxn modelId="{5C82F1A5-DCE4-4B7E-8B37-B75D739849FA}" type="presParOf" srcId="{0B79A9D3-8142-4A06-8DF3-1B0A3D07613F}" destId="{74E19A08-4704-448E-A6ED-0D768B90FEC2}" srcOrd="1" destOrd="0" presId="urn:microsoft.com/office/officeart/2008/layout/LinedList"/>
    <dgm:cxn modelId="{D3C1B812-F719-4F7A-958C-CE5C9F26F255}" type="presParOf" srcId="{74E19A08-4704-448E-A6ED-0D768B90FEC2}" destId="{86840B5F-8A25-4EA7-80C3-89895D739647}" srcOrd="0" destOrd="0" presId="urn:microsoft.com/office/officeart/2008/layout/LinedList"/>
    <dgm:cxn modelId="{940024FB-029C-4436-855B-9827190443A8}" type="presParOf" srcId="{74E19A08-4704-448E-A6ED-0D768B90FEC2}" destId="{2A65A2E7-F409-48AF-9E32-45DC8591E7A4}" srcOrd="1" destOrd="0" presId="urn:microsoft.com/office/officeart/2008/layout/LinedList"/>
    <dgm:cxn modelId="{8EC13610-E589-4F35-95EF-9E973A6A4723}" type="presParOf" srcId="{0B79A9D3-8142-4A06-8DF3-1B0A3D07613F}" destId="{AC19F1F9-A8B4-4BC4-9AE7-C6E09A9AD9D9}" srcOrd="2" destOrd="0" presId="urn:microsoft.com/office/officeart/2008/layout/LinedList"/>
    <dgm:cxn modelId="{E0A748BB-91B7-4013-8805-018A6F640602}" type="presParOf" srcId="{0B79A9D3-8142-4A06-8DF3-1B0A3D07613F}" destId="{C786FFC9-4012-4ABD-91F4-5EF1C989F5BB}" srcOrd="3" destOrd="0" presId="urn:microsoft.com/office/officeart/2008/layout/LinedList"/>
    <dgm:cxn modelId="{E7D4D422-0BED-4D3F-B61D-DEBFA0C3F8A8}" type="presParOf" srcId="{C786FFC9-4012-4ABD-91F4-5EF1C989F5BB}" destId="{901A330B-4C88-46C7-B55A-99531E3B0835}" srcOrd="0" destOrd="0" presId="urn:microsoft.com/office/officeart/2008/layout/LinedList"/>
    <dgm:cxn modelId="{77D96B8D-B1F0-4F50-8651-559A41095B76}" type="presParOf" srcId="{C786FFC9-4012-4ABD-91F4-5EF1C989F5BB}" destId="{E933ED40-111B-4F49-882C-9570E300683D}" srcOrd="1" destOrd="0" presId="urn:microsoft.com/office/officeart/2008/layout/LinedList"/>
    <dgm:cxn modelId="{CCBED172-10B0-421D-A8F5-C9CA64A01409}" type="presParOf" srcId="{0B79A9D3-8142-4A06-8DF3-1B0A3D07613F}" destId="{D881D4F3-F07B-4039-98E6-7888D3E7BD2C}" srcOrd="4" destOrd="0" presId="urn:microsoft.com/office/officeart/2008/layout/LinedList"/>
    <dgm:cxn modelId="{8E4428FA-D934-454D-BAD5-426416F4FFD0}" type="presParOf" srcId="{0B79A9D3-8142-4A06-8DF3-1B0A3D07613F}" destId="{B9A207FE-51BC-4182-A647-981D6D3D66E7}" srcOrd="5" destOrd="0" presId="urn:microsoft.com/office/officeart/2008/layout/LinedList"/>
    <dgm:cxn modelId="{ABC6537B-2339-470A-BB06-674373B23B72}" type="presParOf" srcId="{B9A207FE-51BC-4182-A647-981D6D3D66E7}" destId="{93C4DAC9-4182-4F2B-9E54-81A8913DE5A7}" srcOrd="0" destOrd="0" presId="urn:microsoft.com/office/officeart/2008/layout/LinedList"/>
    <dgm:cxn modelId="{953C64BF-E2C8-4F9A-9377-226379BEA353}" type="presParOf" srcId="{B9A207FE-51BC-4182-A647-981D6D3D66E7}" destId="{9A0FEDE5-F4AE-4C17-87B1-580C353A7BA3}" srcOrd="1" destOrd="0" presId="urn:microsoft.com/office/officeart/2008/layout/LinedList"/>
    <dgm:cxn modelId="{98A19BA5-F77E-45F6-8C43-93E28461030B}" type="presParOf" srcId="{0B79A9D3-8142-4A06-8DF3-1B0A3D07613F}" destId="{F031A429-6193-421D-81F6-E444D7803D6E}" srcOrd="6" destOrd="0" presId="urn:microsoft.com/office/officeart/2008/layout/LinedList"/>
    <dgm:cxn modelId="{79250257-7D5D-4861-ACB9-A21ACF57AB6F}" type="presParOf" srcId="{0B79A9D3-8142-4A06-8DF3-1B0A3D07613F}" destId="{4F69D196-1200-443D-887E-88B650CE5A06}" srcOrd="7" destOrd="0" presId="urn:microsoft.com/office/officeart/2008/layout/LinedList"/>
    <dgm:cxn modelId="{EA0A7EF5-9D10-444C-9E90-ED1941814F81}" type="presParOf" srcId="{4F69D196-1200-443D-887E-88B650CE5A06}" destId="{27296574-759A-466E-9988-D8FAEDFE760E}" srcOrd="0" destOrd="0" presId="urn:microsoft.com/office/officeart/2008/layout/LinedList"/>
    <dgm:cxn modelId="{18EFFB45-6193-42A3-A6AC-914852D689B0}" type="presParOf" srcId="{4F69D196-1200-443D-887E-88B650CE5A06}" destId="{C8116DC6-E08B-4ED7-AE45-504E7D564D2D}" srcOrd="1" destOrd="0" presId="urn:microsoft.com/office/officeart/2008/layout/LinedList"/>
    <dgm:cxn modelId="{33BCB638-3038-4483-A150-22798AA6BA32}" type="presParOf" srcId="{0B79A9D3-8142-4A06-8DF3-1B0A3D07613F}" destId="{0FFA2F20-A58C-47DD-B576-FAAAF66C6934}" srcOrd="8" destOrd="0" presId="urn:microsoft.com/office/officeart/2008/layout/LinedList"/>
    <dgm:cxn modelId="{56745050-971A-42C2-873E-1D10631E1D18}" type="presParOf" srcId="{0B79A9D3-8142-4A06-8DF3-1B0A3D07613F}" destId="{31C268A3-008B-4BD9-BDD9-9AF15C11B081}" srcOrd="9" destOrd="0" presId="urn:microsoft.com/office/officeart/2008/layout/LinedList"/>
    <dgm:cxn modelId="{D2FA66A7-0CBA-4F53-BFD0-63B19C84725E}" type="presParOf" srcId="{31C268A3-008B-4BD9-BDD9-9AF15C11B081}" destId="{EE083CEC-C8D8-4B7D-A147-989482369026}" srcOrd="0" destOrd="0" presId="urn:microsoft.com/office/officeart/2008/layout/LinedList"/>
    <dgm:cxn modelId="{94F8E7F8-42CF-4071-AEF6-B6F79F7EB71B}" type="presParOf" srcId="{31C268A3-008B-4BD9-BDD9-9AF15C11B081}" destId="{10884040-E08E-42BF-BD2B-34FFC49B35AD}" srcOrd="1" destOrd="0" presId="urn:microsoft.com/office/officeart/2008/layout/LinedList"/>
    <dgm:cxn modelId="{999ABF83-D4E1-4C4E-8A96-43EA45571C7C}" type="presParOf" srcId="{0B79A9D3-8142-4A06-8DF3-1B0A3D07613F}" destId="{833E12E1-2F9C-4B0F-8488-BD72DD7D2D9A}" srcOrd="10" destOrd="0" presId="urn:microsoft.com/office/officeart/2008/layout/LinedList"/>
    <dgm:cxn modelId="{9D098727-4F36-43FF-A8F5-8BEAB98B5EF6}" type="presParOf" srcId="{0B79A9D3-8142-4A06-8DF3-1B0A3D07613F}" destId="{3850CBBC-D72F-427F-AEC4-5454F3E0E2C4}" srcOrd="11" destOrd="0" presId="urn:microsoft.com/office/officeart/2008/layout/LinedList"/>
    <dgm:cxn modelId="{67374A0A-A876-4651-B995-2E3E39D96C5B}" type="presParOf" srcId="{3850CBBC-D72F-427F-AEC4-5454F3E0E2C4}" destId="{96F68E76-7459-40C0-ADFF-EB83C75BE14B}" srcOrd="0" destOrd="0" presId="urn:microsoft.com/office/officeart/2008/layout/LinedList"/>
    <dgm:cxn modelId="{AFA9DCC5-31DE-4D8F-8701-FAFC56FA6D40}" type="presParOf" srcId="{3850CBBC-D72F-427F-AEC4-5454F3E0E2C4}" destId="{20D4192C-7DC7-472D-8411-2274D516E92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CF16CF7-44E9-4EFF-B528-64B3346DC972}"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B925E481-5118-4F55-8703-B5C343DA5C74}">
      <dgm:prSet/>
      <dgm:spPr/>
      <dgm:t>
        <a:bodyPr/>
        <a:lstStyle/>
        <a:p>
          <a:r>
            <a:rPr lang="en-GB" dirty="0"/>
            <a:t>Task 1. Detecting market volatility triggers such as: Sudden policy announcements, Major earnings surprises, Geopolitical tensions, Unusual trading activity, Economic data releases. </a:t>
          </a:r>
          <a:r>
            <a:rPr lang="en-GB" b="1" dirty="0"/>
            <a:t>Tools</a:t>
          </a:r>
          <a:r>
            <a:rPr lang="en-GB" dirty="0"/>
            <a:t>:  </a:t>
          </a:r>
          <a:r>
            <a:rPr lang="en-GB" dirty="0" err="1"/>
            <a:t>SerperDevTool</a:t>
          </a:r>
          <a:r>
            <a:rPr lang="en-GB" dirty="0"/>
            <a:t>, </a:t>
          </a:r>
          <a:r>
            <a:rPr lang="en-GB" dirty="0" err="1"/>
            <a:t>ScrapeWebsiteTool</a:t>
          </a:r>
          <a:r>
            <a:rPr lang="en-GB" dirty="0"/>
            <a:t>. </a:t>
          </a:r>
          <a:r>
            <a:rPr lang="en-GB" b="1" dirty="0"/>
            <a:t>Agent</a:t>
          </a:r>
          <a:r>
            <a:rPr lang="en-GB" dirty="0"/>
            <a:t>: </a:t>
          </a:r>
          <a:r>
            <a:rPr lang="en-GB" dirty="0" err="1"/>
            <a:t>MarketWatcherAgent</a:t>
          </a:r>
          <a:endParaRPr lang="en-US" dirty="0"/>
        </a:p>
      </dgm:t>
    </dgm:pt>
    <dgm:pt modelId="{64FC4715-C6F0-46C2-A972-D8A244503745}" type="parTrans" cxnId="{918F903E-7EEF-4D42-817F-C8B664975E4D}">
      <dgm:prSet/>
      <dgm:spPr/>
      <dgm:t>
        <a:bodyPr/>
        <a:lstStyle/>
        <a:p>
          <a:endParaRPr lang="en-US"/>
        </a:p>
      </dgm:t>
    </dgm:pt>
    <dgm:pt modelId="{43028769-B5AC-478D-919F-9ACBF274B0D2}" type="sibTrans" cxnId="{918F903E-7EEF-4D42-817F-C8B664975E4D}">
      <dgm:prSet/>
      <dgm:spPr/>
      <dgm:t>
        <a:bodyPr/>
        <a:lstStyle/>
        <a:p>
          <a:endParaRPr lang="en-US"/>
        </a:p>
      </dgm:t>
    </dgm:pt>
    <dgm:pt modelId="{81FDB3F2-B013-42D1-BC6A-8E771E4DD8CB}">
      <dgm:prSet/>
      <dgm:spPr/>
      <dgm:t>
        <a:bodyPr/>
        <a:lstStyle/>
        <a:p>
          <a:r>
            <a:rPr lang="en-GB" dirty="0"/>
            <a:t>Task 2. Monitor news feeds, financial reports, central bank statements, and social sentiment to extract actionable insights using data sources: … Agent: </a:t>
          </a:r>
          <a:r>
            <a:rPr lang="en-GB" dirty="0" err="1"/>
            <a:t>MarketWatcherAgent</a:t>
          </a:r>
          <a:endParaRPr lang="en-US" dirty="0"/>
        </a:p>
      </dgm:t>
    </dgm:pt>
    <dgm:pt modelId="{97C6E169-E778-4E51-9FAF-684D5AAAA69B}" type="parTrans" cxnId="{C05EE936-A673-4A87-9FEF-805B50A7974F}">
      <dgm:prSet/>
      <dgm:spPr/>
      <dgm:t>
        <a:bodyPr/>
        <a:lstStyle/>
        <a:p>
          <a:endParaRPr lang="en-US"/>
        </a:p>
      </dgm:t>
    </dgm:pt>
    <dgm:pt modelId="{C7950E8D-5292-4D4D-93F8-969369E2F4B3}" type="sibTrans" cxnId="{C05EE936-A673-4A87-9FEF-805B50A7974F}">
      <dgm:prSet/>
      <dgm:spPr/>
      <dgm:t>
        <a:bodyPr/>
        <a:lstStyle/>
        <a:p>
          <a:endParaRPr lang="en-US"/>
        </a:p>
      </dgm:t>
    </dgm:pt>
    <dgm:pt modelId="{820C9BC3-78F0-4445-A740-84EDA857427F}">
      <dgm:prSet/>
      <dgm:spPr/>
      <dgm:t>
        <a:bodyPr/>
        <a:lstStyle/>
        <a:p>
          <a:r>
            <a:rPr lang="en-GB"/>
            <a:t>Task 3. Summarize key developments in bullet points or short paragraphs, highlight potential market impact (e.g., sectors affected, likely direction of impact), Flag urgency or likelihood of volatility where applicable. </a:t>
          </a:r>
          <a:r>
            <a:rPr lang="en-GB" b="1"/>
            <a:t>Agent</a:t>
          </a:r>
          <a:r>
            <a:rPr lang="en-GB"/>
            <a:t>: MarketWatcherAgentAgent </a:t>
          </a:r>
          <a:r>
            <a:rPr lang="en-GB" dirty="0"/>
            <a:t>3: Investment </a:t>
          </a:r>
          <a:r>
            <a:rPr lang="en-GB" dirty="0" err="1"/>
            <a:t>Ideator</a:t>
          </a:r>
          <a:endParaRPr lang="en-US" dirty="0"/>
        </a:p>
      </dgm:t>
    </dgm:pt>
    <dgm:pt modelId="{ECF7D661-5946-49C0-A5DD-85ECFD7C97BD}" type="parTrans" cxnId="{E96488E2-4B17-4CDB-9A02-B6E9DC125C64}">
      <dgm:prSet/>
      <dgm:spPr/>
      <dgm:t>
        <a:bodyPr/>
        <a:lstStyle/>
        <a:p>
          <a:endParaRPr lang="en-US"/>
        </a:p>
      </dgm:t>
    </dgm:pt>
    <dgm:pt modelId="{18F649C9-216E-409A-A186-C8E6330D5E95}" type="sibTrans" cxnId="{E96488E2-4B17-4CDB-9A02-B6E9DC125C64}">
      <dgm:prSet/>
      <dgm:spPr/>
      <dgm:t>
        <a:bodyPr/>
        <a:lstStyle/>
        <a:p>
          <a:endParaRPr lang="en-US"/>
        </a:p>
      </dgm:t>
    </dgm:pt>
    <dgm:pt modelId="{05576E38-0135-4306-9D78-4571A64FC150}">
      <dgm:prSet/>
      <dgm:spPr/>
      <dgm:t>
        <a:bodyPr/>
        <a:lstStyle/>
        <a:p>
          <a:r>
            <a:rPr lang="en-GB" dirty="0"/>
            <a:t>Task 4. Formulate investment strategies. </a:t>
          </a:r>
          <a:r>
            <a:rPr lang="en-GB" b="1" dirty="0"/>
            <a:t>Agent</a:t>
          </a:r>
          <a:r>
            <a:rPr lang="en-GB" dirty="0"/>
            <a:t>: </a:t>
          </a:r>
          <a:r>
            <a:rPr lang="en-GB" dirty="0" err="1"/>
            <a:t>InvestmentStrategyAgent</a:t>
          </a:r>
          <a:endParaRPr lang="en-US" dirty="0"/>
        </a:p>
      </dgm:t>
    </dgm:pt>
    <dgm:pt modelId="{CF9CC215-681D-4811-93E0-DA0CE28615F5}" type="parTrans" cxnId="{7F2B3677-C3AF-4AED-B324-C4CEEA9669E6}">
      <dgm:prSet/>
      <dgm:spPr/>
      <dgm:t>
        <a:bodyPr/>
        <a:lstStyle/>
        <a:p>
          <a:endParaRPr lang="en-US"/>
        </a:p>
      </dgm:t>
    </dgm:pt>
    <dgm:pt modelId="{C82CB1FB-DB30-4651-B941-169DB3B3B61E}" type="sibTrans" cxnId="{7F2B3677-C3AF-4AED-B324-C4CEEA9669E6}">
      <dgm:prSet/>
      <dgm:spPr/>
      <dgm:t>
        <a:bodyPr/>
        <a:lstStyle/>
        <a:p>
          <a:endParaRPr lang="en-US"/>
        </a:p>
      </dgm:t>
    </dgm:pt>
    <dgm:pt modelId="{348B0645-5227-467C-935F-05BB04C6B3F4}">
      <dgm:prSet/>
      <dgm:spPr/>
      <dgm:t>
        <a:bodyPr/>
        <a:lstStyle/>
        <a:p>
          <a:r>
            <a:rPr lang="en-GB" dirty="0"/>
            <a:t>Task 5. Interpret market signals, assess potential risks and opportunities, and recommend tactical or strategic shifts in asset allocation. </a:t>
          </a:r>
          <a:r>
            <a:rPr lang="en-GB" b="1" dirty="0"/>
            <a:t>Agent</a:t>
          </a:r>
          <a:r>
            <a:rPr lang="en-GB" dirty="0"/>
            <a:t>: </a:t>
          </a:r>
          <a:r>
            <a:rPr lang="en-GB" dirty="0" err="1"/>
            <a:t>InvestmentStrategyAgent</a:t>
          </a:r>
          <a:endParaRPr lang="en-US" dirty="0"/>
        </a:p>
      </dgm:t>
    </dgm:pt>
    <dgm:pt modelId="{0325537E-973C-4ABF-A2C3-4655D337AE67}" type="parTrans" cxnId="{726A6772-A650-46D6-B791-68547A586652}">
      <dgm:prSet/>
      <dgm:spPr/>
      <dgm:t>
        <a:bodyPr/>
        <a:lstStyle/>
        <a:p>
          <a:endParaRPr lang="en-GB"/>
        </a:p>
      </dgm:t>
    </dgm:pt>
    <dgm:pt modelId="{035D227C-8B50-459D-B835-C99CC001E802}" type="sibTrans" cxnId="{726A6772-A650-46D6-B791-68547A586652}">
      <dgm:prSet/>
      <dgm:spPr/>
      <dgm:t>
        <a:bodyPr/>
        <a:lstStyle/>
        <a:p>
          <a:endParaRPr lang="en-GB"/>
        </a:p>
      </dgm:t>
    </dgm:pt>
    <dgm:pt modelId="{8D9B86CB-D505-4198-A0B1-419C35681182}">
      <dgm:prSet/>
      <dgm:spPr/>
      <dgm:t>
        <a:bodyPr/>
        <a:lstStyle/>
        <a:p>
          <a:r>
            <a:rPr lang="en-GB" dirty="0"/>
            <a:t>Task 6. Take high-level investment strategies and translate them into specific asset ideas, allocations, and thematic opportunities across asset classes. </a:t>
          </a:r>
          <a:r>
            <a:rPr lang="en-GB" b="1" dirty="0"/>
            <a:t>Agent</a:t>
          </a:r>
          <a:r>
            <a:rPr lang="en-GB" dirty="0"/>
            <a:t>: </a:t>
          </a:r>
          <a:r>
            <a:rPr lang="en-GB" dirty="0" err="1"/>
            <a:t>InvestmentIdeationAgent</a:t>
          </a:r>
          <a:endParaRPr lang="en-US" dirty="0"/>
        </a:p>
      </dgm:t>
    </dgm:pt>
    <dgm:pt modelId="{75EBE0DD-5E7A-4B44-9678-CC886D5AFF51}" type="parTrans" cxnId="{3346E015-4CAD-4B61-BC8C-E4D076225148}">
      <dgm:prSet/>
      <dgm:spPr/>
      <dgm:t>
        <a:bodyPr/>
        <a:lstStyle/>
        <a:p>
          <a:endParaRPr lang="en-GB"/>
        </a:p>
      </dgm:t>
    </dgm:pt>
    <dgm:pt modelId="{826CE62D-BDE9-44BB-8756-A5C67086BDC6}" type="sibTrans" cxnId="{3346E015-4CAD-4B61-BC8C-E4D076225148}">
      <dgm:prSet/>
      <dgm:spPr/>
      <dgm:t>
        <a:bodyPr/>
        <a:lstStyle/>
        <a:p>
          <a:endParaRPr lang="en-GB"/>
        </a:p>
      </dgm:t>
    </dgm:pt>
    <dgm:pt modelId="{5F932617-E93A-40C0-A8B7-0E6E5BBFB197}">
      <dgm:prSet/>
      <dgm:spPr/>
      <dgm:t>
        <a:bodyPr/>
        <a:lstStyle/>
        <a:p>
          <a:r>
            <a:rPr lang="en-GB" dirty="0"/>
            <a:t>Task 7. Generate a detailed blog post or magazine-style article based on the investment ideas and portfolio themes. </a:t>
          </a:r>
          <a:r>
            <a:rPr lang="en-GB" b="1" dirty="0"/>
            <a:t>Agent</a:t>
          </a:r>
          <a:r>
            <a:rPr lang="en-GB" dirty="0"/>
            <a:t>: </a:t>
          </a:r>
          <a:r>
            <a:rPr lang="en-GB" dirty="0" err="1"/>
            <a:t>WriterAgent</a:t>
          </a:r>
          <a:endParaRPr lang="en-US" dirty="0"/>
        </a:p>
      </dgm:t>
    </dgm:pt>
    <dgm:pt modelId="{20F6CB83-FEEC-4F9B-B8CF-3D11116EC420}" type="parTrans" cxnId="{C548290C-1EC1-4A68-A110-6B6B2CBEEA19}">
      <dgm:prSet/>
      <dgm:spPr/>
      <dgm:t>
        <a:bodyPr/>
        <a:lstStyle/>
        <a:p>
          <a:endParaRPr lang="en-GB"/>
        </a:p>
      </dgm:t>
    </dgm:pt>
    <dgm:pt modelId="{D93B9856-657E-49B0-8965-A0972E7B9F3A}" type="sibTrans" cxnId="{C548290C-1EC1-4A68-A110-6B6B2CBEEA19}">
      <dgm:prSet/>
      <dgm:spPr/>
      <dgm:t>
        <a:bodyPr/>
        <a:lstStyle/>
        <a:p>
          <a:endParaRPr lang="en-GB"/>
        </a:p>
      </dgm:t>
    </dgm:pt>
    <dgm:pt modelId="{94C4448B-9ABB-4416-852B-E7DD66B0AA27}">
      <dgm:prSet/>
      <dgm:spPr/>
      <dgm:t>
        <a:bodyPr/>
        <a:lstStyle/>
        <a:p>
          <a:r>
            <a:rPr lang="en-GB" dirty="0"/>
            <a:t>Task 8. Review all information provided—including market research, strategic context, investment ideas, and portfolio compositions—and make a confident, rational decision about which portfolio(s) should be approved for execution. </a:t>
          </a:r>
          <a:r>
            <a:rPr lang="en-GB" b="1" dirty="0"/>
            <a:t>Agent</a:t>
          </a:r>
          <a:r>
            <a:rPr lang="en-GB" dirty="0"/>
            <a:t>: </a:t>
          </a:r>
          <a:r>
            <a:rPr lang="en-GB" dirty="0" err="1"/>
            <a:t>ReviewDecideAgent</a:t>
          </a:r>
          <a:endParaRPr lang="en-US" dirty="0"/>
        </a:p>
      </dgm:t>
    </dgm:pt>
    <dgm:pt modelId="{C50BF291-49A5-4BED-8756-54839BDF76F9}" type="parTrans" cxnId="{F9BCFF4C-6BF7-47B9-80DD-A5D58B8EA645}">
      <dgm:prSet/>
      <dgm:spPr/>
      <dgm:t>
        <a:bodyPr/>
        <a:lstStyle/>
        <a:p>
          <a:endParaRPr lang="en-GB"/>
        </a:p>
      </dgm:t>
    </dgm:pt>
    <dgm:pt modelId="{0A40A236-725A-480A-ABB0-4664099F9023}" type="sibTrans" cxnId="{F9BCFF4C-6BF7-47B9-80DD-A5D58B8EA645}">
      <dgm:prSet/>
      <dgm:spPr/>
      <dgm:t>
        <a:bodyPr/>
        <a:lstStyle/>
        <a:p>
          <a:endParaRPr lang="en-GB"/>
        </a:p>
      </dgm:t>
    </dgm:pt>
    <dgm:pt modelId="{0B79A9D3-8142-4A06-8DF3-1B0A3D07613F}" type="pres">
      <dgm:prSet presAssocID="{DCF16CF7-44E9-4EFF-B528-64B3346DC972}" presName="vert0" presStyleCnt="0">
        <dgm:presLayoutVars>
          <dgm:dir/>
          <dgm:animOne val="branch"/>
          <dgm:animLvl val="lvl"/>
        </dgm:presLayoutVars>
      </dgm:prSet>
      <dgm:spPr/>
    </dgm:pt>
    <dgm:pt modelId="{E7A58ABD-08C9-4CC3-8B42-F959117E832A}" type="pres">
      <dgm:prSet presAssocID="{B925E481-5118-4F55-8703-B5C343DA5C74}" presName="thickLine" presStyleLbl="alignNode1" presStyleIdx="0" presStyleCnt="8"/>
      <dgm:spPr/>
    </dgm:pt>
    <dgm:pt modelId="{74E19A08-4704-448E-A6ED-0D768B90FEC2}" type="pres">
      <dgm:prSet presAssocID="{B925E481-5118-4F55-8703-B5C343DA5C74}" presName="horz1" presStyleCnt="0"/>
      <dgm:spPr/>
    </dgm:pt>
    <dgm:pt modelId="{86840B5F-8A25-4EA7-80C3-89895D739647}" type="pres">
      <dgm:prSet presAssocID="{B925E481-5118-4F55-8703-B5C343DA5C74}" presName="tx1" presStyleLbl="revTx" presStyleIdx="0" presStyleCnt="8"/>
      <dgm:spPr/>
    </dgm:pt>
    <dgm:pt modelId="{2A65A2E7-F409-48AF-9E32-45DC8591E7A4}" type="pres">
      <dgm:prSet presAssocID="{B925E481-5118-4F55-8703-B5C343DA5C74}" presName="vert1" presStyleCnt="0"/>
      <dgm:spPr/>
    </dgm:pt>
    <dgm:pt modelId="{AC19F1F9-A8B4-4BC4-9AE7-C6E09A9AD9D9}" type="pres">
      <dgm:prSet presAssocID="{81FDB3F2-B013-42D1-BC6A-8E771E4DD8CB}" presName="thickLine" presStyleLbl="alignNode1" presStyleIdx="1" presStyleCnt="8"/>
      <dgm:spPr/>
    </dgm:pt>
    <dgm:pt modelId="{C786FFC9-4012-4ABD-91F4-5EF1C989F5BB}" type="pres">
      <dgm:prSet presAssocID="{81FDB3F2-B013-42D1-BC6A-8E771E4DD8CB}" presName="horz1" presStyleCnt="0"/>
      <dgm:spPr/>
    </dgm:pt>
    <dgm:pt modelId="{901A330B-4C88-46C7-B55A-99531E3B0835}" type="pres">
      <dgm:prSet presAssocID="{81FDB3F2-B013-42D1-BC6A-8E771E4DD8CB}" presName="tx1" presStyleLbl="revTx" presStyleIdx="1" presStyleCnt="8"/>
      <dgm:spPr/>
    </dgm:pt>
    <dgm:pt modelId="{E933ED40-111B-4F49-882C-9570E300683D}" type="pres">
      <dgm:prSet presAssocID="{81FDB3F2-B013-42D1-BC6A-8E771E4DD8CB}" presName="vert1" presStyleCnt="0"/>
      <dgm:spPr/>
    </dgm:pt>
    <dgm:pt modelId="{F031A429-6193-421D-81F6-E444D7803D6E}" type="pres">
      <dgm:prSet presAssocID="{820C9BC3-78F0-4445-A740-84EDA857427F}" presName="thickLine" presStyleLbl="alignNode1" presStyleIdx="2" presStyleCnt="8"/>
      <dgm:spPr/>
    </dgm:pt>
    <dgm:pt modelId="{4F69D196-1200-443D-887E-88B650CE5A06}" type="pres">
      <dgm:prSet presAssocID="{820C9BC3-78F0-4445-A740-84EDA857427F}" presName="horz1" presStyleCnt="0"/>
      <dgm:spPr/>
    </dgm:pt>
    <dgm:pt modelId="{27296574-759A-466E-9988-D8FAEDFE760E}" type="pres">
      <dgm:prSet presAssocID="{820C9BC3-78F0-4445-A740-84EDA857427F}" presName="tx1" presStyleLbl="revTx" presStyleIdx="2" presStyleCnt="8"/>
      <dgm:spPr/>
    </dgm:pt>
    <dgm:pt modelId="{C8116DC6-E08B-4ED7-AE45-504E7D564D2D}" type="pres">
      <dgm:prSet presAssocID="{820C9BC3-78F0-4445-A740-84EDA857427F}" presName="vert1" presStyleCnt="0"/>
      <dgm:spPr/>
    </dgm:pt>
    <dgm:pt modelId="{833E12E1-2F9C-4B0F-8488-BD72DD7D2D9A}" type="pres">
      <dgm:prSet presAssocID="{05576E38-0135-4306-9D78-4571A64FC150}" presName="thickLine" presStyleLbl="alignNode1" presStyleIdx="3" presStyleCnt="8"/>
      <dgm:spPr/>
    </dgm:pt>
    <dgm:pt modelId="{3850CBBC-D72F-427F-AEC4-5454F3E0E2C4}" type="pres">
      <dgm:prSet presAssocID="{05576E38-0135-4306-9D78-4571A64FC150}" presName="horz1" presStyleCnt="0"/>
      <dgm:spPr/>
    </dgm:pt>
    <dgm:pt modelId="{96F68E76-7459-40C0-ADFF-EB83C75BE14B}" type="pres">
      <dgm:prSet presAssocID="{05576E38-0135-4306-9D78-4571A64FC150}" presName="tx1" presStyleLbl="revTx" presStyleIdx="3" presStyleCnt="8"/>
      <dgm:spPr/>
    </dgm:pt>
    <dgm:pt modelId="{20D4192C-7DC7-472D-8411-2274D516E92B}" type="pres">
      <dgm:prSet presAssocID="{05576E38-0135-4306-9D78-4571A64FC150}" presName="vert1" presStyleCnt="0"/>
      <dgm:spPr/>
    </dgm:pt>
    <dgm:pt modelId="{944CC911-3683-4A02-9552-5DC49A50CE2A}" type="pres">
      <dgm:prSet presAssocID="{348B0645-5227-467C-935F-05BB04C6B3F4}" presName="thickLine" presStyleLbl="alignNode1" presStyleIdx="4" presStyleCnt="8"/>
      <dgm:spPr/>
    </dgm:pt>
    <dgm:pt modelId="{038B3CDB-5ED6-4080-84E0-6754E7363D8F}" type="pres">
      <dgm:prSet presAssocID="{348B0645-5227-467C-935F-05BB04C6B3F4}" presName="horz1" presStyleCnt="0"/>
      <dgm:spPr/>
    </dgm:pt>
    <dgm:pt modelId="{DE681C51-0F71-49BF-9F5A-DAD76343863A}" type="pres">
      <dgm:prSet presAssocID="{348B0645-5227-467C-935F-05BB04C6B3F4}" presName="tx1" presStyleLbl="revTx" presStyleIdx="4" presStyleCnt="8"/>
      <dgm:spPr/>
    </dgm:pt>
    <dgm:pt modelId="{DCD036ED-8ED6-4E17-91E1-D1EF8481060E}" type="pres">
      <dgm:prSet presAssocID="{348B0645-5227-467C-935F-05BB04C6B3F4}" presName="vert1" presStyleCnt="0"/>
      <dgm:spPr/>
    </dgm:pt>
    <dgm:pt modelId="{014713FA-2CEF-4165-9451-5BD4CC4C3F4D}" type="pres">
      <dgm:prSet presAssocID="{8D9B86CB-D505-4198-A0B1-419C35681182}" presName="thickLine" presStyleLbl="alignNode1" presStyleIdx="5" presStyleCnt="8"/>
      <dgm:spPr/>
    </dgm:pt>
    <dgm:pt modelId="{228D240B-AC8F-49A3-80CC-B8C58CECD6D6}" type="pres">
      <dgm:prSet presAssocID="{8D9B86CB-D505-4198-A0B1-419C35681182}" presName="horz1" presStyleCnt="0"/>
      <dgm:spPr/>
    </dgm:pt>
    <dgm:pt modelId="{69546155-C88A-4FC8-9243-A46CF940671B}" type="pres">
      <dgm:prSet presAssocID="{8D9B86CB-D505-4198-A0B1-419C35681182}" presName="tx1" presStyleLbl="revTx" presStyleIdx="5" presStyleCnt="8"/>
      <dgm:spPr/>
    </dgm:pt>
    <dgm:pt modelId="{0C068867-09D8-43FD-A742-650EDA7B35A5}" type="pres">
      <dgm:prSet presAssocID="{8D9B86CB-D505-4198-A0B1-419C35681182}" presName="vert1" presStyleCnt="0"/>
      <dgm:spPr/>
    </dgm:pt>
    <dgm:pt modelId="{6434A069-0708-45F0-B8D2-B1E0B3437F23}" type="pres">
      <dgm:prSet presAssocID="{5F932617-E93A-40C0-A8B7-0E6E5BBFB197}" presName="thickLine" presStyleLbl="alignNode1" presStyleIdx="6" presStyleCnt="8"/>
      <dgm:spPr/>
    </dgm:pt>
    <dgm:pt modelId="{B93E48BB-38A3-4D7C-98FB-1F643E8E724C}" type="pres">
      <dgm:prSet presAssocID="{5F932617-E93A-40C0-A8B7-0E6E5BBFB197}" presName="horz1" presStyleCnt="0"/>
      <dgm:spPr/>
    </dgm:pt>
    <dgm:pt modelId="{16111653-6662-4ADD-A09D-C4B784613CB0}" type="pres">
      <dgm:prSet presAssocID="{5F932617-E93A-40C0-A8B7-0E6E5BBFB197}" presName="tx1" presStyleLbl="revTx" presStyleIdx="6" presStyleCnt="8"/>
      <dgm:spPr/>
    </dgm:pt>
    <dgm:pt modelId="{5D5513B5-7F1D-4168-B480-6A217CCBD216}" type="pres">
      <dgm:prSet presAssocID="{5F932617-E93A-40C0-A8B7-0E6E5BBFB197}" presName="vert1" presStyleCnt="0"/>
      <dgm:spPr/>
    </dgm:pt>
    <dgm:pt modelId="{1CE03A4F-308F-4609-9946-93151E78AE3D}" type="pres">
      <dgm:prSet presAssocID="{94C4448B-9ABB-4416-852B-E7DD66B0AA27}" presName="thickLine" presStyleLbl="alignNode1" presStyleIdx="7" presStyleCnt="8"/>
      <dgm:spPr/>
    </dgm:pt>
    <dgm:pt modelId="{9C17F76F-3671-4DC0-BEA1-F1EC429CA76E}" type="pres">
      <dgm:prSet presAssocID="{94C4448B-9ABB-4416-852B-E7DD66B0AA27}" presName="horz1" presStyleCnt="0"/>
      <dgm:spPr/>
    </dgm:pt>
    <dgm:pt modelId="{F9A60B9B-B264-4922-8D41-858B75A8FBF3}" type="pres">
      <dgm:prSet presAssocID="{94C4448B-9ABB-4416-852B-E7DD66B0AA27}" presName="tx1" presStyleLbl="revTx" presStyleIdx="7" presStyleCnt="8"/>
      <dgm:spPr/>
    </dgm:pt>
    <dgm:pt modelId="{00A40043-66A1-48A7-BB4D-E7ED8B24778A}" type="pres">
      <dgm:prSet presAssocID="{94C4448B-9ABB-4416-852B-E7DD66B0AA27}" presName="vert1" presStyleCnt="0"/>
      <dgm:spPr/>
    </dgm:pt>
  </dgm:ptLst>
  <dgm:cxnLst>
    <dgm:cxn modelId="{C548290C-1EC1-4A68-A110-6B6B2CBEEA19}" srcId="{DCF16CF7-44E9-4EFF-B528-64B3346DC972}" destId="{5F932617-E93A-40C0-A8B7-0E6E5BBFB197}" srcOrd="6" destOrd="0" parTransId="{20F6CB83-FEEC-4F9B-B8CF-3D11116EC420}" sibTransId="{D93B9856-657E-49B0-8965-A0972E7B9F3A}"/>
    <dgm:cxn modelId="{7FEC180F-BC84-4F63-AFE0-C6671628899F}" type="presOf" srcId="{B925E481-5118-4F55-8703-B5C343DA5C74}" destId="{86840B5F-8A25-4EA7-80C3-89895D739647}" srcOrd="0" destOrd="0" presId="urn:microsoft.com/office/officeart/2008/layout/LinedList"/>
    <dgm:cxn modelId="{3346E015-4CAD-4B61-BC8C-E4D076225148}" srcId="{DCF16CF7-44E9-4EFF-B528-64B3346DC972}" destId="{8D9B86CB-D505-4198-A0B1-419C35681182}" srcOrd="5" destOrd="0" parTransId="{75EBE0DD-5E7A-4B44-9678-CC886D5AFF51}" sibTransId="{826CE62D-BDE9-44BB-8756-A5C67086BDC6}"/>
    <dgm:cxn modelId="{9833B71E-0098-4A4E-8D23-63550228EDC3}" type="presOf" srcId="{DCF16CF7-44E9-4EFF-B528-64B3346DC972}" destId="{0B79A9D3-8142-4A06-8DF3-1B0A3D07613F}" srcOrd="0" destOrd="0" presId="urn:microsoft.com/office/officeart/2008/layout/LinedList"/>
    <dgm:cxn modelId="{C05EE936-A673-4A87-9FEF-805B50A7974F}" srcId="{DCF16CF7-44E9-4EFF-B528-64B3346DC972}" destId="{81FDB3F2-B013-42D1-BC6A-8E771E4DD8CB}" srcOrd="1" destOrd="0" parTransId="{97C6E169-E778-4E51-9FAF-684D5AAAA69B}" sibTransId="{C7950E8D-5292-4D4D-93F8-969369E2F4B3}"/>
    <dgm:cxn modelId="{918F903E-7EEF-4D42-817F-C8B664975E4D}" srcId="{DCF16CF7-44E9-4EFF-B528-64B3346DC972}" destId="{B925E481-5118-4F55-8703-B5C343DA5C74}" srcOrd="0" destOrd="0" parTransId="{64FC4715-C6F0-46C2-A972-D8A244503745}" sibTransId="{43028769-B5AC-478D-919F-9ACBF274B0D2}"/>
    <dgm:cxn modelId="{93FD8D5F-2BDF-45D9-8134-90592CE929CA}" type="presOf" srcId="{8D9B86CB-D505-4198-A0B1-419C35681182}" destId="{69546155-C88A-4FC8-9243-A46CF940671B}" srcOrd="0" destOrd="0" presId="urn:microsoft.com/office/officeart/2008/layout/LinedList"/>
    <dgm:cxn modelId="{F9BCFF4C-6BF7-47B9-80DD-A5D58B8EA645}" srcId="{DCF16CF7-44E9-4EFF-B528-64B3346DC972}" destId="{94C4448B-9ABB-4416-852B-E7DD66B0AA27}" srcOrd="7" destOrd="0" parTransId="{C50BF291-49A5-4BED-8756-54839BDF76F9}" sibTransId="{0A40A236-725A-480A-ABB0-4664099F9023}"/>
    <dgm:cxn modelId="{726A6772-A650-46D6-B791-68547A586652}" srcId="{DCF16CF7-44E9-4EFF-B528-64B3346DC972}" destId="{348B0645-5227-467C-935F-05BB04C6B3F4}" srcOrd="4" destOrd="0" parTransId="{0325537E-973C-4ABF-A2C3-4655D337AE67}" sibTransId="{035D227C-8B50-459D-B835-C99CC001E802}"/>
    <dgm:cxn modelId="{7F2B3677-C3AF-4AED-B324-C4CEEA9669E6}" srcId="{DCF16CF7-44E9-4EFF-B528-64B3346DC972}" destId="{05576E38-0135-4306-9D78-4571A64FC150}" srcOrd="3" destOrd="0" parTransId="{CF9CC215-681D-4811-93E0-DA0CE28615F5}" sibTransId="{C82CB1FB-DB30-4651-B941-169DB3B3B61E}"/>
    <dgm:cxn modelId="{0EFC2A9A-95A1-4093-9D0A-8BB9C5E749DC}" type="presOf" srcId="{81FDB3F2-B013-42D1-BC6A-8E771E4DD8CB}" destId="{901A330B-4C88-46C7-B55A-99531E3B0835}" srcOrd="0" destOrd="0" presId="urn:microsoft.com/office/officeart/2008/layout/LinedList"/>
    <dgm:cxn modelId="{18CFCFBE-7D47-47C8-8FAD-7FF40B58EE31}" type="presOf" srcId="{05576E38-0135-4306-9D78-4571A64FC150}" destId="{96F68E76-7459-40C0-ADFF-EB83C75BE14B}" srcOrd="0" destOrd="0" presId="urn:microsoft.com/office/officeart/2008/layout/LinedList"/>
    <dgm:cxn modelId="{973496CB-73A0-4DC3-8CDF-F36E0927023A}" type="presOf" srcId="{5F932617-E93A-40C0-A8B7-0E6E5BBFB197}" destId="{16111653-6662-4ADD-A09D-C4B784613CB0}" srcOrd="0" destOrd="0" presId="urn:microsoft.com/office/officeart/2008/layout/LinedList"/>
    <dgm:cxn modelId="{D96FCCDF-FE6C-49A5-9631-CE182E62A9F2}" type="presOf" srcId="{348B0645-5227-467C-935F-05BB04C6B3F4}" destId="{DE681C51-0F71-49BF-9F5A-DAD76343863A}" srcOrd="0" destOrd="0" presId="urn:microsoft.com/office/officeart/2008/layout/LinedList"/>
    <dgm:cxn modelId="{E96488E2-4B17-4CDB-9A02-B6E9DC125C64}" srcId="{DCF16CF7-44E9-4EFF-B528-64B3346DC972}" destId="{820C9BC3-78F0-4445-A740-84EDA857427F}" srcOrd="2" destOrd="0" parTransId="{ECF7D661-5946-49C0-A5DD-85ECFD7C97BD}" sibTransId="{18F649C9-216E-409A-A186-C8E6330D5E95}"/>
    <dgm:cxn modelId="{838C87F1-9D77-41E1-9391-CE0EC513BCFA}" type="presOf" srcId="{820C9BC3-78F0-4445-A740-84EDA857427F}" destId="{27296574-759A-466E-9988-D8FAEDFE760E}" srcOrd="0" destOrd="0" presId="urn:microsoft.com/office/officeart/2008/layout/LinedList"/>
    <dgm:cxn modelId="{655FD6F1-0A82-49A0-937F-2DE8565BDA81}" type="presOf" srcId="{94C4448B-9ABB-4416-852B-E7DD66B0AA27}" destId="{F9A60B9B-B264-4922-8D41-858B75A8FBF3}" srcOrd="0" destOrd="0" presId="urn:microsoft.com/office/officeart/2008/layout/LinedList"/>
    <dgm:cxn modelId="{AA9AD9BF-087D-4B7C-A022-DDCCBE4F5558}" type="presParOf" srcId="{0B79A9D3-8142-4A06-8DF3-1B0A3D07613F}" destId="{E7A58ABD-08C9-4CC3-8B42-F959117E832A}" srcOrd="0" destOrd="0" presId="urn:microsoft.com/office/officeart/2008/layout/LinedList"/>
    <dgm:cxn modelId="{5C82F1A5-DCE4-4B7E-8B37-B75D739849FA}" type="presParOf" srcId="{0B79A9D3-8142-4A06-8DF3-1B0A3D07613F}" destId="{74E19A08-4704-448E-A6ED-0D768B90FEC2}" srcOrd="1" destOrd="0" presId="urn:microsoft.com/office/officeart/2008/layout/LinedList"/>
    <dgm:cxn modelId="{D3C1B812-F719-4F7A-958C-CE5C9F26F255}" type="presParOf" srcId="{74E19A08-4704-448E-A6ED-0D768B90FEC2}" destId="{86840B5F-8A25-4EA7-80C3-89895D739647}" srcOrd="0" destOrd="0" presId="urn:microsoft.com/office/officeart/2008/layout/LinedList"/>
    <dgm:cxn modelId="{940024FB-029C-4436-855B-9827190443A8}" type="presParOf" srcId="{74E19A08-4704-448E-A6ED-0D768B90FEC2}" destId="{2A65A2E7-F409-48AF-9E32-45DC8591E7A4}" srcOrd="1" destOrd="0" presId="urn:microsoft.com/office/officeart/2008/layout/LinedList"/>
    <dgm:cxn modelId="{8EC13610-E589-4F35-95EF-9E973A6A4723}" type="presParOf" srcId="{0B79A9D3-8142-4A06-8DF3-1B0A3D07613F}" destId="{AC19F1F9-A8B4-4BC4-9AE7-C6E09A9AD9D9}" srcOrd="2" destOrd="0" presId="urn:microsoft.com/office/officeart/2008/layout/LinedList"/>
    <dgm:cxn modelId="{E0A748BB-91B7-4013-8805-018A6F640602}" type="presParOf" srcId="{0B79A9D3-8142-4A06-8DF3-1B0A3D07613F}" destId="{C786FFC9-4012-4ABD-91F4-5EF1C989F5BB}" srcOrd="3" destOrd="0" presId="urn:microsoft.com/office/officeart/2008/layout/LinedList"/>
    <dgm:cxn modelId="{E7D4D422-0BED-4D3F-B61D-DEBFA0C3F8A8}" type="presParOf" srcId="{C786FFC9-4012-4ABD-91F4-5EF1C989F5BB}" destId="{901A330B-4C88-46C7-B55A-99531E3B0835}" srcOrd="0" destOrd="0" presId="urn:microsoft.com/office/officeart/2008/layout/LinedList"/>
    <dgm:cxn modelId="{77D96B8D-B1F0-4F50-8651-559A41095B76}" type="presParOf" srcId="{C786FFC9-4012-4ABD-91F4-5EF1C989F5BB}" destId="{E933ED40-111B-4F49-882C-9570E300683D}" srcOrd="1" destOrd="0" presId="urn:microsoft.com/office/officeart/2008/layout/LinedList"/>
    <dgm:cxn modelId="{98A19BA5-F77E-45F6-8C43-93E28461030B}" type="presParOf" srcId="{0B79A9D3-8142-4A06-8DF3-1B0A3D07613F}" destId="{F031A429-6193-421D-81F6-E444D7803D6E}" srcOrd="4" destOrd="0" presId="urn:microsoft.com/office/officeart/2008/layout/LinedList"/>
    <dgm:cxn modelId="{79250257-7D5D-4861-ACB9-A21ACF57AB6F}" type="presParOf" srcId="{0B79A9D3-8142-4A06-8DF3-1B0A3D07613F}" destId="{4F69D196-1200-443D-887E-88B650CE5A06}" srcOrd="5" destOrd="0" presId="urn:microsoft.com/office/officeart/2008/layout/LinedList"/>
    <dgm:cxn modelId="{EA0A7EF5-9D10-444C-9E90-ED1941814F81}" type="presParOf" srcId="{4F69D196-1200-443D-887E-88B650CE5A06}" destId="{27296574-759A-466E-9988-D8FAEDFE760E}" srcOrd="0" destOrd="0" presId="urn:microsoft.com/office/officeart/2008/layout/LinedList"/>
    <dgm:cxn modelId="{18EFFB45-6193-42A3-A6AC-914852D689B0}" type="presParOf" srcId="{4F69D196-1200-443D-887E-88B650CE5A06}" destId="{C8116DC6-E08B-4ED7-AE45-504E7D564D2D}" srcOrd="1" destOrd="0" presId="urn:microsoft.com/office/officeart/2008/layout/LinedList"/>
    <dgm:cxn modelId="{999ABF83-D4E1-4C4E-8A96-43EA45571C7C}" type="presParOf" srcId="{0B79A9D3-8142-4A06-8DF3-1B0A3D07613F}" destId="{833E12E1-2F9C-4B0F-8488-BD72DD7D2D9A}" srcOrd="6" destOrd="0" presId="urn:microsoft.com/office/officeart/2008/layout/LinedList"/>
    <dgm:cxn modelId="{9D098727-4F36-43FF-A8F5-8BEAB98B5EF6}" type="presParOf" srcId="{0B79A9D3-8142-4A06-8DF3-1B0A3D07613F}" destId="{3850CBBC-D72F-427F-AEC4-5454F3E0E2C4}" srcOrd="7" destOrd="0" presId="urn:microsoft.com/office/officeart/2008/layout/LinedList"/>
    <dgm:cxn modelId="{67374A0A-A876-4651-B995-2E3E39D96C5B}" type="presParOf" srcId="{3850CBBC-D72F-427F-AEC4-5454F3E0E2C4}" destId="{96F68E76-7459-40C0-ADFF-EB83C75BE14B}" srcOrd="0" destOrd="0" presId="urn:microsoft.com/office/officeart/2008/layout/LinedList"/>
    <dgm:cxn modelId="{AFA9DCC5-31DE-4D8F-8701-FAFC56FA6D40}" type="presParOf" srcId="{3850CBBC-D72F-427F-AEC4-5454F3E0E2C4}" destId="{20D4192C-7DC7-472D-8411-2274D516E92B}" srcOrd="1" destOrd="0" presId="urn:microsoft.com/office/officeart/2008/layout/LinedList"/>
    <dgm:cxn modelId="{396098EA-8BEF-4D8B-B7E5-BE537A2BA237}" type="presParOf" srcId="{0B79A9D3-8142-4A06-8DF3-1B0A3D07613F}" destId="{944CC911-3683-4A02-9552-5DC49A50CE2A}" srcOrd="8" destOrd="0" presId="urn:microsoft.com/office/officeart/2008/layout/LinedList"/>
    <dgm:cxn modelId="{A7E8F5F8-C244-4718-8F65-D0DFD6EDFF6D}" type="presParOf" srcId="{0B79A9D3-8142-4A06-8DF3-1B0A3D07613F}" destId="{038B3CDB-5ED6-4080-84E0-6754E7363D8F}" srcOrd="9" destOrd="0" presId="urn:microsoft.com/office/officeart/2008/layout/LinedList"/>
    <dgm:cxn modelId="{77314F0D-9EE9-4AC9-8B6F-0C075CC59C72}" type="presParOf" srcId="{038B3CDB-5ED6-4080-84E0-6754E7363D8F}" destId="{DE681C51-0F71-49BF-9F5A-DAD76343863A}" srcOrd="0" destOrd="0" presId="urn:microsoft.com/office/officeart/2008/layout/LinedList"/>
    <dgm:cxn modelId="{0EE46BB3-87CC-4728-B251-429C5681C7C1}" type="presParOf" srcId="{038B3CDB-5ED6-4080-84E0-6754E7363D8F}" destId="{DCD036ED-8ED6-4E17-91E1-D1EF8481060E}" srcOrd="1" destOrd="0" presId="urn:microsoft.com/office/officeart/2008/layout/LinedList"/>
    <dgm:cxn modelId="{F61A16F7-DFFA-4FB6-98F4-09EE83C15DE2}" type="presParOf" srcId="{0B79A9D3-8142-4A06-8DF3-1B0A3D07613F}" destId="{014713FA-2CEF-4165-9451-5BD4CC4C3F4D}" srcOrd="10" destOrd="0" presId="urn:microsoft.com/office/officeart/2008/layout/LinedList"/>
    <dgm:cxn modelId="{AD1850A2-8E6C-41C1-AC56-9DCAA7D12013}" type="presParOf" srcId="{0B79A9D3-8142-4A06-8DF3-1B0A3D07613F}" destId="{228D240B-AC8F-49A3-80CC-B8C58CECD6D6}" srcOrd="11" destOrd="0" presId="urn:microsoft.com/office/officeart/2008/layout/LinedList"/>
    <dgm:cxn modelId="{2196E751-DD8F-429C-8A7F-66C7512104FC}" type="presParOf" srcId="{228D240B-AC8F-49A3-80CC-B8C58CECD6D6}" destId="{69546155-C88A-4FC8-9243-A46CF940671B}" srcOrd="0" destOrd="0" presId="urn:microsoft.com/office/officeart/2008/layout/LinedList"/>
    <dgm:cxn modelId="{9C6E92C8-9557-42C1-BB3D-C9C99955B718}" type="presParOf" srcId="{228D240B-AC8F-49A3-80CC-B8C58CECD6D6}" destId="{0C068867-09D8-43FD-A742-650EDA7B35A5}" srcOrd="1" destOrd="0" presId="urn:microsoft.com/office/officeart/2008/layout/LinedList"/>
    <dgm:cxn modelId="{71B583E8-4B34-418F-9E44-B8CEC7967018}" type="presParOf" srcId="{0B79A9D3-8142-4A06-8DF3-1B0A3D07613F}" destId="{6434A069-0708-45F0-B8D2-B1E0B3437F23}" srcOrd="12" destOrd="0" presId="urn:microsoft.com/office/officeart/2008/layout/LinedList"/>
    <dgm:cxn modelId="{D24954E9-8700-407C-BA05-460BC77D26AA}" type="presParOf" srcId="{0B79A9D3-8142-4A06-8DF3-1B0A3D07613F}" destId="{B93E48BB-38A3-4D7C-98FB-1F643E8E724C}" srcOrd="13" destOrd="0" presId="urn:microsoft.com/office/officeart/2008/layout/LinedList"/>
    <dgm:cxn modelId="{9758AB60-B303-4641-8531-85DAF5854648}" type="presParOf" srcId="{B93E48BB-38A3-4D7C-98FB-1F643E8E724C}" destId="{16111653-6662-4ADD-A09D-C4B784613CB0}" srcOrd="0" destOrd="0" presId="urn:microsoft.com/office/officeart/2008/layout/LinedList"/>
    <dgm:cxn modelId="{D53BD041-D543-4596-AA04-F7BD997BDB8B}" type="presParOf" srcId="{B93E48BB-38A3-4D7C-98FB-1F643E8E724C}" destId="{5D5513B5-7F1D-4168-B480-6A217CCBD216}" srcOrd="1" destOrd="0" presId="urn:microsoft.com/office/officeart/2008/layout/LinedList"/>
    <dgm:cxn modelId="{39C61D1C-07AC-432D-8384-DF50AE9BC08F}" type="presParOf" srcId="{0B79A9D3-8142-4A06-8DF3-1B0A3D07613F}" destId="{1CE03A4F-308F-4609-9946-93151E78AE3D}" srcOrd="14" destOrd="0" presId="urn:microsoft.com/office/officeart/2008/layout/LinedList"/>
    <dgm:cxn modelId="{9EF9C253-0A41-4B3D-860C-2241FB33B0A4}" type="presParOf" srcId="{0B79A9D3-8142-4A06-8DF3-1B0A3D07613F}" destId="{9C17F76F-3671-4DC0-BEA1-F1EC429CA76E}" srcOrd="15" destOrd="0" presId="urn:microsoft.com/office/officeart/2008/layout/LinedList"/>
    <dgm:cxn modelId="{054DE24B-F12F-49F4-AF6D-11BC9B12F6B6}" type="presParOf" srcId="{9C17F76F-3671-4DC0-BEA1-F1EC429CA76E}" destId="{F9A60B9B-B264-4922-8D41-858B75A8FBF3}" srcOrd="0" destOrd="0" presId="urn:microsoft.com/office/officeart/2008/layout/LinedList"/>
    <dgm:cxn modelId="{B0DA809C-30A7-4F82-BCCE-8C9C035A6595}" type="presParOf" srcId="{9C17F76F-3671-4DC0-BEA1-F1EC429CA76E}" destId="{00A40043-66A1-48A7-BB4D-E7ED8B24778A}"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20EDC5-F6A7-4B03-9B4D-C999F165FB35}">
      <dsp:nvSpPr>
        <dsp:cNvPr id="0" name=""/>
        <dsp:cNvSpPr/>
      </dsp:nvSpPr>
      <dsp:spPr>
        <a:xfrm>
          <a:off x="0" y="659"/>
          <a:ext cx="744220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572486D-0864-4F06-86A8-152A5AA4CA2B}">
      <dsp:nvSpPr>
        <dsp:cNvPr id="0" name=""/>
        <dsp:cNvSpPr/>
      </dsp:nvSpPr>
      <dsp:spPr>
        <a:xfrm>
          <a:off x="0" y="659"/>
          <a:ext cx="7442201" cy="771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a:t>Build a flow in Crew AI to:</a:t>
          </a:r>
          <a:endParaRPr lang="en-US" sz="2200" kern="1200"/>
        </a:p>
      </dsp:txBody>
      <dsp:txXfrm>
        <a:off x="0" y="659"/>
        <a:ext cx="7442201" cy="771280"/>
      </dsp:txXfrm>
    </dsp:sp>
    <dsp:sp modelId="{162D10A1-F1D4-40B1-8E92-293EFCC6C81E}">
      <dsp:nvSpPr>
        <dsp:cNvPr id="0" name=""/>
        <dsp:cNvSpPr/>
      </dsp:nvSpPr>
      <dsp:spPr>
        <a:xfrm>
          <a:off x="0" y="771940"/>
          <a:ext cx="744220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3782977-8D1D-4657-9DF4-D1F10DAE2070}">
      <dsp:nvSpPr>
        <dsp:cNvPr id="0" name=""/>
        <dsp:cNvSpPr/>
      </dsp:nvSpPr>
      <dsp:spPr>
        <a:xfrm>
          <a:off x="0" y="771940"/>
          <a:ext cx="7442201" cy="771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a:t>Research a domain or topic</a:t>
          </a:r>
          <a:endParaRPr lang="en-US" sz="2200" kern="1200"/>
        </a:p>
      </dsp:txBody>
      <dsp:txXfrm>
        <a:off x="0" y="771940"/>
        <a:ext cx="7442201" cy="771280"/>
      </dsp:txXfrm>
    </dsp:sp>
    <dsp:sp modelId="{7B075C7C-2156-4651-8172-E02891B2EB2A}">
      <dsp:nvSpPr>
        <dsp:cNvPr id="0" name=""/>
        <dsp:cNvSpPr/>
      </dsp:nvSpPr>
      <dsp:spPr>
        <a:xfrm>
          <a:off x="0" y="1543220"/>
          <a:ext cx="744220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FE9D137-2649-4339-9CDC-6E82711E9FAC}">
      <dsp:nvSpPr>
        <dsp:cNvPr id="0" name=""/>
        <dsp:cNvSpPr/>
      </dsp:nvSpPr>
      <dsp:spPr>
        <a:xfrm>
          <a:off x="0" y="1543220"/>
          <a:ext cx="7442201" cy="771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a:t>Formulate a marketing or communication strategy</a:t>
          </a:r>
          <a:endParaRPr lang="en-US" sz="2200" kern="1200"/>
        </a:p>
      </dsp:txBody>
      <dsp:txXfrm>
        <a:off x="0" y="1543220"/>
        <a:ext cx="7442201" cy="771280"/>
      </dsp:txXfrm>
    </dsp:sp>
    <dsp:sp modelId="{68A75EFE-2C24-48F7-B1DF-1405F6258405}">
      <dsp:nvSpPr>
        <dsp:cNvPr id="0" name=""/>
        <dsp:cNvSpPr/>
      </dsp:nvSpPr>
      <dsp:spPr>
        <a:xfrm>
          <a:off x="0" y="2314501"/>
          <a:ext cx="744220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D4E46D2-5E64-4510-A16C-8A701F8F2599}">
      <dsp:nvSpPr>
        <dsp:cNvPr id="0" name=""/>
        <dsp:cNvSpPr/>
      </dsp:nvSpPr>
      <dsp:spPr>
        <a:xfrm>
          <a:off x="0" y="2314501"/>
          <a:ext cx="7442201" cy="771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a:t>Generate creative campaign ideas</a:t>
          </a:r>
          <a:endParaRPr lang="en-US" sz="2200" kern="1200"/>
        </a:p>
      </dsp:txBody>
      <dsp:txXfrm>
        <a:off x="0" y="2314501"/>
        <a:ext cx="7442201" cy="771280"/>
      </dsp:txXfrm>
    </dsp:sp>
    <dsp:sp modelId="{2C1DFA97-5C8D-4F59-A560-F693CE91724F}">
      <dsp:nvSpPr>
        <dsp:cNvPr id="0" name=""/>
        <dsp:cNvSpPr/>
      </dsp:nvSpPr>
      <dsp:spPr>
        <a:xfrm>
          <a:off x="0" y="3085782"/>
          <a:ext cx="744220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4DA4D0-C1A8-424D-80F4-248A6A733E7B}">
      <dsp:nvSpPr>
        <dsp:cNvPr id="0" name=""/>
        <dsp:cNvSpPr/>
      </dsp:nvSpPr>
      <dsp:spPr>
        <a:xfrm>
          <a:off x="0" y="3085782"/>
          <a:ext cx="7442201" cy="771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a:t>Write content or copy</a:t>
          </a:r>
          <a:endParaRPr lang="en-US" sz="2200" kern="1200"/>
        </a:p>
      </dsp:txBody>
      <dsp:txXfrm>
        <a:off x="0" y="3085782"/>
        <a:ext cx="7442201" cy="771280"/>
      </dsp:txXfrm>
    </dsp:sp>
    <dsp:sp modelId="{C637ECEA-30DD-4F23-901E-3E832DD8143D}">
      <dsp:nvSpPr>
        <dsp:cNvPr id="0" name=""/>
        <dsp:cNvSpPr/>
      </dsp:nvSpPr>
      <dsp:spPr>
        <a:xfrm>
          <a:off x="0" y="3857063"/>
          <a:ext cx="744220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E40F610-94B3-496E-9CA5-92231475E72B}">
      <dsp:nvSpPr>
        <dsp:cNvPr id="0" name=""/>
        <dsp:cNvSpPr/>
      </dsp:nvSpPr>
      <dsp:spPr>
        <a:xfrm>
          <a:off x="0" y="3857063"/>
          <a:ext cx="7442201" cy="771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a:t>Review and approve outputs</a:t>
          </a:r>
          <a:endParaRPr lang="en-US" sz="2200" kern="1200"/>
        </a:p>
      </dsp:txBody>
      <dsp:txXfrm>
        <a:off x="0" y="3857063"/>
        <a:ext cx="7442201" cy="771280"/>
      </dsp:txXfrm>
    </dsp:sp>
    <dsp:sp modelId="{1060C23C-79CC-421E-958D-A4C18364C0EA}">
      <dsp:nvSpPr>
        <dsp:cNvPr id="0" name=""/>
        <dsp:cNvSpPr/>
      </dsp:nvSpPr>
      <dsp:spPr>
        <a:xfrm>
          <a:off x="0" y="4628343"/>
          <a:ext cx="7442201" cy="0"/>
        </a:xfrm>
        <a:prstGeom prst="line">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BBE0BC6-4FB1-4FB7-A675-2FE2435068C9}">
      <dsp:nvSpPr>
        <dsp:cNvPr id="0" name=""/>
        <dsp:cNvSpPr/>
      </dsp:nvSpPr>
      <dsp:spPr>
        <a:xfrm>
          <a:off x="0" y="4628343"/>
          <a:ext cx="7442201" cy="771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3820" tIns="83820" rIns="83820" bIns="83820" numCol="1" spcCol="1270" anchor="t" anchorCtr="0">
          <a:noAutofit/>
        </a:bodyPr>
        <a:lstStyle/>
        <a:p>
          <a:pPr marL="0" lvl="0" indent="0" algn="l" defTabSz="977900">
            <a:lnSpc>
              <a:spcPct val="90000"/>
            </a:lnSpc>
            <a:spcBef>
              <a:spcPct val="0"/>
            </a:spcBef>
            <a:spcAft>
              <a:spcPct val="35000"/>
            </a:spcAft>
            <a:buNone/>
          </a:pPr>
          <a:r>
            <a:rPr lang="en-GB" sz="2200" kern="1200" dirty="0"/>
            <a:t>We decided to research the topic of financial markets, write a blog post and make an investment decision.</a:t>
          </a:r>
          <a:endParaRPr lang="en-US" sz="2200" kern="1200" dirty="0"/>
        </a:p>
      </dsp:txBody>
      <dsp:txXfrm>
        <a:off x="0" y="4628343"/>
        <a:ext cx="7442201" cy="7712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56AC5E-1B0A-471C-969D-4EB9BB8ABB44}">
      <dsp:nvSpPr>
        <dsp:cNvPr id="0" name=""/>
        <dsp:cNvSpPr/>
      </dsp:nvSpPr>
      <dsp:spPr>
        <a:xfrm>
          <a:off x="0" y="3259357"/>
          <a:ext cx="7442201" cy="2138491"/>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298704" rIns="298704" bIns="298704" numCol="1" spcCol="1270" anchor="ctr" anchorCtr="0">
          <a:noAutofit/>
        </a:bodyPr>
        <a:lstStyle/>
        <a:p>
          <a:pPr marL="0" lvl="0" indent="0" algn="ctr" defTabSz="1866900">
            <a:lnSpc>
              <a:spcPct val="90000"/>
            </a:lnSpc>
            <a:spcBef>
              <a:spcPct val="0"/>
            </a:spcBef>
            <a:spcAft>
              <a:spcPct val="35000"/>
            </a:spcAft>
            <a:buNone/>
          </a:pPr>
          <a:r>
            <a:rPr lang="en-GB" sz="4200" kern="1200"/>
            <a:t>Parallel exploration:</a:t>
          </a:r>
          <a:endParaRPr lang="en-US" sz="4200" kern="1200"/>
        </a:p>
      </dsp:txBody>
      <dsp:txXfrm>
        <a:off x="0" y="3259357"/>
        <a:ext cx="7442201" cy="1154785"/>
      </dsp:txXfrm>
    </dsp:sp>
    <dsp:sp modelId="{ACF0A6CD-65AD-407C-916A-3D89074CE3A6}">
      <dsp:nvSpPr>
        <dsp:cNvPr id="0" name=""/>
        <dsp:cNvSpPr/>
      </dsp:nvSpPr>
      <dsp:spPr>
        <a:xfrm>
          <a:off x="3633" y="4371373"/>
          <a:ext cx="2478311" cy="98370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GB" sz="2300" kern="1200"/>
            <a:t>Crew AI Notebook,</a:t>
          </a:r>
          <a:endParaRPr lang="en-US" sz="2300" kern="1200"/>
        </a:p>
      </dsp:txBody>
      <dsp:txXfrm>
        <a:off x="3633" y="4371373"/>
        <a:ext cx="2478311" cy="983706"/>
      </dsp:txXfrm>
    </dsp:sp>
    <dsp:sp modelId="{A66149F7-7AC4-4D68-8D4E-FE73012D5D93}">
      <dsp:nvSpPr>
        <dsp:cNvPr id="0" name=""/>
        <dsp:cNvSpPr/>
      </dsp:nvSpPr>
      <dsp:spPr>
        <a:xfrm>
          <a:off x="2481944" y="4371373"/>
          <a:ext cx="2478311" cy="983706"/>
        </a:xfrm>
        <a:prstGeom prst="rect">
          <a:avLst/>
        </a:prstGeom>
        <a:solidFill>
          <a:schemeClr val="accent2">
            <a:tint val="40000"/>
            <a:alpha val="90000"/>
            <a:hueOff val="-157348"/>
            <a:satOff val="-4819"/>
            <a:lumOff val="-2556"/>
            <a:alphaOff val="0"/>
          </a:schemeClr>
        </a:solidFill>
        <a:ln w="12700" cap="flat" cmpd="sng" algn="ctr">
          <a:solidFill>
            <a:schemeClr val="accent2">
              <a:tint val="40000"/>
              <a:alpha val="90000"/>
              <a:hueOff val="-157348"/>
              <a:satOff val="-4819"/>
              <a:lumOff val="-255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GB" sz="2300" kern="1200"/>
            <a:t>Crew AI Python module,</a:t>
          </a:r>
          <a:endParaRPr lang="en-US" sz="2300" kern="1200"/>
        </a:p>
      </dsp:txBody>
      <dsp:txXfrm>
        <a:off x="2481944" y="4371373"/>
        <a:ext cx="2478311" cy="983706"/>
      </dsp:txXfrm>
    </dsp:sp>
    <dsp:sp modelId="{37F5FB10-1CCD-43C5-9F6E-2E1248FE3E2A}">
      <dsp:nvSpPr>
        <dsp:cNvPr id="0" name=""/>
        <dsp:cNvSpPr/>
      </dsp:nvSpPr>
      <dsp:spPr>
        <a:xfrm>
          <a:off x="4960256" y="4371373"/>
          <a:ext cx="2478311" cy="983706"/>
        </a:xfrm>
        <a:prstGeom prst="rect">
          <a:avLst/>
        </a:prstGeom>
        <a:solidFill>
          <a:schemeClr val="accent2">
            <a:tint val="40000"/>
            <a:alpha val="90000"/>
            <a:hueOff val="-314695"/>
            <a:satOff val="-9638"/>
            <a:lumOff val="-5112"/>
            <a:alphaOff val="0"/>
          </a:schemeClr>
        </a:solidFill>
        <a:ln w="12700" cap="flat" cmpd="sng" algn="ctr">
          <a:solidFill>
            <a:schemeClr val="accent2">
              <a:tint val="40000"/>
              <a:alpha val="90000"/>
              <a:hueOff val="-314695"/>
              <a:satOff val="-9638"/>
              <a:lumOff val="-51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29210" rIns="163576" bIns="29210" numCol="1" spcCol="1270" anchor="ctr" anchorCtr="0">
          <a:noAutofit/>
        </a:bodyPr>
        <a:lstStyle/>
        <a:p>
          <a:pPr marL="0" lvl="0" indent="0" algn="ctr" defTabSz="1022350">
            <a:lnSpc>
              <a:spcPct val="90000"/>
            </a:lnSpc>
            <a:spcBef>
              <a:spcPct val="0"/>
            </a:spcBef>
            <a:spcAft>
              <a:spcPct val="35000"/>
            </a:spcAft>
            <a:buNone/>
          </a:pPr>
          <a:r>
            <a:rPr lang="en-GB" sz="2300" kern="1200"/>
            <a:t>Open AI vs Locally run models </a:t>
          </a:r>
          <a:endParaRPr lang="en-US" sz="2300" kern="1200"/>
        </a:p>
      </dsp:txBody>
      <dsp:txXfrm>
        <a:off x="4960256" y="4371373"/>
        <a:ext cx="2478311" cy="983706"/>
      </dsp:txXfrm>
    </dsp:sp>
    <dsp:sp modelId="{C662602E-D034-4D8F-948D-28B401AE367F}">
      <dsp:nvSpPr>
        <dsp:cNvPr id="0" name=""/>
        <dsp:cNvSpPr/>
      </dsp:nvSpPr>
      <dsp:spPr>
        <a:xfrm rot="10800000">
          <a:off x="0" y="2435"/>
          <a:ext cx="7442201" cy="3288999"/>
        </a:xfrm>
        <a:prstGeom prst="upArrowCallout">
          <a:avLst/>
        </a:prstGeom>
        <a:solidFill>
          <a:schemeClr val="accent2">
            <a:hueOff val="-407213"/>
            <a:satOff val="-3490"/>
            <a:lumOff val="-2313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8704" tIns="298704" rIns="298704" bIns="298704" numCol="1" spcCol="1270" anchor="ctr" anchorCtr="0">
          <a:noAutofit/>
        </a:bodyPr>
        <a:lstStyle/>
        <a:p>
          <a:pPr marL="0" lvl="0" indent="0" algn="ctr" defTabSz="1866900">
            <a:lnSpc>
              <a:spcPct val="90000"/>
            </a:lnSpc>
            <a:spcBef>
              <a:spcPct val="0"/>
            </a:spcBef>
            <a:spcAft>
              <a:spcPct val="35000"/>
            </a:spcAft>
            <a:buNone/>
          </a:pPr>
          <a:r>
            <a:rPr lang="en-GB" sz="4200" kern="1200"/>
            <a:t>Definition of Agentic structure and tasks</a:t>
          </a:r>
          <a:endParaRPr lang="en-US" sz="4200" kern="1200"/>
        </a:p>
      </dsp:txBody>
      <dsp:txXfrm rot="10800000">
        <a:off x="0" y="2435"/>
        <a:ext cx="7442201" cy="21370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A58ABD-08C9-4CC3-8B42-F959117E832A}">
      <dsp:nvSpPr>
        <dsp:cNvPr id="0" name=""/>
        <dsp:cNvSpPr/>
      </dsp:nvSpPr>
      <dsp:spPr>
        <a:xfrm>
          <a:off x="0" y="2636"/>
          <a:ext cx="7442201"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840B5F-8A25-4EA7-80C3-89895D739647}">
      <dsp:nvSpPr>
        <dsp:cNvPr id="0" name=""/>
        <dsp:cNvSpPr/>
      </dsp:nvSpPr>
      <dsp:spPr>
        <a:xfrm>
          <a:off x="0" y="2636"/>
          <a:ext cx="7442201" cy="899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GB" sz="3100" kern="1200"/>
            <a:t>Tools: SerperDevTool, ScrapeWebsiteTool</a:t>
          </a:r>
          <a:endParaRPr lang="en-US" sz="3100" kern="1200"/>
        </a:p>
      </dsp:txBody>
      <dsp:txXfrm>
        <a:off x="0" y="2636"/>
        <a:ext cx="7442201" cy="899168"/>
      </dsp:txXfrm>
    </dsp:sp>
    <dsp:sp modelId="{AC19F1F9-A8B4-4BC4-9AE7-C6E09A9AD9D9}">
      <dsp:nvSpPr>
        <dsp:cNvPr id="0" name=""/>
        <dsp:cNvSpPr/>
      </dsp:nvSpPr>
      <dsp:spPr>
        <a:xfrm>
          <a:off x="0" y="901805"/>
          <a:ext cx="7442201" cy="0"/>
        </a:xfrm>
        <a:prstGeom prst="line">
          <a:avLst/>
        </a:prstGeom>
        <a:solidFill>
          <a:schemeClr val="accent5">
            <a:hueOff val="3801788"/>
            <a:satOff val="-5332"/>
            <a:lumOff val="-549"/>
            <a:alphaOff val="0"/>
          </a:schemeClr>
        </a:solidFill>
        <a:ln w="12700" cap="flat" cmpd="sng" algn="ctr">
          <a:solidFill>
            <a:schemeClr val="accent5">
              <a:hueOff val="3801788"/>
              <a:satOff val="-5332"/>
              <a:lumOff val="-54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1A330B-4C88-46C7-B55A-99531E3B0835}">
      <dsp:nvSpPr>
        <dsp:cNvPr id="0" name=""/>
        <dsp:cNvSpPr/>
      </dsp:nvSpPr>
      <dsp:spPr>
        <a:xfrm>
          <a:off x="0" y="901805"/>
          <a:ext cx="7442201" cy="899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GB" sz="3100" kern="1200" dirty="0"/>
            <a:t>Agent 1: Market Researcher</a:t>
          </a:r>
          <a:endParaRPr lang="en-US" sz="3100" kern="1200" dirty="0"/>
        </a:p>
      </dsp:txBody>
      <dsp:txXfrm>
        <a:off x="0" y="901805"/>
        <a:ext cx="7442201" cy="899168"/>
      </dsp:txXfrm>
    </dsp:sp>
    <dsp:sp modelId="{D881D4F3-F07B-4039-98E6-7888D3E7BD2C}">
      <dsp:nvSpPr>
        <dsp:cNvPr id="0" name=""/>
        <dsp:cNvSpPr/>
      </dsp:nvSpPr>
      <dsp:spPr>
        <a:xfrm>
          <a:off x="0" y="1800973"/>
          <a:ext cx="7442201" cy="0"/>
        </a:xfrm>
        <a:prstGeom prst="line">
          <a:avLst/>
        </a:prstGeom>
        <a:solidFill>
          <a:schemeClr val="accent5">
            <a:hueOff val="7603576"/>
            <a:satOff val="-10664"/>
            <a:lumOff val="-1098"/>
            <a:alphaOff val="0"/>
          </a:schemeClr>
        </a:solidFill>
        <a:ln w="12700" cap="flat" cmpd="sng" algn="ctr">
          <a:solidFill>
            <a:schemeClr val="accent5">
              <a:hueOff val="7603576"/>
              <a:satOff val="-10664"/>
              <a:lumOff val="-109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C4DAC9-4182-4F2B-9E54-81A8913DE5A7}">
      <dsp:nvSpPr>
        <dsp:cNvPr id="0" name=""/>
        <dsp:cNvSpPr/>
      </dsp:nvSpPr>
      <dsp:spPr>
        <a:xfrm>
          <a:off x="0" y="1800973"/>
          <a:ext cx="7442201" cy="899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GB" sz="3100" kern="1200" dirty="0"/>
            <a:t>Agent 2: Investment Strategist</a:t>
          </a:r>
          <a:endParaRPr lang="en-US" sz="3100" kern="1200" dirty="0"/>
        </a:p>
      </dsp:txBody>
      <dsp:txXfrm>
        <a:off x="0" y="1800973"/>
        <a:ext cx="7442201" cy="899168"/>
      </dsp:txXfrm>
    </dsp:sp>
    <dsp:sp modelId="{F031A429-6193-421D-81F6-E444D7803D6E}">
      <dsp:nvSpPr>
        <dsp:cNvPr id="0" name=""/>
        <dsp:cNvSpPr/>
      </dsp:nvSpPr>
      <dsp:spPr>
        <a:xfrm>
          <a:off x="0" y="2700142"/>
          <a:ext cx="7442201" cy="0"/>
        </a:xfrm>
        <a:prstGeom prst="line">
          <a:avLst/>
        </a:prstGeom>
        <a:solidFill>
          <a:schemeClr val="accent5">
            <a:hueOff val="11405365"/>
            <a:satOff val="-15996"/>
            <a:lumOff val="-1648"/>
            <a:alphaOff val="0"/>
          </a:schemeClr>
        </a:solidFill>
        <a:ln w="12700" cap="flat" cmpd="sng" algn="ctr">
          <a:solidFill>
            <a:schemeClr val="accent5">
              <a:hueOff val="11405365"/>
              <a:satOff val="-15996"/>
              <a:lumOff val="-164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296574-759A-466E-9988-D8FAEDFE760E}">
      <dsp:nvSpPr>
        <dsp:cNvPr id="0" name=""/>
        <dsp:cNvSpPr/>
      </dsp:nvSpPr>
      <dsp:spPr>
        <a:xfrm>
          <a:off x="0" y="2700142"/>
          <a:ext cx="7442201" cy="899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GB" sz="3100" kern="1200" dirty="0"/>
            <a:t>Agent 3: Investment </a:t>
          </a:r>
          <a:r>
            <a:rPr lang="en-GB" sz="3100" kern="1200" dirty="0" err="1"/>
            <a:t>Ideator</a:t>
          </a:r>
          <a:endParaRPr lang="en-US" sz="3100" kern="1200" dirty="0"/>
        </a:p>
      </dsp:txBody>
      <dsp:txXfrm>
        <a:off x="0" y="2700142"/>
        <a:ext cx="7442201" cy="899168"/>
      </dsp:txXfrm>
    </dsp:sp>
    <dsp:sp modelId="{0FFA2F20-A58C-47DD-B576-FAAAF66C6934}">
      <dsp:nvSpPr>
        <dsp:cNvPr id="0" name=""/>
        <dsp:cNvSpPr/>
      </dsp:nvSpPr>
      <dsp:spPr>
        <a:xfrm>
          <a:off x="0" y="3599310"/>
          <a:ext cx="7442201" cy="0"/>
        </a:xfrm>
        <a:prstGeom prst="line">
          <a:avLst/>
        </a:prstGeom>
        <a:solidFill>
          <a:schemeClr val="accent5">
            <a:hueOff val="15207153"/>
            <a:satOff val="-21328"/>
            <a:lumOff val="-2197"/>
            <a:alphaOff val="0"/>
          </a:schemeClr>
        </a:solidFill>
        <a:ln w="12700" cap="flat" cmpd="sng" algn="ctr">
          <a:solidFill>
            <a:schemeClr val="accent5">
              <a:hueOff val="15207153"/>
              <a:satOff val="-21328"/>
              <a:lumOff val="-219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E083CEC-C8D8-4B7D-A147-989482369026}">
      <dsp:nvSpPr>
        <dsp:cNvPr id="0" name=""/>
        <dsp:cNvSpPr/>
      </dsp:nvSpPr>
      <dsp:spPr>
        <a:xfrm>
          <a:off x="0" y="3599310"/>
          <a:ext cx="7442201" cy="899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GB" sz="3100" kern="1200" dirty="0"/>
            <a:t>Agent 4: Investment Decision Maker</a:t>
          </a:r>
          <a:endParaRPr lang="en-US" sz="3100" kern="1200" dirty="0"/>
        </a:p>
      </dsp:txBody>
      <dsp:txXfrm>
        <a:off x="0" y="3599310"/>
        <a:ext cx="7442201" cy="899168"/>
      </dsp:txXfrm>
    </dsp:sp>
    <dsp:sp modelId="{833E12E1-2F9C-4B0F-8488-BD72DD7D2D9A}">
      <dsp:nvSpPr>
        <dsp:cNvPr id="0" name=""/>
        <dsp:cNvSpPr/>
      </dsp:nvSpPr>
      <dsp:spPr>
        <a:xfrm>
          <a:off x="0" y="4498478"/>
          <a:ext cx="7442201" cy="0"/>
        </a:xfrm>
        <a:prstGeom prst="line">
          <a:avLst/>
        </a:prstGeom>
        <a:solidFill>
          <a:schemeClr val="accent5">
            <a:hueOff val="19008940"/>
            <a:satOff val="-26660"/>
            <a:lumOff val="-2746"/>
            <a:alphaOff val="0"/>
          </a:schemeClr>
        </a:solidFill>
        <a:ln w="12700" cap="flat" cmpd="sng" algn="ctr">
          <a:solidFill>
            <a:schemeClr val="accent5">
              <a:hueOff val="19008940"/>
              <a:satOff val="-26660"/>
              <a:lumOff val="-274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F68E76-7459-40C0-ADFF-EB83C75BE14B}">
      <dsp:nvSpPr>
        <dsp:cNvPr id="0" name=""/>
        <dsp:cNvSpPr/>
      </dsp:nvSpPr>
      <dsp:spPr>
        <a:xfrm>
          <a:off x="0" y="4498478"/>
          <a:ext cx="7442201" cy="89916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8110" tIns="118110" rIns="118110" bIns="118110" numCol="1" spcCol="1270" anchor="t" anchorCtr="0">
          <a:noAutofit/>
        </a:bodyPr>
        <a:lstStyle/>
        <a:p>
          <a:pPr marL="0" lvl="0" indent="0" algn="l" defTabSz="1377950">
            <a:lnSpc>
              <a:spcPct val="90000"/>
            </a:lnSpc>
            <a:spcBef>
              <a:spcPct val="0"/>
            </a:spcBef>
            <a:spcAft>
              <a:spcPct val="35000"/>
            </a:spcAft>
            <a:buNone/>
          </a:pPr>
          <a:r>
            <a:rPr lang="en-GB" sz="3100" kern="1200" dirty="0"/>
            <a:t>Agent 5: Investment Writer</a:t>
          </a:r>
          <a:endParaRPr lang="en-US" sz="3100" kern="1200" dirty="0"/>
        </a:p>
      </dsp:txBody>
      <dsp:txXfrm>
        <a:off x="0" y="4498478"/>
        <a:ext cx="7442201" cy="89916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A58ABD-08C9-4CC3-8B42-F959117E832A}">
      <dsp:nvSpPr>
        <dsp:cNvPr id="0" name=""/>
        <dsp:cNvSpPr/>
      </dsp:nvSpPr>
      <dsp:spPr>
        <a:xfrm>
          <a:off x="0" y="0"/>
          <a:ext cx="7442201"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840B5F-8A25-4EA7-80C3-89895D739647}">
      <dsp:nvSpPr>
        <dsp:cNvPr id="0" name=""/>
        <dsp:cNvSpPr/>
      </dsp:nvSpPr>
      <dsp:spPr>
        <a:xfrm>
          <a:off x="0" y="0"/>
          <a:ext cx="7442201" cy="675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GB" sz="1400" kern="1200" dirty="0"/>
            <a:t>Task 1. Detecting market volatility triggers such as: Sudden policy announcements, Major earnings surprises, Geopolitical tensions, Unusual trading activity, Economic data releases. </a:t>
          </a:r>
          <a:r>
            <a:rPr lang="en-GB" sz="1400" b="1" kern="1200" dirty="0"/>
            <a:t>Tools</a:t>
          </a:r>
          <a:r>
            <a:rPr lang="en-GB" sz="1400" kern="1200" dirty="0"/>
            <a:t>:  </a:t>
          </a:r>
          <a:r>
            <a:rPr lang="en-GB" sz="1400" kern="1200" dirty="0" err="1"/>
            <a:t>SerperDevTool</a:t>
          </a:r>
          <a:r>
            <a:rPr lang="en-GB" sz="1400" kern="1200" dirty="0"/>
            <a:t>, </a:t>
          </a:r>
          <a:r>
            <a:rPr lang="en-GB" sz="1400" kern="1200" dirty="0" err="1"/>
            <a:t>ScrapeWebsiteTool</a:t>
          </a:r>
          <a:r>
            <a:rPr lang="en-GB" sz="1400" kern="1200" dirty="0"/>
            <a:t>. </a:t>
          </a:r>
          <a:r>
            <a:rPr lang="en-GB" sz="1400" b="1" kern="1200" dirty="0"/>
            <a:t>Agent</a:t>
          </a:r>
          <a:r>
            <a:rPr lang="en-GB" sz="1400" kern="1200" dirty="0"/>
            <a:t>: </a:t>
          </a:r>
          <a:r>
            <a:rPr lang="en-GB" sz="1400" kern="1200" dirty="0" err="1"/>
            <a:t>MarketWatcherAgent</a:t>
          </a:r>
          <a:endParaRPr lang="en-US" sz="1400" kern="1200" dirty="0"/>
        </a:p>
      </dsp:txBody>
      <dsp:txXfrm>
        <a:off x="0" y="0"/>
        <a:ext cx="7442201" cy="675035"/>
      </dsp:txXfrm>
    </dsp:sp>
    <dsp:sp modelId="{AC19F1F9-A8B4-4BC4-9AE7-C6E09A9AD9D9}">
      <dsp:nvSpPr>
        <dsp:cNvPr id="0" name=""/>
        <dsp:cNvSpPr/>
      </dsp:nvSpPr>
      <dsp:spPr>
        <a:xfrm>
          <a:off x="0" y="675035"/>
          <a:ext cx="7442201" cy="0"/>
        </a:xfrm>
        <a:prstGeom prst="line">
          <a:avLst/>
        </a:prstGeom>
        <a:solidFill>
          <a:schemeClr val="accent5">
            <a:hueOff val="2715563"/>
            <a:satOff val="-3809"/>
            <a:lumOff val="-392"/>
            <a:alphaOff val="0"/>
          </a:schemeClr>
        </a:solidFill>
        <a:ln w="12700" cap="flat" cmpd="sng" algn="ctr">
          <a:solidFill>
            <a:schemeClr val="accent5">
              <a:hueOff val="2715563"/>
              <a:satOff val="-3809"/>
              <a:lumOff val="-392"/>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1A330B-4C88-46C7-B55A-99531E3B0835}">
      <dsp:nvSpPr>
        <dsp:cNvPr id="0" name=""/>
        <dsp:cNvSpPr/>
      </dsp:nvSpPr>
      <dsp:spPr>
        <a:xfrm>
          <a:off x="0" y="675035"/>
          <a:ext cx="7442201" cy="675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GB" sz="1400" kern="1200" dirty="0"/>
            <a:t>Task 2. Monitor news feeds, financial reports, central bank statements, and social sentiment to extract actionable insights using data sources: … Agent: </a:t>
          </a:r>
          <a:r>
            <a:rPr lang="en-GB" sz="1400" kern="1200" dirty="0" err="1"/>
            <a:t>MarketWatcherAgent</a:t>
          </a:r>
          <a:endParaRPr lang="en-US" sz="1400" kern="1200" dirty="0"/>
        </a:p>
      </dsp:txBody>
      <dsp:txXfrm>
        <a:off x="0" y="675035"/>
        <a:ext cx="7442201" cy="675035"/>
      </dsp:txXfrm>
    </dsp:sp>
    <dsp:sp modelId="{F031A429-6193-421D-81F6-E444D7803D6E}">
      <dsp:nvSpPr>
        <dsp:cNvPr id="0" name=""/>
        <dsp:cNvSpPr/>
      </dsp:nvSpPr>
      <dsp:spPr>
        <a:xfrm>
          <a:off x="0" y="1350070"/>
          <a:ext cx="7442201" cy="0"/>
        </a:xfrm>
        <a:prstGeom prst="line">
          <a:avLst/>
        </a:prstGeom>
        <a:solidFill>
          <a:schemeClr val="accent5">
            <a:hueOff val="5431126"/>
            <a:satOff val="-7617"/>
            <a:lumOff val="-785"/>
            <a:alphaOff val="0"/>
          </a:schemeClr>
        </a:solidFill>
        <a:ln w="12700" cap="flat" cmpd="sng" algn="ctr">
          <a:solidFill>
            <a:schemeClr val="accent5">
              <a:hueOff val="5431126"/>
              <a:satOff val="-7617"/>
              <a:lumOff val="-78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7296574-759A-466E-9988-D8FAEDFE760E}">
      <dsp:nvSpPr>
        <dsp:cNvPr id="0" name=""/>
        <dsp:cNvSpPr/>
      </dsp:nvSpPr>
      <dsp:spPr>
        <a:xfrm>
          <a:off x="0" y="1350071"/>
          <a:ext cx="7442201" cy="675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GB" sz="1400" kern="1200"/>
            <a:t>Task 3. Summarize key developments in bullet points or short paragraphs, highlight potential market impact (e.g., sectors affected, likely direction of impact), Flag urgency or likelihood of volatility where applicable. </a:t>
          </a:r>
          <a:r>
            <a:rPr lang="en-GB" sz="1400" b="1" kern="1200"/>
            <a:t>Agent</a:t>
          </a:r>
          <a:r>
            <a:rPr lang="en-GB" sz="1400" kern="1200"/>
            <a:t>: MarketWatcherAgentAgent </a:t>
          </a:r>
          <a:r>
            <a:rPr lang="en-GB" sz="1400" kern="1200" dirty="0"/>
            <a:t>3: Investment </a:t>
          </a:r>
          <a:r>
            <a:rPr lang="en-GB" sz="1400" kern="1200" dirty="0" err="1"/>
            <a:t>Ideator</a:t>
          </a:r>
          <a:endParaRPr lang="en-US" sz="1400" kern="1200" dirty="0"/>
        </a:p>
      </dsp:txBody>
      <dsp:txXfrm>
        <a:off x="0" y="1350071"/>
        <a:ext cx="7442201" cy="675035"/>
      </dsp:txXfrm>
    </dsp:sp>
    <dsp:sp modelId="{833E12E1-2F9C-4B0F-8488-BD72DD7D2D9A}">
      <dsp:nvSpPr>
        <dsp:cNvPr id="0" name=""/>
        <dsp:cNvSpPr/>
      </dsp:nvSpPr>
      <dsp:spPr>
        <a:xfrm>
          <a:off x="0" y="2025106"/>
          <a:ext cx="7442201" cy="0"/>
        </a:xfrm>
        <a:prstGeom prst="line">
          <a:avLst/>
        </a:prstGeom>
        <a:solidFill>
          <a:schemeClr val="accent5">
            <a:hueOff val="8146689"/>
            <a:satOff val="-11426"/>
            <a:lumOff val="-1177"/>
            <a:alphaOff val="0"/>
          </a:schemeClr>
        </a:solidFill>
        <a:ln w="12700" cap="flat" cmpd="sng" algn="ctr">
          <a:solidFill>
            <a:schemeClr val="accent5">
              <a:hueOff val="8146689"/>
              <a:satOff val="-11426"/>
              <a:lumOff val="-1177"/>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6F68E76-7459-40C0-ADFF-EB83C75BE14B}">
      <dsp:nvSpPr>
        <dsp:cNvPr id="0" name=""/>
        <dsp:cNvSpPr/>
      </dsp:nvSpPr>
      <dsp:spPr>
        <a:xfrm>
          <a:off x="0" y="2025106"/>
          <a:ext cx="7442201" cy="675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GB" sz="1400" kern="1200" dirty="0"/>
            <a:t>Task 4. Formulate investment strategies. </a:t>
          </a:r>
          <a:r>
            <a:rPr lang="en-GB" sz="1400" b="1" kern="1200" dirty="0"/>
            <a:t>Agent</a:t>
          </a:r>
          <a:r>
            <a:rPr lang="en-GB" sz="1400" kern="1200" dirty="0"/>
            <a:t>: </a:t>
          </a:r>
          <a:r>
            <a:rPr lang="en-GB" sz="1400" kern="1200" dirty="0" err="1"/>
            <a:t>InvestmentStrategyAgent</a:t>
          </a:r>
          <a:endParaRPr lang="en-US" sz="1400" kern="1200" dirty="0"/>
        </a:p>
      </dsp:txBody>
      <dsp:txXfrm>
        <a:off x="0" y="2025106"/>
        <a:ext cx="7442201" cy="675035"/>
      </dsp:txXfrm>
    </dsp:sp>
    <dsp:sp modelId="{944CC911-3683-4A02-9552-5DC49A50CE2A}">
      <dsp:nvSpPr>
        <dsp:cNvPr id="0" name=""/>
        <dsp:cNvSpPr/>
      </dsp:nvSpPr>
      <dsp:spPr>
        <a:xfrm>
          <a:off x="0" y="2700141"/>
          <a:ext cx="7442201" cy="0"/>
        </a:xfrm>
        <a:prstGeom prst="line">
          <a:avLst/>
        </a:prstGeom>
        <a:solidFill>
          <a:schemeClr val="accent5">
            <a:hueOff val="10862252"/>
            <a:satOff val="-15234"/>
            <a:lumOff val="-1569"/>
            <a:alphaOff val="0"/>
          </a:schemeClr>
        </a:solidFill>
        <a:ln w="12700" cap="flat" cmpd="sng" algn="ctr">
          <a:solidFill>
            <a:schemeClr val="accent5">
              <a:hueOff val="10862252"/>
              <a:satOff val="-15234"/>
              <a:lumOff val="-156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E681C51-0F71-49BF-9F5A-DAD76343863A}">
      <dsp:nvSpPr>
        <dsp:cNvPr id="0" name=""/>
        <dsp:cNvSpPr/>
      </dsp:nvSpPr>
      <dsp:spPr>
        <a:xfrm>
          <a:off x="0" y="2700142"/>
          <a:ext cx="7442201" cy="675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GB" sz="1400" kern="1200" dirty="0"/>
            <a:t>Task 5. Interpret market signals, assess potential risks and opportunities, and recommend tactical or strategic shifts in asset allocation. </a:t>
          </a:r>
          <a:r>
            <a:rPr lang="en-GB" sz="1400" b="1" kern="1200" dirty="0"/>
            <a:t>Agent</a:t>
          </a:r>
          <a:r>
            <a:rPr lang="en-GB" sz="1400" kern="1200" dirty="0"/>
            <a:t>: </a:t>
          </a:r>
          <a:r>
            <a:rPr lang="en-GB" sz="1400" kern="1200" dirty="0" err="1"/>
            <a:t>InvestmentStrategyAgent</a:t>
          </a:r>
          <a:endParaRPr lang="en-US" sz="1400" kern="1200" dirty="0"/>
        </a:p>
      </dsp:txBody>
      <dsp:txXfrm>
        <a:off x="0" y="2700142"/>
        <a:ext cx="7442201" cy="675035"/>
      </dsp:txXfrm>
    </dsp:sp>
    <dsp:sp modelId="{014713FA-2CEF-4165-9451-5BD4CC4C3F4D}">
      <dsp:nvSpPr>
        <dsp:cNvPr id="0" name=""/>
        <dsp:cNvSpPr/>
      </dsp:nvSpPr>
      <dsp:spPr>
        <a:xfrm>
          <a:off x="0" y="3375177"/>
          <a:ext cx="7442201" cy="0"/>
        </a:xfrm>
        <a:prstGeom prst="line">
          <a:avLst/>
        </a:prstGeom>
        <a:solidFill>
          <a:schemeClr val="accent5">
            <a:hueOff val="13577815"/>
            <a:satOff val="-19043"/>
            <a:lumOff val="-1961"/>
            <a:alphaOff val="0"/>
          </a:schemeClr>
        </a:solidFill>
        <a:ln w="12700" cap="flat" cmpd="sng" algn="ctr">
          <a:solidFill>
            <a:schemeClr val="accent5">
              <a:hueOff val="13577815"/>
              <a:satOff val="-19043"/>
              <a:lumOff val="-1961"/>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9546155-C88A-4FC8-9243-A46CF940671B}">
      <dsp:nvSpPr>
        <dsp:cNvPr id="0" name=""/>
        <dsp:cNvSpPr/>
      </dsp:nvSpPr>
      <dsp:spPr>
        <a:xfrm>
          <a:off x="0" y="3375177"/>
          <a:ext cx="7442201" cy="675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GB" sz="1400" kern="1200" dirty="0"/>
            <a:t>Task 6. Take high-level investment strategies and translate them into specific asset ideas, allocations, and thematic opportunities across asset classes. </a:t>
          </a:r>
          <a:r>
            <a:rPr lang="en-GB" sz="1400" b="1" kern="1200" dirty="0"/>
            <a:t>Agent</a:t>
          </a:r>
          <a:r>
            <a:rPr lang="en-GB" sz="1400" kern="1200" dirty="0"/>
            <a:t>: </a:t>
          </a:r>
          <a:r>
            <a:rPr lang="en-GB" sz="1400" kern="1200" dirty="0" err="1"/>
            <a:t>InvestmentIdeationAgent</a:t>
          </a:r>
          <a:endParaRPr lang="en-US" sz="1400" kern="1200" dirty="0"/>
        </a:p>
      </dsp:txBody>
      <dsp:txXfrm>
        <a:off x="0" y="3375177"/>
        <a:ext cx="7442201" cy="675035"/>
      </dsp:txXfrm>
    </dsp:sp>
    <dsp:sp modelId="{6434A069-0708-45F0-B8D2-B1E0B3437F23}">
      <dsp:nvSpPr>
        <dsp:cNvPr id="0" name=""/>
        <dsp:cNvSpPr/>
      </dsp:nvSpPr>
      <dsp:spPr>
        <a:xfrm>
          <a:off x="0" y="4050212"/>
          <a:ext cx="7442201" cy="0"/>
        </a:xfrm>
        <a:prstGeom prst="line">
          <a:avLst/>
        </a:prstGeom>
        <a:solidFill>
          <a:schemeClr val="accent5">
            <a:hueOff val="16293378"/>
            <a:satOff val="-22851"/>
            <a:lumOff val="-2354"/>
            <a:alphaOff val="0"/>
          </a:schemeClr>
        </a:solidFill>
        <a:ln w="12700" cap="flat" cmpd="sng" algn="ctr">
          <a:solidFill>
            <a:schemeClr val="accent5">
              <a:hueOff val="16293378"/>
              <a:satOff val="-22851"/>
              <a:lumOff val="-235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111653-6662-4ADD-A09D-C4B784613CB0}">
      <dsp:nvSpPr>
        <dsp:cNvPr id="0" name=""/>
        <dsp:cNvSpPr/>
      </dsp:nvSpPr>
      <dsp:spPr>
        <a:xfrm>
          <a:off x="0" y="4050212"/>
          <a:ext cx="7442201" cy="675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GB" sz="1400" kern="1200" dirty="0"/>
            <a:t>Task 7. Generate a detailed blog post or magazine-style article based on the investment ideas and portfolio themes. </a:t>
          </a:r>
          <a:r>
            <a:rPr lang="en-GB" sz="1400" b="1" kern="1200" dirty="0"/>
            <a:t>Agent</a:t>
          </a:r>
          <a:r>
            <a:rPr lang="en-GB" sz="1400" kern="1200" dirty="0"/>
            <a:t>: </a:t>
          </a:r>
          <a:r>
            <a:rPr lang="en-GB" sz="1400" kern="1200" dirty="0" err="1"/>
            <a:t>WriterAgent</a:t>
          </a:r>
          <a:endParaRPr lang="en-US" sz="1400" kern="1200" dirty="0"/>
        </a:p>
      </dsp:txBody>
      <dsp:txXfrm>
        <a:off x="0" y="4050212"/>
        <a:ext cx="7442201" cy="675035"/>
      </dsp:txXfrm>
    </dsp:sp>
    <dsp:sp modelId="{1CE03A4F-308F-4609-9946-93151E78AE3D}">
      <dsp:nvSpPr>
        <dsp:cNvPr id="0" name=""/>
        <dsp:cNvSpPr/>
      </dsp:nvSpPr>
      <dsp:spPr>
        <a:xfrm>
          <a:off x="0" y="4725248"/>
          <a:ext cx="7442201" cy="0"/>
        </a:xfrm>
        <a:prstGeom prst="line">
          <a:avLst/>
        </a:prstGeom>
        <a:solidFill>
          <a:schemeClr val="accent5">
            <a:hueOff val="19008940"/>
            <a:satOff val="-26660"/>
            <a:lumOff val="-2746"/>
            <a:alphaOff val="0"/>
          </a:schemeClr>
        </a:solidFill>
        <a:ln w="12700" cap="flat" cmpd="sng" algn="ctr">
          <a:solidFill>
            <a:schemeClr val="accent5">
              <a:hueOff val="19008940"/>
              <a:satOff val="-26660"/>
              <a:lumOff val="-2746"/>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9A60B9B-B264-4922-8D41-858B75A8FBF3}">
      <dsp:nvSpPr>
        <dsp:cNvPr id="0" name=""/>
        <dsp:cNvSpPr/>
      </dsp:nvSpPr>
      <dsp:spPr>
        <a:xfrm>
          <a:off x="0" y="4725248"/>
          <a:ext cx="7442201" cy="675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3340" tIns="53340" rIns="53340" bIns="53340" numCol="1" spcCol="1270" anchor="t" anchorCtr="0">
          <a:noAutofit/>
        </a:bodyPr>
        <a:lstStyle/>
        <a:p>
          <a:pPr marL="0" lvl="0" indent="0" algn="l" defTabSz="622300">
            <a:lnSpc>
              <a:spcPct val="90000"/>
            </a:lnSpc>
            <a:spcBef>
              <a:spcPct val="0"/>
            </a:spcBef>
            <a:spcAft>
              <a:spcPct val="35000"/>
            </a:spcAft>
            <a:buNone/>
          </a:pPr>
          <a:r>
            <a:rPr lang="en-GB" sz="1400" kern="1200" dirty="0"/>
            <a:t>Task 8. Review all information provided—including market research, strategic context, investment ideas, and portfolio compositions—and make a confident, rational decision about which portfolio(s) should be approved for execution. </a:t>
          </a:r>
          <a:r>
            <a:rPr lang="en-GB" sz="1400" b="1" kern="1200" dirty="0"/>
            <a:t>Agent</a:t>
          </a:r>
          <a:r>
            <a:rPr lang="en-GB" sz="1400" kern="1200" dirty="0"/>
            <a:t>: </a:t>
          </a:r>
          <a:r>
            <a:rPr lang="en-GB" sz="1400" kern="1200" dirty="0" err="1"/>
            <a:t>ReviewDecideAgent</a:t>
          </a:r>
          <a:endParaRPr lang="en-US" sz="1400" kern="1200" dirty="0"/>
        </a:p>
      </dsp:txBody>
      <dsp:txXfrm>
        <a:off x="0" y="4725248"/>
        <a:ext cx="7442201" cy="675035"/>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5/29/2025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0055627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5/29/2025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11586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5/29/2025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71859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5/29/2025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9210224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5/29/2025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37774542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5/29/2025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4066673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5/29/2025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18298433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5/29/2025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2979268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5/29/2025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43935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5/29/2025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42024062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5/29/2025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a:t>
            </a:fld>
            <a:endParaRPr lang="en-US"/>
          </a:p>
        </p:txBody>
      </p:sp>
    </p:spTree>
    <p:extLst>
      <p:ext uri="{BB962C8B-B14F-4D97-AF65-F5344CB8AC3E}">
        <p14:creationId xmlns:p14="http://schemas.microsoft.com/office/powerpoint/2010/main" val="765403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5/29/2025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dirty="0"/>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5483013"/>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79" r:id="rId6"/>
    <p:sldLayoutId id="2147483675" r:id="rId7"/>
    <p:sldLayoutId id="2147483676" r:id="rId8"/>
    <p:sldLayoutId id="2147483677" r:id="rId9"/>
    <p:sldLayoutId id="2147483678" r:id="rId10"/>
    <p:sldLayoutId id="2147483680"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99B109C-5D9D-93A9-B410-046D2647A912}"/>
              </a:ext>
            </a:extLst>
          </p:cNvPr>
          <p:cNvSpPr>
            <a:spLocks noGrp="1"/>
          </p:cNvSpPr>
          <p:nvPr>
            <p:ph type="ctrTitle"/>
          </p:nvPr>
        </p:nvSpPr>
        <p:spPr>
          <a:xfrm>
            <a:off x="5604552" y="871758"/>
            <a:ext cx="5825448" cy="3871143"/>
          </a:xfrm>
        </p:spPr>
        <p:txBody>
          <a:bodyPr>
            <a:normAutofit/>
          </a:bodyPr>
          <a:lstStyle/>
          <a:p>
            <a:r>
              <a:rPr lang="en-GB" dirty="0"/>
              <a:t>Agentic Workflows Assignment</a:t>
            </a:r>
          </a:p>
        </p:txBody>
      </p:sp>
      <p:sp>
        <p:nvSpPr>
          <p:cNvPr id="3" name="Subtitle 2">
            <a:extLst>
              <a:ext uri="{FF2B5EF4-FFF2-40B4-BE49-F238E27FC236}">
                <a16:creationId xmlns:a16="http://schemas.microsoft.com/office/drawing/2014/main" id="{9680FC73-B0E7-652A-D5DE-7FBC73C6D697}"/>
              </a:ext>
            </a:extLst>
          </p:cNvPr>
          <p:cNvSpPr>
            <a:spLocks noGrp="1"/>
          </p:cNvSpPr>
          <p:nvPr>
            <p:ph type="subTitle" idx="1"/>
          </p:nvPr>
        </p:nvSpPr>
        <p:spPr>
          <a:xfrm>
            <a:off x="5619964" y="4785543"/>
            <a:ext cx="5322013" cy="1005657"/>
          </a:xfrm>
        </p:spPr>
        <p:txBody>
          <a:bodyPr>
            <a:normAutofit/>
          </a:bodyPr>
          <a:lstStyle/>
          <a:p>
            <a:r>
              <a:rPr lang="en-GB" dirty="0"/>
              <a:t>Group 3 Full Code: Gianluca Brindisi, Mariya Hristova, Steven Kok, Viktoras Didziulis</a:t>
            </a:r>
          </a:p>
        </p:txBody>
      </p:sp>
      <p:pic>
        <p:nvPicPr>
          <p:cNvPr id="4" name="Picture 3">
            <a:extLst>
              <a:ext uri="{FF2B5EF4-FFF2-40B4-BE49-F238E27FC236}">
                <a16:creationId xmlns:a16="http://schemas.microsoft.com/office/drawing/2014/main" id="{018F54F0-157B-4D99-28B7-BB9B391D7904}"/>
              </a:ext>
            </a:extLst>
          </p:cNvPr>
          <p:cNvPicPr>
            <a:picLocks noChangeAspect="1"/>
          </p:cNvPicPr>
          <p:nvPr/>
        </p:nvPicPr>
        <p:blipFill>
          <a:blip r:embed="rId2"/>
          <a:srcRect l="34170" r="8940" b="-1"/>
          <a:stretch>
            <a:fillRect/>
          </a:stretch>
        </p:blipFill>
        <p:spPr>
          <a:xfrm>
            <a:off x="1" y="10"/>
            <a:ext cx="4876799" cy="6857989"/>
          </a:xfrm>
          <a:prstGeom prst="rect">
            <a:avLst/>
          </a:prstGeom>
        </p:spPr>
      </p:pic>
      <p:cxnSp>
        <p:nvCxnSpPr>
          <p:cNvPr id="11" name="Straight Connector 10">
            <a:extLst>
              <a:ext uri="{FF2B5EF4-FFF2-40B4-BE49-F238E27FC236}">
                <a16:creationId xmlns:a16="http://schemas.microsoft.com/office/drawing/2014/main" id="{EE2E603F-4A95-4FE8-BB06-211DFD75DBE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723900"/>
            <a:ext cx="5706224"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CF06E40-3ECB-4820-95B5-8A70B07D4B4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23776" y="6134100"/>
            <a:ext cx="5668124"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57552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32A2DE-8125-4957-BA16-4F9924D2AE54}"/>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AE20DDB-83D0-9575-6616-6A044B0EC6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7B9092-CC97-EF90-21F5-D6C488ED7D9C}"/>
              </a:ext>
            </a:extLst>
          </p:cNvPr>
          <p:cNvSpPr>
            <a:spLocks noGrp="1"/>
          </p:cNvSpPr>
          <p:nvPr>
            <p:ph type="title"/>
          </p:nvPr>
        </p:nvSpPr>
        <p:spPr>
          <a:xfrm>
            <a:off x="704087" y="609601"/>
            <a:ext cx="2521714" cy="4488878"/>
          </a:xfrm>
        </p:spPr>
        <p:txBody>
          <a:bodyPr>
            <a:normAutofit/>
          </a:bodyPr>
          <a:lstStyle/>
          <a:p>
            <a:r>
              <a:rPr lang="en-GB" sz="3200" dirty="0"/>
              <a:t>Tasks</a:t>
            </a:r>
          </a:p>
        </p:txBody>
      </p:sp>
      <p:cxnSp>
        <p:nvCxnSpPr>
          <p:cNvPr id="11" name="Straight Connector 10">
            <a:extLst>
              <a:ext uri="{FF2B5EF4-FFF2-40B4-BE49-F238E27FC236}">
                <a16:creationId xmlns:a16="http://schemas.microsoft.com/office/drawing/2014/main" id="{805966D2-C6B6-F8FE-E384-6E4F5F3378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538488" y="723900"/>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3539A1D-AA7F-7BAF-8A2D-DFC7044B5E98}"/>
              </a:ext>
            </a:extLst>
          </p:cNvPr>
          <p:cNvGraphicFramePr>
            <a:graphicFrameLocks noGrp="1"/>
          </p:cNvGraphicFramePr>
          <p:nvPr>
            <p:ph idx="1"/>
            <p:extLst>
              <p:ext uri="{D42A27DB-BD31-4B8C-83A1-F6EECF244321}">
                <p14:modId xmlns:p14="http://schemas.microsoft.com/office/powerpoint/2010/main" val="2339927627"/>
              </p:ext>
            </p:extLst>
          </p:nvPr>
        </p:nvGraphicFramePr>
        <p:xfrm>
          <a:off x="3987800" y="723900"/>
          <a:ext cx="7442201" cy="5400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328913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F64F9B95-9045-48D2-B9F3-2927E98F54A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85AA86F-6A4D-4BCB-A045-D992CDC2959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33E93247-6229-44AB-A550-739E971E6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47DBDA-E4F1-B38A-A664-EA49E8827CF7}"/>
              </a:ext>
            </a:extLst>
          </p:cNvPr>
          <p:cNvSpPr>
            <a:spLocks noGrp="1"/>
          </p:cNvSpPr>
          <p:nvPr>
            <p:ph type="title"/>
          </p:nvPr>
        </p:nvSpPr>
        <p:spPr>
          <a:xfrm>
            <a:off x="3642630" y="448181"/>
            <a:ext cx="7445661" cy="1146939"/>
          </a:xfrm>
        </p:spPr>
        <p:txBody>
          <a:bodyPr vert="horz" lIns="91440" tIns="45720" rIns="91440" bIns="45720" rtlCol="0" anchor="t">
            <a:normAutofit/>
          </a:bodyPr>
          <a:lstStyle/>
          <a:p>
            <a:r>
              <a:rPr lang="en-US" sz="5400"/>
              <a:t>results</a:t>
            </a:r>
          </a:p>
        </p:txBody>
      </p:sp>
      <p:cxnSp>
        <p:nvCxnSpPr>
          <p:cNvPr id="16" name="Straight Connector 15">
            <a:extLst>
              <a:ext uri="{FF2B5EF4-FFF2-40B4-BE49-F238E27FC236}">
                <a16:creationId xmlns:a16="http://schemas.microsoft.com/office/drawing/2014/main" id="{F9600FFC-92AF-4AD3-9595-B0E23476BD0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195590" y="661358"/>
            <a:ext cx="0" cy="576072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pic>
        <p:nvPicPr>
          <p:cNvPr id="5" name="Content Placeholder 4">
            <a:extLst>
              <a:ext uri="{FF2B5EF4-FFF2-40B4-BE49-F238E27FC236}">
                <a16:creationId xmlns:a16="http://schemas.microsoft.com/office/drawing/2014/main" id="{A554C97E-DE14-E1E9-6757-B74C460E11A0}"/>
              </a:ext>
            </a:extLst>
          </p:cNvPr>
          <p:cNvPicPr>
            <a:picLocks noGrp="1" noChangeAspect="1"/>
          </p:cNvPicPr>
          <p:nvPr>
            <p:ph idx="1"/>
          </p:nvPr>
        </p:nvPicPr>
        <p:blipFill>
          <a:blip r:embed="rId2"/>
          <a:stretch>
            <a:fillRect/>
          </a:stretch>
        </p:blipFill>
        <p:spPr>
          <a:xfrm>
            <a:off x="3734996" y="1666639"/>
            <a:ext cx="7144182" cy="4733020"/>
          </a:xfrm>
          <a:prstGeom prst="rect">
            <a:avLst/>
          </a:prstGeom>
        </p:spPr>
      </p:pic>
    </p:spTree>
    <p:extLst>
      <p:ext uri="{BB962C8B-B14F-4D97-AF65-F5344CB8AC3E}">
        <p14:creationId xmlns:p14="http://schemas.microsoft.com/office/powerpoint/2010/main" val="835072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01CCA-00B1-D24B-9836-DE4275D764EA}"/>
              </a:ext>
            </a:extLst>
          </p:cNvPr>
          <p:cNvSpPr>
            <a:spLocks noGrp="1"/>
          </p:cNvSpPr>
          <p:nvPr>
            <p:ph type="title"/>
          </p:nvPr>
        </p:nvSpPr>
        <p:spPr/>
        <p:txBody>
          <a:bodyPr/>
          <a:lstStyle/>
          <a:p>
            <a:r>
              <a:rPr lang="en-GB" dirty="0"/>
              <a:t>Some outputs</a:t>
            </a:r>
          </a:p>
        </p:txBody>
      </p:sp>
      <p:sp>
        <p:nvSpPr>
          <p:cNvPr id="3" name="Content Placeholder 2">
            <a:extLst>
              <a:ext uri="{FF2B5EF4-FFF2-40B4-BE49-F238E27FC236}">
                <a16:creationId xmlns:a16="http://schemas.microsoft.com/office/drawing/2014/main" id="{ECE60A13-2121-7880-993A-FC62C58A9157}"/>
              </a:ext>
            </a:extLst>
          </p:cNvPr>
          <p:cNvSpPr>
            <a:spLocks noGrp="1"/>
          </p:cNvSpPr>
          <p:nvPr>
            <p:ph idx="1"/>
          </p:nvPr>
        </p:nvSpPr>
        <p:spPr/>
        <p:txBody>
          <a:bodyPr>
            <a:normAutofit fontScale="70000" lnSpcReduction="20000"/>
          </a:bodyPr>
          <a:lstStyle/>
          <a:p>
            <a:r>
              <a:rPr lang="en-GB" dirty="0"/>
              <a:t>As we move through </a:t>
            </a:r>
            <a:r>
              <a:rPr lang="en-GB" u="sng" dirty="0"/>
              <a:t>October 2023</a:t>
            </a:r>
            <a:r>
              <a:rPr lang="en-GB" dirty="0"/>
              <a:t> </a:t>
            </a:r>
            <a:r>
              <a:rPr lang="en-GB" b="1" dirty="0"/>
              <a:t>(?!)</a:t>
            </a:r>
            <a:r>
              <a:rPr lang="en-GB" dirty="0"/>
              <a:t>, equity markets are grappling with significant challenges, driven by persistent geopolitical tensions and evolving macroeconomic conditions. In this article, we will outline key developments affecting the investment landscape and provide actionable strategies to capitalize on emerging opportunities while managing associated risks.</a:t>
            </a:r>
          </a:p>
          <a:p>
            <a:r>
              <a:rPr lang="en-GB" dirty="0"/>
              <a:t>### Geopolitical Tensions</a:t>
            </a:r>
          </a:p>
          <a:p>
            <a:r>
              <a:rPr lang="en-GB" dirty="0"/>
              <a:t>Rising conflicts, particularly in the Middle East, have exacerbated concerns surrounding  geopolitical risk, significantly influencing commodity markets. Gold has surged by +7.3%, marking its strongest monthly performance since the regional banking crisis in March, while oil prices are under scrutiny due to fears that these tensions may escalate further.</a:t>
            </a:r>
          </a:p>
          <a:p>
            <a:endParaRPr lang="en-GB" dirty="0"/>
          </a:p>
          <a:p>
            <a:r>
              <a:rPr lang="en-GB" dirty="0"/>
              <a:t>### Bond Yields</a:t>
            </a:r>
          </a:p>
          <a:p>
            <a:r>
              <a:rPr lang="en-GB" dirty="0"/>
              <a:t>US 10-year yields have reached nearly 5% for the first time since 2007, indicating a tightening financial environment. This uptick in yields comes amidst robust US economic data, which could heighten market volatility in the months ahead.</a:t>
            </a:r>
          </a:p>
        </p:txBody>
      </p:sp>
    </p:spTree>
    <p:extLst>
      <p:ext uri="{BB962C8B-B14F-4D97-AF65-F5344CB8AC3E}">
        <p14:creationId xmlns:p14="http://schemas.microsoft.com/office/powerpoint/2010/main" val="3693678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8A3504-EC38-1EDC-F090-53BF026DCB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212497-4E2B-829E-1C52-D6D0B833AC7F}"/>
              </a:ext>
            </a:extLst>
          </p:cNvPr>
          <p:cNvSpPr>
            <a:spLocks noGrp="1"/>
          </p:cNvSpPr>
          <p:nvPr>
            <p:ph type="title"/>
          </p:nvPr>
        </p:nvSpPr>
        <p:spPr/>
        <p:txBody>
          <a:bodyPr/>
          <a:lstStyle/>
          <a:p>
            <a:r>
              <a:rPr lang="en-GB" dirty="0"/>
              <a:t>Some outputs</a:t>
            </a:r>
          </a:p>
        </p:txBody>
      </p:sp>
      <p:sp>
        <p:nvSpPr>
          <p:cNvPr id="3" name="Content Placeholder 2">
            <a:extLst>
              <a:ext uri="{FF2B5EF4-FFF2-40B4-BE49-F238E27FC236}">
                <a16:creationId xmlns:a16="http://schemas.microsoft.com/office/drawing/2014/main" id="{0FB295BD-4362-AA8F-CBC4-A0B7207F5414}"/>
              </a:ext>
            </a:extLst>
          </p:cNvPr>
          <p:cNvSpPr>
            <a:spLocks noGrp="1"/>
          </p:cNvSpPr>
          <p:nvPr>
            <p:ph idx="1"/>
          </p:nvPr>
        </p:nvSpPr>
        <p:spPr>
          <a:xfrm>
            <a:off x="700635" y="2221992"/>
            <a:ext cx="4004929" cy="3739896"/>
          </a:xfrm>
        </p:spPr>
        <p:txBody>
          <a:bodyPr>
            <a:normAutofit fontScale="40000" lnSpcReduction="20000"/>
          </a:bodyPr>
          <a:lstStyle/>
          <a:p>
            <a:r>
              <a:rPr lang="en-GB" sz="3500" dirty="0"/>
              <a:t>## Investment Strategy Recommendations</a:t>
            </a:r>
          </a:p>
          <a:p>
            <a:endParaRPr lang="en-GB" sz="3500" dirty="0"/>
          </a:p>
          <a:p>
            <a:r>
              <a:rPr lang="en-GB" sz="3500" dirty="0"/>
              <a:t>Based on our analysis of October's market conditions, we propose the following strategic investment themes to effectively navigate the current landscape:</a:t>
            </a:r>
          </a:p>
          <a:p>
            <a:endParaRPr lang="en-GB" sz="3500" dirty="0"/>
          </a:p>
          <a:p>
            <a:r>
              <a:rPr lang="en-GB" sz="3500" dirty="0"/>
              <a:t>### 1. Tactical Overweight in Technology Sector</a:t>
            </a:r>
          </a:p>
          <a:p>
            <a:r>
              <a:rPr lang="en-GB" sz="3500" dirty="0"/>
              <a:t>**Rationale**: The technology sector continues to exhibit strong growth potential, with an impressive earnings performance. Allocating a significant portion of the portfolio to this sector may yield relative stability and upside opportunities.</a:t>
            </a:r>
          </a:p>
          <a:p>
            <a:endParaRPr lang="en-GB" sz="3500" dirty="0"/>
          </a:p>
          <a:p>
            <a:endParaRPr lang="en-GB" dirty="0"/>
          </a:p>
        </p:txBody>
      </p:sp>
      <p:sp>
        <p:nvSpPr>
          <p:cNvPr id="5" name="TextBox 4">
            <a:extLst>
              <a:ext uri="{FF2B5EF4-FFF2-40B4-BE49-F238E27FC236}">
                <a16:creationId xmlns:a16="http://schemas.microsoft.com/office/drawing/2014/main" id="{AB48021A-5F3C-593E-266F-9AB399073BEA}"/>
              </a:ext>
            </a:extLst>
          </p:cNvPr>
          <p:cNvSpPr txBox="1"/>
          <p:nvPr/>
        </p:nvSpPr>
        <p:spPr>
          <a:xfrm>
            <a:off x="4999876" y="2364939"/>
            <a:ext cx="6097712" cy="2585323"/>
          </a:xfrm>
          <a:prstGeom prst="rect">
            <a:avLst/>
          </a:prstGeom>
          <a:noFill/>
        </p:spPr>
        <p:txBody>
          <a:bodyPr wrap="square">
            <a:spAutoFit/>
          </a:bodyPr>
          <a:lstStyle/>
          <a:p>
            <a:r>
              <a:rPr lang="en-GB" dirty="0"/>
              <a:t>- **Pros**:</a:t>
            </a:r>
          </a:p>
          <a:p>
            <a:r>
              <a:rPr lang="en-GB" dirty="0"/>
              <a:t>  - Strong fundamentals and ongoing demand.</a:t>
            </a:r>
          </a:p>
          <a:p>
            <a:r>
              <a:rPr lang="en-GB" dirty="0"/>
              <a:t>  - Innovation driving market expansion.</a:t>
            </a:r>
          </a:p>
          <a:p>
            <a:r>
              <a:rPr lang="en-GB" dirty="0"/>
              <a:t>  - Defensive characteristics during economic uncertainty.</a:t>
            </a:r>
          </a:p>
          <a:p>
            <a:r>
              <a:rPr lang="en-GB" dirty="0"/>
              <a:t>  </a:t>
            </a:r>
          </a:p>
          <a:p>
            <a:r>
              <a:rPr lang="en-GB" dirty="0"/>
              <a:t>- **Cons**:</a:t>
            </a:r>
          </a:p>
          <a:p>
            <a:r>
              <a:rPr lang="en-GB" dirty="0"/>
              <a:t>  - Elevated valuations could curtail potential upside.</a:t>
            </a:r>
          </a:p>
          <a:p>
            <a:r>
              <a:rPr lang="en-GB" dirty="0"/>
              <a:t>  - Possible vulnerabilities linked to geopolitical supply chain disruptions.</a:t>
            </a:r>
          </a:p>
        </p:txBody>
      </p:sp>
    </p:spTree>
    <p:extLst>
      <p:ext uri="{BB962C8B-B14F-4D97-AF65-F5344CB8AC3E}">
        <p14:creationId xmlns:p14="http://schemas.microsoft.com/office/powerpoint/2010/main" val="28488067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6682B-B12A-B4DD-FDFA-6043B5CB0252}"/>
              </a:ext>
            </a:extLst>
          </p:cNvPr>
          <p:cNvSpPr>
            <a:spLocks noGrp="1"/>
          </p:cNvSpPr>
          <p:nvPr>
            <p:ph type="title"/>
          </p:nvPr>
        </p:nvSpPr>
        <p:spPr/>
        <p:txBody>
          <a:bodyPr/>
          <a:lstStyle/>
          <a:p>
            <a:r>
              <a:rPr lang="en-GB" dirty="0"/>
              <a:t>Opinions and conclusion</a:t>
            </a:r>
          </a:p>
        </p:txBody>
      </p:sp>
      <p:sp>
        <p:nvSpPr>
          <p:cNvPr id="3" name="Content Placeholder 2">
            <a:extLst>
              <a:ext uri="{FF2B5EF4-FFF2-40B4-BE49-F238E27FC236}">
                <a16:creationId xmlns:a16="http://schemas.microsoft.com/office/drawing/2014/main" id="{96301893-7CE9-14E7-122F-B6EEC92B7A28}"/>
              </a:ext>
            </a:extLst>
          </p:cNvPr>
          <p:cNvSpPr>
            <a:spLocks noGrp="1"/>
          </p:cNvSpPr>
          <p:nvPr>
            <p:ph idx="1"/>
          </p:nvPr>
        </p:nvSpPr>
        <p:spPr/>
        <p:txBody>
          <a:bodyPr/>
          <a:lstStyle/>
          <a:p>
            <a:r>
              <a:rPr lang="en-GB" dirty="0"/>
              <a:t>This is the output I've got. I like it.</a:t>
            </a:r>
          </a:p>
          <a:p>
            <a:r>
              <a:rPr lang="en-GB" dirty="0"/>
              <a:t>It's running ok but I wouldn't take this crews investment advises yet.</a:t>
            </a:r>
          </a:p>
          <a:p>
            <a:r>
              <a:rPr lang="en-GB" dirty="0"/>
              <a:t>October 2023?.. Hitting an issue with LLM failing to understand the timeline and temporal context.</a:t>
            </a:r>
          </a:p>
          <a:p>
            <a:endParaRPr lang="en-GB" dirty="0"/>
          </a:p>
          <a:p>
            <a:r>
              <a:rPr lang="en-GB" b="1" dirty="0"/>
              <a:t>Conclusion: </a:t>
            </a:r>
            <a:r>
              <a:rPr lang="en-GB" dirty="0"/>
              <a:t>Impressive good story telling, but we are not there yet in terms of reliability </a:t>
            </a:r>
            <a:r>
              <a:rPr lang="en-GB" dirty="0">
                <a:sym typeface="Wingdings" panose="05000000000000000000" pitchFamily="2" charset="2"/>
              </a:rPr>
              <a:t>, there is still plenty of room for improvement.</a:t>
            </a:r>
            <a:endParaRPr lang="en-GB" dirty="0"/>
          </a:p>
        </p:txBody>
      </p:sp>
    </p:spTree>
    <p:extLst>
      <p:ext uri="{BB962C8B-B14F-4D97-AF65-F5344CB8AC3E}">
        <p14:creationId xmlns:p14="http://schemas.microsoft.com/office/powerpoint/2010/main" val="1756581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EA3C84-BD5E-E543-AF37-374D6E2BA3F5}"/>
              </a:ext>
            </a:extLst>
          </p:cNvPr>
          <p:cNvSpPr>
            <a:spLocks noGrp="1"/>
          </p:cNvSpPr>
          <p:nvPr>
            <p:ph type="title"/>
          </p:nvPr>
        </p:nvSpPr>
        <p:spPr>
          <a:xfrm>
            <a:off x="704087" y="609601"/>
            <a:ext cx="2521714" cy="4488878"/>
          </a:xfrm>
        </p:spPr>
        <p:txBody>
          <a:bodyPr>
            <a:normAutofit/>
          </a:bodyPr>
          <a:lstStyle/>
          <a:p>
            <a:r>
              <a:rPr lang="en-GB" sz="3200"/>
              <a:t>Objective</a:t>
            </a:r>
          </a:p>
        </p:txBody>
      </p:sp>
      <p:cxnSp>
        <p:nvCxnSpPr>
          <p:cNvPr id="11" name="Straight Connector 10">
            <a:extLst>
              <a:ext uri="{FF2B5EF4-FFF2-40B4-BE49-F238E27FC236}">
                <a16:creationId xmlns:a16="http://schemas.microsoft.com/office/drawing/2014/main" id="{0ADD27CF-4CE1-2871-1ABA-40FCA4D032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538488" y="723900"/>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57889E91-E9D4-EAC5-F1FC-9BA1B4282231}"/>
              </a:ext>
            </a:extLst>
          </p:cNvPr>
          <p:cNvGraphicFramePr>
            <a:graphicFrameLocks noGrp="1"/>
          </p:cNvGraphicFramePr>
          <p:nvPr>
            <p:ph idx="1"/>
            <p:extLst>
              <p:ext uri="{D42A27DB-BD31-4B8C-83A1-F6EECF244321}">
                <p14:modId xmlns:p14="http://schemas.microsoft.com/office/powerpoint/2010/main" val="2789473865"/>
              </p:ext>
            </p:extLst>
          </p:nvPr>
        </p:nvGraphicFramePr>
        <p:xfrm>
          <a:off x="3987800" y="723900"/>
          <a:ext cx="7442201" cy="5400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85666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F50BFF-0F63-0A6B-0F86-CB9577CEA5B5}"/>
              </a:ext>
            </a:extLst>
          </p:cNvPr>
          <p:cNvSpPr>
            <a:spLocks noGrp="1"/>
          </p:cNvSpPr>
          <p:nvPr>
            <p:ph type="title"/>
          </p:nvPr>
        </p:nvSpPr>
        <p:spPr>
          <a:xfrm>
            <a:off x="704087" y="609601"/>
            <a:ext cx="2521714" cy="4488878"/>
          </a:xfrm>
        </p:spPr>
        <p:txBody>
          <a:bodyPr>
            <a:normAutofit/>
          </a:bodyPr>
          <a:lstStyle/>
          <a:p>
            <a:r>
              <a:rPr lang="en-GB" sz="3200"/>
              <a:t>Group 3 strategy</a:t>
            </a:r>
          </a:p>
        </p:txBody>
      </p:sp>
      <p:cxnSp>
        <p:nvCxnSpPr>
          <p:cNvPr id="11" name="Straight Connector 10">
            <a:extLst>
              <a:ext uri="{FF2B5EF4-FFF2-40B4-BE49-F238E27FC236}">
                <a16:creationId xmlns:a16="http://schemas.microsoft.com/office/drawing/2014/main" id="{0ADD27CF-4CE1-2871-1ABA-40FCA4D032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538488" y="723900"/>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3FFD6CEA-5824-F34B-AA42-8A4A800BBBD3}"/>
              </a:ext>
            </a:extLst>
          </p:cNvPr>
          <p:cNvGraphicFramePr>
            <a:graphicFrameLocks noGrp="1"/>
          </p:cNvGraphicFramePr>
          <p:nvPr>
            <p:ph idx="1"/>
            <p:extLst>
              <p:ext uri="{D42A27DB-BD31-4B8C-83A1-F6EECF244321}">
                <p14:modId xmlns:p14="http://schemas.microsoft.com/office/powerpoint/2010/main" val="3473266397"/>
              </p:ext>
            </p:extLst>
          </p:nvPr>
        </p:nvGraphicFramePr>
        <p:xfrm>
          <a:off x="3987800" y="723900"/>
          <a:ext cx="7442201" cy="5400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417976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68B2C62-7648-4430-90D5-AE0F252AF1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24EC54-ABA1-0258-8263-A005C5FBA94A}"/>
              </a:ext>
            </a:extLst>
          </p:cNvPr>
          <p:cNvSpPr>
            <a:spLocks noGrp="1"/>
          </p:cNvSpPr>
          <p:nvPr>
            <p:ph type="title"/>
          </p:nvPr>
        </p:nvSpPr>
        <p:spPr>
          <a:xfrm>
            <a:off x="704087" y="609601"/>
            <a:ext cx="2521714" cy="4488878"/>
          </a:xfrm>
        </p:spPr>
        <p:txBody>
          <a:bodyPr>
            <a:normAutofit/>
          </a:bodyPr>
          <a:lstStyle/>
          <a:p>
            <a:r>
              <a:rPr lang="en-GB" sz="3200"/>
              <a:t>Agentic Flow</a:t>
            </a:r>
          </a:p>
        </p:txBody>
      </p:sp>
      <p:cxnSp>
        <p:nvCxnSpPr>
          <p:cNvPr id="11" name="Straight Connector 10">
            <a:extLst>
              <a:ext uri="{FF2B5EF4-FFF2-40B4-BE49-F238E27FC236}">
                <a16:creationId xmlns:a16="http://schemas.microsoft.com/office/drawing/2014/main" id="{0ADD27CF-4CE1-2871-1ABA-40FCA4D032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3538488" y="723900"/>
            <a:ext cx="15948" cy="545007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0AEDABBF-F27D-400F-501E-EAAF28195687}"/>
              </a:ext>
            </a:extLst>
          </p:cNvPr>
          <p:cNvGraphicFramePr>
            <a:graphicFrameLocks noGrp="1"/>
          </p:cNvGraphicFramePr>
          <p:nvPr>
            <p:ph idx="1"/>
            <p:extLst>
              <p:ext uri="{D42A27DB-BD31-4B8C-83A1-F6EECF244321}">
                <p14:modId xmlns:p14="http://schemas.microsoft.com/office/powerpoint/2010/main" val="356095132"/>
              </p:ext>
            </p:extLst>
          </p:nvPr>
        </p:nvGraphicFramePr>
        <p:xfrm>
          <a:off x="3987800" y="723900"/>
          <a:ext cx="7442201" cy="54002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826674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D4EF8-704B-D6D0-D674-97C2F0DF6697}"/>
              </a:ext>
            </a:extLst>
          </p:cNvPr>
          <p:cNvSpPr>
            <a:spLocks noGrp="1"/>
          </p:cNvSpPr>
          <p:nvPr>
            <p:ph type="title"/>
          </p:nvPr>
        </p:nvSpPr>
        <p:spPr/>
        <p:txBody>
          <a:bodyPr/>
          <a:lstStyle/>
          <a:p>
            <a:r>
              <a:rPr lang="en-GB" dirty="0"/>
              <a:t>Agent 1</a:t>
            </a:r>
          </a:p>
        </p:txBody>
      </p:sp>
      <p:sp>
        <p:nvSpPr>
          <p:cNvPr id="3" name="Content Placeholder 2">
            <a:extLst>
              <a:ext uri="{FF2B5EF4-FFF2-40B4-BE49-F238E27FC236}">
                <a16:creationId xmlns:a16="http://schemas.microsoft.com/office/drawing/2014/main" id="{F80CBA42-CCD6-6D85-8BAA-55E627E8A21E}"/>
              </a:ext>
            </a:extLst>
          </p:cNvPr>
          <p:cNvSpPr>
            <a:spLocks noGrp="1"/>
          </p:cNvSpPr>
          <p:nvPr>
            <p:ph idx="1"/>
          </p:nvPr>
        </p:nvSpPr>
        <p:spPr/>
        <p:txBody>
          <a:bodyPr/>
          <a:lstStyle/>
          <a:p>
            <a:r>
              <a:rPr lang="en-GB" dirty="0"/>
              <a:t>Agent name: </a:t>
            </a:r>
            <a:r>
              <a:rPr lang="en-GB" dirty="0" err="1"/>
              <a:t>MarketWatcherAgent</a:t>
            </a:r>
            <a:endParaRPr lang="en-GB" dirty="0"/>
          </a:p>
          <a:p>
            <a:r>
              <a:rPr lang="en-GB" dirty="0"/>
              <a:t>Role: Market Researcher</a:t>
            </a:r>
          </a:p>
          <a:p>
            <a:r>
              <a:rPr lang="en-GB" dirty="0"/>
              <a:t>Goal: Gathers relevant financial news and flags volatility triggers </a:t>
            </a:r>
          </a:p>
          <a:p>
            <a:r>
              <a:rPr lang="en-GB" dirty="0"/>
              <a:t>Backstory: You are </a:t>
            </a:r>
            <a:r>
              <a:rPr lang="en-GB" dirty="0" err="1"/>
              <a:t>MarketWatcherAgent</a:t>
            </a:r>
            <a:r>
              <a:rPr lang="en-GB" dirty="0"/>
              <a:t>, an experienced financial market analyst and AI-powered market researcher. Your primary objective is to gather and </a:t>
            </a:r>
            <a:r>
              <a:rPr lang="en-GB" dirty="0" err="1"/>
              <a:t>analyze</a:t>
            </a:r>
            <a:r>
              <a:rPr lang="en-GB" dirty="0"/>
              <a:t> relevant financial news from trusted sources and identify early indicators of market volatility &lt;….&gt;</a:t>
            </a:r>
          </a:p>
          <a:p>
            <a:endParaRPr lang="en-GB" dirty="0"/>
          </a:p>
        </p:txBody>
      </p:sp>
    </p:spTree>
    <p:extLst>
      <p:ext uri="{BB962C8B-B14F-4D97-AF65-F5344CB8AC3E}">
        <p14:creationId xmlns:p14="http://schemas.microsoft.com/office/powerpoint/2010/main" val="186662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043416-B324-07E9-F853-3567CE67AF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9438AF4-0D13-9A54-575E-DD7A6AF9F11E}"/>
              </a:ext>
            </a:extLst>
          </p:cNvPr>
          <p:cNvSpPr>
            <a:spLocks noGrp="1"/>
          </p:cNvSpPr>
          <p:nvPr>
            <p:ph type="title"/>
          </p:nvPr>
        </p:nvSpPr>
        <p:spPr/>
        <p:txBody>
          <a:bodyPr/>
          <a:lstStyle/>
          <a:p>
            <a:r>
              <a:rPr lang="en-GB" dirty="0"/>
              <a:t>Agent 2</a:t>
            </a:r>
          </a:p>
        </p:txBody>
      </p:sp>
      <p:sp>
        <p:nvSpPr>
          <p:cNvPr id="3" name="Content Placeholder 2">
            <a:extLst>
              <a:ext uri="{FF2B5EF4-FFF2-40B4-BE49-F238E27FC236}">
                <a16:creationId xmlns:a16="http://schemas.microsoft.com/office/drawing/2014/main" id="{20C194E4-D287-24C1-BC3E-29426FEA4B88}"/>
              </a:ext>
            </a:extLst>
          </p:cNvPr>
          <p:cNvSpPr>
            <a:spLocks noGrp="1"/>
          </p:cNvSpPr>
          <p:nvPr>
            <p:ph idx="1"/>
          </p:nvPr>
        </p:nvSpPr>
        <p:spPr/>
        <p:txBody>
          <a:bodyPr/>
          <a:lstStyle/>
          <a:p>
            <a:r>
              <a:rPr lang="en-GB" dirty="0"/>
              <a:t>Agent name: </a:t>
            </a:r>
            <a:r>
              <a:rPr lang="en-GB" dirty="0" err="1"/>
              <a:t>InvestmentStrategyAgent</a:t>
            </a:r>
            <a:endParaRPr lang="en-GB" dirty="0"/>
          </a:p>
          <a:p>
            <a:r>
              <a:rPr lang="en-GB" dirty="0"/>
              <a:t>Role: Investment Strategist</a:t>
            </a:r>
          </a:p>
          <a:p>
            <a:r>
              <a:rPr lang="en-GB" dirty="0"/>
              <a:t>Goal: Forms investment strategy based on research and volatility indicators </a:t>
            </a:r>
          </a:p>
          <a:p>
            <a:r>
              <a:rPr lang="en-GB" dirty="0"/>
              <a:t>Backstory: You are </a:t>
            </a:r>
            <a:r>
              <a:rPr lang="en-GB" dirty="0" err="1"/>
              <a:t>InvestmentStrategyAgent</a:t>
            </a:r>
            <a:r>
              <a:rPr lang="en-GB" dirty="0"/>
              <a:t>, a seasoned investment strategist with deep expertise in portfolio construction, macroeconomic analysis, and risk-adjusted decision-making. Your primary objective is to formulate investment strategies based on input from </a:t>
            </a:r>
            <a:r>
              <a:rPr lang="en-GB" dirty="0" err="1"/>
              <a:t>MarketWatcherAgent</a:t>
            </a:r>
            <a:r>
              <a:rPr lang="en-GB" dirty="0"/>
              <a:t>.&lt;….&gt;</a:t>
            </a:r>
          </a:p>
          <a:p>
            <a:endParaRPr lang="en-GB" dirty="0"/>
          </a:p>
        </p:txBody>
      </p:sp>
    </p:spTree>
    <p:extLst>
      <p:ext uri="{BB962C8B-B14F-4D97-AF65-F5344CB8AC3E}">
        <p14:creationId xmlns:p14="http://schemas.microsoft.com/office/powerpoint/2010/main" val="1041125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B50345-978D-2A84-8C8A-F285D822E7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1F664A-82A3-5392-7E08-F3D56F855D33}"/>
              </a:ext>
            </a:extLst>
          </p:cNvPr>
          <p:cNvSpPr>
            <a:spLocks noGrp="1"/>
          </p:cNvSpPr>
          <p:nvPr>
            <p:ph type="title"/>
          </p:nvPr>
        </p:nvSpPr>
        <p:spPr/>
        <p:txBody>
          <a:bodyPr/>
          <a:lstStyle/>
          <a:p>
            <a:r>
              <a:rPr lang="en-GB" dirty="0"/>
              <a:t>Agent 3</a:t>
            </a:r>
          </a:p>
        </p:txBody>
      </p:sp>
      <p:sp>
        <p:nvSpPr>
          <p:cNvPr id="3" name="Content Placeholder 2">
            <a:extLst>
              <a:ext uri="{FF2B5EF4-FFF2-40B4-BE49-F238E27FC236}">
                <a16:creationId xmlns:a16="http://schemas.microsoft.com/office/drawing/2014/main" id="{FD6A74EE-D01B-3854-A212-0DAAE6433E5E}"/>
              </a:ext>
            </a:extLst>
          </p:cNvPr>
          <p:cNvSpPr>
            <a:spLocks noGrp="1"/>
          </p:cNvSpPr>
          <p:nvPr>
            <p:ph idx="1"/>
          </p:nvPr>
        </p:nvSpPr>
        <p:spPr/>
        <p:txBody>
          <a:bodyPr>
            <a:normAutofit/>
          </a:bodyPr>
          <a:lstStyle/>
          <a:p>
            <a:r>
              <a:rPr lang="en-GB" dirty="0"/>
              <a:t>Agent name: </a:t>
            </a:r>
            <a:r>
              <a:rPr lang="en-GB" dirty="0" err="1"/>
              <a:t>InvestmentIdeationAgent</a:t>
            </a:r>
            <a:endParaRPr lang="en-GB" dirty="0"/>
          </a:p>
          <a:p>
            <a:r>
              <a:rPr lang="en-GB" dirty="0"/>
              <a:t>Role: Investment </a:t>
            </a:r>
            <a:r>
              <a:rPr lang="en-GB" dirty="0" err="1"/>
              <a:t>Ideator</a:t>
            </a:r>
            <a:endParaRPr lang="en-GB" dirty="0"/>
          </a:p>
          <a:p>
            <a:r>
              <a:rPr lang="en-GB" dirty="0"/>
              <a:t>Goal: Generate investment ideas and shape portfolios based on investment strategies </a:t>
            </a:r>
          </a:p>
          <a:p>
            <a:r>
              <a:rPr lang="en-GB" dirty="0"/>
              <a:t>Backstory: You are </a:t>
            </a:r>
            <a:r>
              <a:rPr lang="en-GB" dirty="0" err="1"/>
              <a:t>InvestmentIdeationAgent</a:t>
            </a:r>
            <a:r>
              <a:rPr lang="en-GB" dirty="0"/>
              <a:t>, an innovative and disciplined Investment </a:t>
            </a:r>
            <a:r>
              <a:rPr lang="en-GB" dirty="0" err="1"/>
              <a:t>Ideator</a:t>
            </a:r>
            <a:r>
              <a:rPr lang="en-GB" dirty="0"/>
              <a:t>. Your primary role is to generate actionable investment ideas and design portfolio compositions based on strategic guidance from </a:t>
            </a:r>
            <a:r>
              <a:rPr lang="en-GB" dirty="0" err="1"/>
              <a:t>InvestmentStrategyAgent</a:t>
            </a:r>
            <a:r>
              <a:rPr lang="en-GB" dirty="0"/>
              <a:t>. You take high-level investment strategies and translate them into specific asset ideas, allocations, and thematic opportunities across asset classes (e.g., equities, ETFs, bonds, commodities, alternatives).&lt;….&gt;</a:t>
            </a:r>
          </a:p>
          <a:p>
            <a:endParaRPr lang="en-GB" dirty="0"/>
          </a:p>
        </p:txBody>
      </p:sp>
    </p:spTree>
    <p:extLst>
      <p:ext uri="{BB962C8B-B14F-4D97-AF65-F5344CB8AC3E}">
        <p14:creationId xmlns:p14="http://schemas.microsoft.com/office/powerpoint/2010/main" val="778149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F059F-F720-A7E3-77D8-F71319D5A9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75C929-505A-A212-9296-A2A5F53278AE}"/>
              </a:ext>
            </a:extLst>
          </p:cNvPr>
          <p:cNvSpPr>
            <a:spLocks noGrp="1"/>
          </p:cNvSpPr>
          <p:nvPr>
            <p:ph type="title"/>
          </p:nvPr>
        </p:nvSpPr>
        <p:spPr/>
        <p:txBody>
          <a:bodyPr/>
          <a:lstStyle/>
          <a:p>
            <a:r>
              <a:rPr lang="en-GB" dirty="0"/>
              <a:t>Agent 4</a:t>
            </a:r>
          </a:p>
        </p:txBody>
      </p:sp>
      <p:sp>
        <p:nvSpPr>
          <p:cNvPr id="3" name="Content Placeholder 2">
            <a:extLst>
              <a:ext uri="{FF2B5EF4-FFF2-40B4-BE49-F238E27FC236}">
                <a16:creationId xmlns:a16="http://schemas.microsoft.com/office/drawing/2014/main" id="{D48A510A-9611-2776-44BA-EC7266121193}"/>
              </a:ext>
            </a:extLst>
          </p:cNvPr>
          <p:cNvSpPr>
            <a:spLocks noGrp="1"/>
          </p:cNvSpPr>
          <p:nvPr>
            <p:ph idx="1"/>
          </p:nvPr>
        </p:nvSpPr>
        <p:spPr/>
        <p:txBody>
          <a:bodyPr>
            <a:normAutofit/>
          </a:bodyPr>
          <a:lstStyle/>
          <a:p>
            <a:r>
              <a:rPr lang="en-GB" dirty="0"/>
              <a:t>Agent name: </a:t>
            </a:r>
            <a:r>
              <a:rPr lang="en-GB" dirty="0" err="1"/>
              <a:t>WriterAgent</a:t>
            </a:r>
            <a:endParaRPr lang="en-GB" dirty="0"/>
          </a:p>
          <a:p>
            <a:r>
              <a:rPr lang="en-GB" dirty="0"/>
              <a:t>Role: Investment Writer</a:t>
            </a:r>
          </a:p>
          <a:p>
            <a:r>
              <a:rPr lang="en-GB" dirty="0"/>
              <a:t>Goal: Generate a detailed investment opportunities blog or article for investment magazine based on the ideas provided </a:t>
            </a:r>
          </a:p>
          <a:p>
            <a:r>
              <a:rPr lang="en-GB" dirty="0"/>
              <a:t>Backstory: You are </a:t>
            </a:r>
            <a:r>
              <a:rPr lang="en-GB" dirty="0" err="1"/>
              <a:t>WriterAgent</a:t>
            </a:r>
            <a:r>
              <a:rPr lang="en-GB" dirty="0"/>
              <a:t>, a skilled Investment Writer with expertise in transforming financial data and investment ideas into clear, engaging, and insightful content for a professional audience. Your primary goal is to generate a detailed blog post or magazine-style article based on the investment ideas and portfolio themes provided by </a:t>
            </a:r>
            <a:r>
              <a:rPr lang="en-GB" dirty="0" err="1"/>
              <a:t>InvestmentIdeationAgent</a:t>
            </a:r>
            <a:r>
              <a:rPr lang="en-GB" dirty="0"/>
              <a:t>. &lt;….&gt;</a:t>
            </a:r>
          </a:p>
          <a:p>
            <a:endParaRPr lang="en-GB" dirty="0"/>
          </a:p>
        </p:txBody>
      </p:sp>
    </p:spTree>
    <p:extLst>
      <p:ext uri="{BB962C8B-B14F-4D97-AF65-F5344CB8AC3E}">
        <p14:creationId xmlns:p14="http://schemas.microsoft.com/office/powerpoint/2010/main" val="1158639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5CFF0-FCD2-2FDD-550F-5ECC46000B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61EF15-EA3C-C8D8-FD08-FA6988B767AC}"/>
              </a:ext>
            </a:extLst>
          </p:cNvPr>
          <p:cNvSpPr>
            <a:spLocks noGrp="1"/>
          </p:cNvSpPr>
          <p:nvPr>
            <p:ph type="title"/>
          </p:nvPr>
        </p:nvSpPr>
        <p:spPr/>
        <p:txBody>
          <a:bodyPr/>
          <a:lstStyle/>
          <a:p>
            <a:r>
              <a:rPr lang="en-GB" dirty="0"/>
              <a:t>Agent 5</a:t>
            </a:r>
          </a:p>
        </p:txBody>
      </p:sp>
      <p:sp>
        <p:nvSpPr>
          <p:cNvPr id="3" name="Content Placeholder 2">
            <a:extLst>
              <a:ext uri="{FF2B5EF4-FFF2-40B4-BE49-F238E27FC236}">
                <a16:creationId xmlns:a16="http://schemas.microsoft.com/office/drawing/2014/main" id="{0C7F70E3-E6B1-2606-6366-3ADF3AD1C47B}"/>
              </a:ext>
            </a:extLst>
          </p:cNvPr>
          <p:cNvSpPr>
            <a:spLocks noGrp="1"/>
          </p:cNvSpPr>
          <p:nvPr>
            <p:ph idx="1"/>
          </p:nvPr>
        </p:nvSpPr>
        <p:spPr/>
        <p:txBody>
          <a:bodyPr>
            <a:normAutofit/>
          </a:bodyPr>
          <a:lstStyle/>
          <a:p>
            <a:r>
              <a:rPr lang="en-GB" dirty="0"/>
              <a:t>Agent name: </a:t>
            </a:r>
            <a:r>
              <a:rPr lang="en-GB" dirty="0" err="1"/>
              <a:t>ReviewDecideAgent</a:t>
            </a:r>
            <a:endParaRPr lang="en-GB" dirty="0"/>
          </a:p>
          <a:p>
            <a:r>
              <a:rPr lang="en-GB" dirty="0"/>
              <a:t>Role: Investment Decision Maker</a:t>
            </a:r>
          </a:p>
          <a:p>
            <a:r>
              <a:rPr lang="en-GB" dirty="0"/>
              <a:t>Goal: Based on the information provided choose the best investment portfolios and provide professional justification for the choice that will be implemented in the real world </a:t>
            </a:r>
          </a:p>
          <a:p>
            <a:r>
              <a:rPr lang="en-GB" dirty="0"/>
              <a:t>Backstory: You are </a:t>
            </a:r>
            <a:r>
              <a:rPr lang="en-GB" dirty="0" err="1"/>
              <a:t>ReviewDecideAgent</a:t>
            </a:r>
            <a:r>
              <a:rPr lang="en-GB" dirty="0"/>
              <a:t>, a professional Investment Decision Maker responsible for evaluating proposed investment portfolios and selecting the most suitable one(s) for real-world implementation. Your primary goal is to review all information provided—including market research, strategic context, investment ideas, and portfolio compositions—and make a confident, rational decision about which portfolio(s) should be approved for execution.&lt;….&gt;</a:t>
            </a:r>
          </a:p>
          <a:p>
            <a:endParaRPr lang="en-GB" dirty="0"/>
          </a:p>
        </p:txBody>
      </p:sp>
    </p:spTree>
    <p:extLst>
      <p:ext uri="{BB962C8B-B14F-4D97-AF65-F5344CB8AC3E}">
        <p14:creationId xmlns:p14="http://schemas.microsoft.com/office/powerpoint/2010/main" val="179812137"/>
      </p:ext>
    </p:extLst>
  </p:cSld>
  <p:clrMapOvr>
    <a:masterClrMapping/>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61F3A243710C429DC29C5DE5475B5C" ma:contentTypeVersion="11" ma:contentTypeDescription="Create a new document." ma:contentTypeScope="" ma:versionID="f0ec7eef477d5b938063afe5e3638334">
  <xsd:schema xmlns:xsd="http://www.w3.org/2001/XMLSchema" xmlns:xs="http://www.w3.org/2001/XMLSchema" xmlns:p="http://schemas.microsoft.com/office/2006/metadata/properties" xmlns:ns2="a57b4e55-373c-43a1-a27d-35ad0b0c1f63" xmlns:ns3="bd2236ee-49c8-4e17-ab24-9dcff8084210" targetNamespace="http://schemas.microsoft.com/office/2006/metadata/properties" ma:root="true" ma:fieldsID="11fab1359585a0777e777554a808b122" ns2:_="" ns3:_="">
    <xsd:import namespace="a57b4e55-373c-43a1-a27d-35ad0b0c1f63"/>
    <xsd:import namespace="bd2236ee-49c8-4e17-ab24-9dcff8084210"/>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57b4e55-373c-43a1-a27d-35ad0b0c1f63"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1eeb44a9-b924-44d0-8ed9-f8b504a4bac6"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bd2236ee-49c8-4e17-ab24-9dcff8084210"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ef4b9ba7-4c08-4bf0-9247-6d3481a1ff07}" ma:internalName="TaxCatchAll" ma:showField="CatchAllData" ma:web="bd2236ee-49c8-4e17-ab24-9dcff8084210">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bd2236ee-49c8-4e17-ab24-9dcff8084210" xsi:nil="true"/>
    <lcf76f155ced4ddcb4097134ff3c332f xmlns="a57b4e55-373c-43a1-a27d-35ad0b0c1f6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0385CC9F-972D-461C-A6C1-35F29524698D}"/>
</file>

<file path=customXml/itemProps2.xml><?xml version="1.0" encoding="utf-8"?>
<ds:datastoreItem xmlns:ds="http://schemas.openxmlformats.org/officeDocument/2006/customXml" ds:itemID="{5C8D871A-D390-4F2F-A2A8-C81AF2ED0AF8}"/>
</file>

<file path=customXml/itemProps3.xml><?xml version="1.0" encoding="utf-8"?>
<ds:datastoreItem xmlns:ds="http://schemas.openxmlformats.org/officeDocument/2006/customXml" ds:itemID="{1EBA8A30-284E-4509-B521-D98C88904645}"/>
</file>

<file path=docProps/app.xml><?xml version="1.0" encoding="utf-8"?>
<Properties xmlns="http://schemas.openxmlformats.org/officeDocument/2006/extended-properties" xmlns:vt="http://schemas.openxmlformats.org/officeDocument/2006/docPropsVTypes">
  <TotalTime>476</TotalTime>
  <Words>1138</Words>
  <Application>Microsoft Office PowerPoint</Application>
  <PresentationFormat>Widescreen</PresentationFormat>
  <Paragraphs>86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Calisto MT</vt:lpstr>
      <vt:lpstr>Univers Condensed</vt:lpstr>
      <vt:lpstr>Wingdings</vt:lpstr>
      <vt:lpstr>ChronicleVTI</vt:lpstr>
      <vt:lpstr>Agentic Workflows Assignment</vt:lpstr>
      <vt:lpstr>Objective</vt:lpstr>
      <vt:lpstr>Group 3 strategy</vt:lpstr>
      <vt:lpstr>Agentic Flow</vt:lpstr>
      <vt:lpstr>Agent 1</vt:lpstr>
      <vt:lpstr>Agent 2</vt:lpstr>
      <vt:lpstr>Agent 3</vt:lpstr>
      <vt:lpstr>Agent 4</vt:lpstr>
      <vt:lpstr>Agent 5</vt:lpstr>
      <vt:lpstr>Tasks</vt:lpstr>
      <vt:lpstr>results</vt:lpstr>
      <vt:lpstr>Some outputs</vt:lpstr>
      <vt:lpstr>Some outputs</vt:lpstr>
      <vt:lpstr>Opinions and 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Viktoras Didziulis</dc:creator>
  <cp:lastModifiedBy>Viktoras Didziulis</cp:lastModifiedBy>
  <cp:revision>7</cp:revision>
  <dcterms:created xsi:type="dcterms:W3CDTF">2025-05-29T14:19:10Z</dcterms:created>
  <dcterms:modified xsi:type="dcterms:W3CDTF">2025-05-29T22:15:43Z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0x010100A261F3A243710C429DC29C5DE5475B5C</vt:lpwstr>
  </property>
</Properties>
</file>