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4" r:id="rId3"/>
    <p:sldId id="275" r:id="rId4"/>
    <p:sldId id="276" r:id="rId5"/>
    <p:sldId id="278" r:id="rId6"/>
    <p:sldId id="281" r:id="rId7"/>
    <p:sldId id="289" r:id="rId8"/>
    <p:sldId id="279" r:id="rId9"/>
    <p:sldId id="280" r:id="rId10"/>
    <p:sldId id="282" r:id="rId11"/>
    <p:sldId id="284" r:id="rId12"/>
    <p:sldId id="285" r:id="rId13"/>
    <p:sldId id="286" r:id="rId14"/>
    <p:sldId id="290" r:id="rId15"/>
    <p:sldId id="291" r:id="rId16"/>
    <p:sldId id="287" r:id="rId17"/>
    <p:sldId id="288" r:id="rId18"/>
    <p:sldId id="277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8F0CA-61E8-411D-B615-E0E14D7AB476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849E4-895E-4D40-A65D-85AF84E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1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2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7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6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7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8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2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2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6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2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5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6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95464-D5ED-4964-9059-0BFC43CD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01A2B-81B4-45AE-9907-DD1F1150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39CC7-3122-45B8-ACD8-FC4C7535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A8750-81C5-431C-9D3D-1E5FDC16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9C71-E911-4F3E-BDDE-4554A5B0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05E9-F4EF-4500-9B9F-DD0AD469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C983F-8CEA-4970-96E6-BA7719161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5FF96-5399-42E7-9CAA-FD7E569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DDFE-53DF-43C8-A2BC-982540E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13D3-DC77-479D-B8A3-D7A9155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25AC6B-55FC-4500-A91F-E37CA27CD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D1574-265A-4C9A-B29D-921B2FDF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031B-B63E-42CC-963C-BFCB0A9C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FC16-0EB5-4821-86D3-8075B356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41E03-B827-4D99-9433-9A8C9A44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E333-1E2E-40B8-82DE-5330731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3CC3C-689B-4C01-9842-248B5302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6D8B3-5381-4594-AE58-F87E411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E12EA-6FBA-4272-9C3F-B76A5B6A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9A8D-9902-4811-9227-3B3DFE08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2F5E-205C-4F78-A075-85EB82CC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29804-C36D-4957-A627-5A5B6389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15D7C-C69A-4EAD-9A56-91D174FE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B0501-A647-445D-9726-943C494B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FFE96-7C07-44FF-BC6C-1194F37E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BC02-52F0-4ACC-B055-0AEB546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D7239-9D11-4706-9E14-E54D9D72A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567C4-7A3E-4FE7-9C99-A2A797A0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ACA1B-CAD3-40F6-9C3B-6D0CAA5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3CD54-BD03-45C2-A530-6D20E4FF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FA68A-24AE-4AF2-B985-89751D97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21AB-967D-46FC-B852-366078D6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4533C-7B96-48FC-A504-5D6F9C7A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54CE0-D38F-4AC5-A1DE-2219DB0A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47029F-9CA5-45C3-97AF-199F4C7D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917A68-9276-41BC-A081-88174E119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6EF4D0-BE6C-488C-A1DF-0FA44F45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98CB5D-DF57-4326-8087-735572BE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51A59-B338-4FCF-A856-045E572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9972-B2EC-4F9C-A00A-D4D00340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4EF9BC-5E2F-4493-BB69-980BA3F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9D970-C48F-47D4-A06C-1295C85F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2713E-68DC-4A67-8DC4-67F3FA1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4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7B23C4-2E1B-4A67-BBCD-05C73306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7C551-7ED6-47E0-8BE0-9897C162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7AC4E-512E-4CF6-9761-4FE27F7E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5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FAFD-37CA-4AFB-86C6-6C3EB508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76DA0-99CF-490D-A9E7-8C7484A9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8A15F-CC21-4734-9A98-E7CE253A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FB643-F6F8-4159-BEFC-7A013F2E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A4FAC-D9DF-4A5B-BA99-0FC008CD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1DFA6-5DD2-4D30-9B56-5F4E411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4DC8-A260-49B3-BBC0-72E92507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04EF6-7EB6-4B04-817A-1D46DAB2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A700F-38C8-4132-995A-7E465B5E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FC287-4FB5-48AD-846E-F8134CE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4A67-8C97-4924-A255-FF1F3128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29A60-DAD0-4ADF-A805-7A0E497A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C42E4D-C522-472E-8C86-0241EAB8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02D6F-653A-498E-9B07-0F519FC4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605A-6A40-47A7-9866-82081607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8BC9-C7E9-412A-B4B5-80B54CE2512A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A63E0-586D-47D0-ACEE-3A79F8DF9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839B0-745E-4D15-9200-C7D9D509C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0884" y="3165918"/>
            <a:ext cx="436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b="1" dirty="0"/>
              <a:t>cafe24 BIT 1</a:t>
            </a:r>
            <a:r>
              <a:rPr lang="ko-KR" altLang="en-US" sz="2800" b="1" dirty="0"/>
              <a:t>차 과제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73545" y="5307876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김석현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8B661487-AD6E-4AB9-820C-5ECFDA26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" y="18895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상품주문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상품 주문버튼을 누른다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상품의 주문정보가 저장된다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상품상세정보</a:t>
            </a:r>
            <a:r>
              <a:rPr lang="en-US" altLang="ko-KR" sz="1600" dirty="0"/>
              <a:t> </a:t>
            </a:r>
            <a:r>
              <a:rPr lang="ko-KR" altLang="en-US" sz="1600" dirty="0"/>
              <a:t>또는 장바구니의 주문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배송 정보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연락처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배송 메시지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입력한다 </a:t>
            </a:r>
            <a:r>
              <a:rPr lang="en-US" altLang="ko-KR" sz="1600" dirty="0"/>
              <a:t>(</a:t>
            </a:r>
            <a:r>
              <a:rPr lang="ko-KR" altLang="en-US" sz="1600" dirty="0"/>
              <a:t>회원인 경우 자동입력</a:t>
            </a:r>
            <a:r>
              <a:rPr lang="en-US" altLang="ko-KR" sz="1600" dirty="0"/>
              <a:t>).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결제방법</a:t>
            </a:r>
            <a:r>
              <a:rPr lang="en-US" altLang="ko-KR" sz="1600" dirty="0"/>
              <a:t>(</a:t>
            </a:r>
            <a:r>
              <a:rPr lang="ko-KR" altLang="en-US" sz="1600" dirty="0"/>
              <a:t>신용카드</a:t>
            </a:r>
            <a:r>
              <a:rPr lang="en-US" altLang="ko-KR" sz="1600" dirty="0"/>
              <a:t>, </a:t>
            </a:r>
            <a:r>
              <a:rPr lang="ko-KR" altLang="en-US" sz="1600" dirty="0"/>
              <a:t>네이버페이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페이코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 후 주문하기 버튼을 누른다</a:t>
            </a:r>
            <a:r>
              <a:rPr lang="en-US" altLang="ko-KR" sz="1600" dirty="0"/>
              <a:t>. &gt; </a:t>
            </a:r>
            <a:r>
              <a:rPr lang="ko-KR" altLang="en-US" sz="1600" dirty="0"/>
              <a:t>확장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해당 상품들의 주문정보가 저장된다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주문진행 중 사용자가 주문취소 버튼을 누를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상품 주문버튼을 누른 페이지로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 err="1"/>
              <a:t>필수입력사항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</a:t>
            </a:r>
            <a:r>
              <a:rPr lang="ko-KR" altLang="en-US" sz="1600" dirty="0"/>
              <a:t>연락처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배송지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입력하지 않은 경우 </a:t>
            </a:r>
            <a:r>
              <a:rPr lang="en-US" altLang="ko-KR" sz="1200" dirty="0"/>
              <a:t>-&gt;. </a:t>
            </a:r>
            <a:r>
              <a:rPr lang="ko-KR" altLang="en-US" sz="1200" dirty="0"/>
              <a:t>입력하지 않은 필수 정보가 있다고 알리고 해당 필드로 커서 이동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562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상품관리 페이지에 위치한다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관리자가 상품관리 페이지에 들어간다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관리자가 재고관리 컬럼의 </a:t>
            </a:r>
            <a:r>
              <a:rPr lang="ko-KR" altLang="en-US" sz="1600" dirty="0" err="1"/>
              <a:t>셀렉트</a:t>
            </a:r>
            <a:r>
              <a:rPr lang="ko-KR" altLang="en-US" sz="1600" dirty="0"/>
              <a:t> 박스</a:t>
            </a:r>
            <a:r>
              <a:rPr lang="en-US" altLang="ko-KR" sz="1600" dirty="0"/>
              <a:t>(</a:t>
            </a:r>
            <a:r>
              <a:rPr lang="ko-KR" altLang="en-US" sz="1600" dirty="0"/>
              <a:t>재고수량 </a:t>
            </a:r>
            <a:r>
              <a:rPr lang="ko-KR" altLang="en-US" sz="1600" dirty="0" err="1"/>
              <a:t>관리안함</a:t>
            </a:r>
            <a:r>
              <a:rPr lang="en-US" altLang="ko-KR" sz="1600" dirty="0"/>
              <a:t>, </a:t>
            </a:r>
            <a:r>
              <a:rPr lang="ko-KR" altLang="en-US" sz="1600" dirty="0"/>
              <a:t>재고수량 표시</a:t>
            </a:r>
            <a:r>
              <a:rPr lang="en-US" altLang="ko-KR" sz="1600" dirty="0"/>
              <a:t>)</a:t>
            </a:r>
            <a:r>
              <a:rPr lang="ko-KR" altLang="en-US" sz="1600" dirty="0"/>
              <a:t>를 선택한다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재고수량 표시인 경우 재고수량을 숫자필드에 입력할 수 있다 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94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카테고리관리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카테고리 관리 페이지로 이동한다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대분류 추가 버튼을 클릭한다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상품분류의 우측 추가버튼을 누르면 하위 카테고리가 생성된다 </a:t>
            </a:r>
            <a:r>
              <a:rPr lang="en-US" altLang="ko-KR" sz="1600" dirty="0"/>
              <a:t>(</a:t>
            </a:r>
            <a:r>
              <a:rPr lang="ko-KR" altLang="en-US" sz="1600" dirty="0"/>
              <a:t>최대 분류 깊이 </a:t>
            </a:r>
            <a:r>
              <a:rPr lang="en-US" altLang="ko-KR" sz="1600" dirty="0"/>
              <a:t>2).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상품분류를 선택 후 정보</a:t>
            </a:r>
            <a:r>
              <a:rPr lang="en-US" altLang="ko-KR" sz="1600" dirty="0"/>
              <a:t>(</a:t>
            </a:r>
            <a:r>
              <a:rPr lang="ko-KR" altLang="en-US" sz="1600" dirty="0"/>
              <a:t>분류명</a:t>
            </a:r>
            <a:r>
              <a:rPr lang="en-US" altLang="ko-KR" sz="1600" dirty="0"/>
              <a:t>)</a:t>
            </a:r>
            <a:r>
              <a:rPr lang="ko-KR" altLang="en-US" sz="1600" dirty="0"/>
              <a:t>를 텍스트필드로 수정이 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최대분류 깊이에서 </a:t>
            </a:r>
            <a:r>
              <a:rPr lang="ko-KR" altLang="en-US" sz="1600" dirty="0" err="1"/>
              <a:t>하위카테고리</a:t>
            </a:r>
            <a:r>
              <a:rPr lang="ko-KR" altLang="en-US" sz="1600" dirty="0"/>
              <a:t> 추가를 시도한 경우 </a:t>
            </a:r>
            <a:r>
              <a:rPr lang="en-US" altLang="ko-KR" sz="1200" dirty="0"/>
              <a:t>-&gt;. </a:t>
            </a:r>
            <a:r>
              <a:rPr lang="ko-KR" altLang="en-US" sz="1200" dirty="0"/>
              <a:t>최대 </a:t>
            </a:r>
            <a:r>
              <a:rPr lang="ko-KR" altLang="en-US" sz="1200" dirty="0" err="1"/>
              <a:t>하위카테고리</a:t>
            </a:r>
            <a:r>
              <a:rPr lang="ko-KR" altLang="en-US" sz="1200" dirty="0"/>
              <a:t> 깊이를 초과하였다고 사용자에게 알린다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카테고리를 선택하지 않고 삭제버튼을 누른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삭제할 카테고리를 선택하라고 사용자에게 알린다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lphaLcParenR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00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상품등록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상품목록을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상품의 기본정보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상품설명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진열상태</a:t>
            </a:r>
            <a:r>
              <a:rPr lang="en-US" altLang="ko-KR" sz="1600" dirty="0"/>
              <a:t>(</a:t>
            </a:r>
            <a:r>
              <a:rPr lang="ko-KR" altLang="en-US" sz="1600" dirty="0"/>
              <a:t>진열함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진열안함</a:t>
            </a:r>
            <a:r>
              <a:rPr lang="en-US" altLang="ko-KR" sz="1600" dirty="0"/>
              <a:t>), </a:t>
            </a:r>
            <a:r>
              <a:rPr lang="ko-KR" altLang="en-US" sz="1600" dirty="0"/>
              <a:t>판매상태</a:t>
            </a:r>
            <a:r>
              <a:rPr lang="en-US" altLang="ko-KR" sz="1600" dirty="0"/>
              <a:t>(</a:t>
            </a:r>
            <a:r>
              <a:rPr lang="ko-KR" altLang="en-US" sz="1600" dirty="0"/>
              <a:t>판매함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판매안함</a:t>
            </a:r>
            <a:r>
              <a:rPr lang="en-US" altLang="ko-KR" sz="1600" dirty="0"/>
              <a:t>), </a:t>
            </a:r>
            <a:r>
              <a:rPr lang="ko-KR" altLang="en-US" sz="1600" dirty="0"/>
              <a:t>메인 진열</a:t>
            </a:r>
            <a:r>
              <a:rPr lang="en-US" altLang="ko-KR" sz="1600" dirty="0"/>
              <a:t>(</a:t>
            </a:r>
            <a:r>
              <a:rPr lang="ko-KR" altLang="en-US" sz="1600" dirty="0"/>
              <a:t>추천상품</a:t>
            </a:r>
            <a:r>
              <a:rPr lang="en-US" altLang="ko-KR" sz="1600" dirty="0"/>
              <a:t>/ </a:t>
            </a:r>
            <a:r>
              <a:rPr lang="ko-KR" altLang="en-US" sz="1600" dirty="0"/>
              <a:t>신상품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선택한다 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상품의 선택정보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상품소재</a:t>
            </a:r>
            <a:r>
              <a:rPr lang="en-US" altLang="ko-KR" sz="1600" dirty="0"/>
              <a:t>, </a:t>
            </a:r>
            <a:r>
              <a:rPr lang="ko-KR" altLang="en-US" sz="1600" dirty="0"/>
              <a:t>공급사</a:t>
            </a:r>
            <a:r>
              <a:rPr lang="en-US" altLang="ko-KR" sz="1600" dirty="0"/>
              <a:t>, </a:t>
            </a:r>
            <a:r>
              <a:rPr lang="ko-KR" altLang="en-US" sz="1600" dirty="0"/>
              <a:t>제조사</a:t>
            </a:r>
            <a:r>
              <a:rPr lang="en-US" altLang="ko-KR" sz="1600" dirty="0"/>
              <a:t>, </a:t>
            </a:r>
            <a:r>
              <a:rPr lang="ko-KR" altLang="en-US" sz="1600" dirty="0"/>
              <a:t>제조일자</a:t>
            </a:r>
            <a:r>
              <a:rPr lang="en-US" altLang="ko-KR" sz="1600" dirty="0"/>
              <a:t>, </a:t>
            </a:r>
            <a:r>
              <a:rPr lang="ko-KR" altLang="en-US" sz="1600" dirty="0"/>
              <a:t>원산지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배송비 </a:t>
            </a:r>
            <a:r>
              <a:rPr lang="en-US" altLang="ko-KR" sz="1600" dirty="0"/>
              <a:t>(</a:t>
            </a:r>
            <a:r>
              <a:rPr lang="ko-KR" altLang="en-US" sz="1600" dirty="0"/>
              <a:t>구매금액에 따른 부과</a:t>
            </a:r>
            <a:r>
              <a:rPr lang="en-US" altLang="ko-KR" sz="1600" dirty="0"/>
              <a:t>)</a:t>
            </a:r>
            <a:r>
              <a:rPr lang="ko-KR" altLang="en-US" sz="1600" dirty="0"/>
              <a:t>를 설정한다</a:t>
            </a:r>
            <a:r>
              <a:rPr lang="en-US" altLang="ko-KR" sz="1600" dirty="0"/>
              <a:t>.(ex&gt;</a:t>
            </a:r>
            <a:r>
              <a:rPr lang="ko-KR" altLang="en-US" sz="1600" dirty="0"/>
              <a:t> 구매금액이 </a:t>
            </a:r>
            <a:r>
              <a:rPr lang="en-US" altLang="ko-KR" sz="1600" dirty="0"/>
              <a:t>50000</a:t>
            </a:r>
            <a:r>
              <a:rPr lang="ko-KR" altLang="en-US" sz="1600" dirty="0"/>
              <a:t>원 이하일 때</a:t>
            </a:r>
            <a:r>
              <a:rPr lang="en-US" altLang="ko-KR" sz="1600" dirty="0"/>
              <a:t>, </a:t>
            </a:r>
            <a:r>
              <a:rPr lang="ko-KR" altLang="en-US" sz="1600" dirty="0"/>
              <a:t>배송비 </a:t>
            </a:r>
            <a:r>
              <a:rPr lang="en-US" altLang="ko-KR" sz="1600" dirty="0"/>
              <a:t>3000</a:t>
            </a:r>
            <a:r>
              <a:rPr lang="ko-KR" altLang="en-US" sz="1600" dirty="0"/>
              <a:t>원 부과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관리자가 상품등록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상품이 등록된다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필수정보을</a:t>
            </a:r>
            <a:r>
              <a:rPr lang="ko-KR" altLang="en-US" sz="1600" dirty="0"/>
              <a:t> 입력하지 않고 상품등록 버튼을 </a:t>
            </a:r>
            <a:r>
              <a:rPr lang="ko-KR" altLang="en-US" sz="1600" dirty="0" err="1"/>
              <a:t>누른경우</a:t>
            </a:r>
            <a:r>
              <a:rPr lang="ko-KR" altLang="en-US" sz="16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필수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빠졌다고 관리자에게 알린다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2813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상품목록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등록되어 있는 상품의 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진열상태</a:t>
            </a:r>
            <a:r>
              <a:rPr lang="en-US" altLang="ko-KR" sz="1600" dirty="0"/>
              <a:t>, </a:t>
            </a:r>
            <a:r>
              <a:rPr lang="ko-KR" altLang="en-US" sz="1600" dirty="0"/>
              <a:t>판매상태</a:t>
            </a:r>
            <a:r>
              <a:rPr lang="en-US" altLang="ko-KR" sz="1600" dirty="0"/>
              <a:t>.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, </a:t>
            </a:r>
            <a:r>
              <a:rPr lang="ko-KR" altLang="en-US" sz="1600" dirty="0"/>
              <a:t>상품 등록일</a:t>
            </a:r>
            <a:r>
              <a:rPr lang="en-US" altLang="ko-KR" sz="1600" dirty="0"/>
              <a:t>)</a:t>
            </a:r>
            <a:r>
              <a:rPr lang="ko-KR" altLang="en-US" sz="1600" dirty="0"/>
              <a:t>을 리스트로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상품의 레코드의 </a:t>
            </a:r>
            <a:r>
              <a:rPr lang="ko-KR" altLang="en-US" sz="1600" dirty="0" err="1"/>
              <a:t>셀렉트박스를</a:t>
            </a:r>
            <a:r>
              <a:rPr lang="ko-KR" altLang="en-US" sz="1600" dirty="0"/>
              <a:t> 통해 상품의 정보를 수정할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 레코드의 체크 박스를 체크한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삭제버튼을 누르면 삭제가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상품을 누르면 상품 상세정보 수정이 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체크박스를 체크하지않고 삭제버튼을 누른 경우 </a:t>
            </a:r>
            <a:r>
              <a:rPr lang="en-US" altLang="ko-KR" sz="1200" dirty="0"/>
              <a:t>-&gt;</a:t>
            </a:r>
            <a:r>
              <a:rPr lang="en-US" altLang="ko-KR" sz="1600" dirty="0"/>
              <a:t> </a:t>
            </a:r>
            <a:r>
              <a:rPr lang="ko-KR" altLang="en-US" sz="1200" dirty="0"/>
              <a:t>상품을 선택하라고 관리자에게 알린다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480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상품수정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상품목록에서 특정상품을 클릭한다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600" dirty="0"/>
              <a:t>해당상품의 기본정보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상품설명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)</a:t>
            </a:r>
            <a:r>
              <a:rPr lang="ko-KR" altLang="en-US" sz="1600" dirty="0"/>
              <a:t>를 나타낸다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600" dirty="0"/>
              <a:t>필드 값을 관리자가 수정이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필수정보을</a:t>
            </a:r>
            <a:r>
              <a:rPr lang="ko-KR" altLang="en-US" sz="1600" dirty="0"/>
              <a:t> 입력하지 않고 상품수정 버튼을 </a:t>
            </a:r>
            <a:r>
              <a:rPr lang="ko-KR" altLang="en-US" sz="1600" dirty="0" err="1"/>
              <a:t>누른경우</a:t>
            </a:r>
            <a:r>
              <a:rPr lang="ko-KR" altLang="en-US" sz="16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필수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빠졌다고 관리자에게 알린다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2861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-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특정 회원정보</a:t>
            </a:r>
            <a:r>
              <a:rPr lang="en-US" altLang="ko-KR" sz="1600" dirty="0"/>
              <a:t>(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</a:t>
            </a:r>
            <a:r>
              <a:rPr lang="ko-KR" altLang="en-US" sz="1600" dirty="0"/>
              <a:t>주문건수</a:t>
            </a:r>
            <a:r>
              <a:rPr lang="en-US" altLang="ko-KR" sz="1600" dirty="0"/>
              <a:t>, </a:t>
            </a:r>
            <a:r>
              <a:rPr lang="ko-KR" altLang="en-US" sz="1600" dirty="0"/>
              <a:t>주문금액 등</a:t>
            </a:r>
            <a:r>
              <a:rPr lang="en-US" altLang="ko-KR" sz="1600" dirty="0"/>
              <a:t>)</a:t>
            </a:r>
            <a:r>
              <a:rPr lang="ko-KR" altLang="en-US" sz="1600" dirty="0"/>
              <a:t> 로 검색을 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해당 필터에 해당하는 회원정보가 리스트로 나타난다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3-1) </a:t>
            </a:r>
            <a:r>
              <a:rPr lang="ko-KR" altLang="en-US" sz="1600" dirty="0"/>
              <a:t>해당 리스트에서 특정회원을 체크 후 삭제버튼을 눌러 삭제한다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3-2) </a:t>
            </a:r>
            <a:r>
              <a:rPr lang="ko-KR" altLang="en-US" sz="1600" dirty="0"/>
              <a:t>해당 리스트에서 특정회원의 정보를 텍스트필드에서 수정 후 수정버튼을 클릭하여 수정한다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3-3) </a:t>
            </a:r>
            <a:r>
              <a:rPr lang="ko-KR" altLang="en-US" sz="1600" dirty="0"/>
              <a:t>해당 리스트의 한 페이지당 보여줄 레코드의</a:t>
            </a:r>
            <a:r>
              <a:rPr lang="en-US" altLang="ko-KR" sz="1600" dirty="0"/>
              <a:t> </a:t>
            </a:r>
            <a:r>
              <a:rPr lang="ko-KR" altLang="en-US" sz="1600" dirty="0"/>
              <a:t>수를 </a:t>
            </a:r>
            <a:r>
              <a:rPr lang="en-US" altLang="ko-KR" sz="1600" dirty="0"/>
              <a:t>select </a:t>
            </a:r>
            <a:r>
              <a:rPr lang="ko-KR" altLang="en-US" sz="1600" dirty="0"/>
              <a:t>박스에서 선택하여 볼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회원을 선택하지 않고 삭제버튼을 누르는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삭제할 회원을 선택하라고 회원에게 알린다 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51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전체주문목록</a:t>
            </a:r>
            <a:r>
              <a:rPr lang="en-US" altLang="ko-KR" sz="1600" dirty="0"/>
              <a:t>(</a:t>
            </a:r>
            <a:r>
              <a:rPr lang="ko-KR" altLang="en-US" sz="1600" dirty="0"/>
              <a:t>주문일</a:t>
            </a:r>
            <a:r>
              <a:rPr lang="en-US" altLang="ko-KR" sz="1600" dirty="0"/>
              <a:t>,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주문자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결제금액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주문자아이디</a:t>
            </a:r>
            <a:r>
              <a:rPr lang="en-US" altLang="ko-KR" sz="1600" dirty="0"/>
              <a:t>., </a:t>
            </a:r>
            <a:r>
              <a:rPr lang="ko-KR" altLang="en-US" sz="1600" dirty="0"/>
              <a:t>기간</a:t>
            </a:r>
            <a:r>
              <a:rPr lang="en-US" altLang="ko-KR" sz="1600" dirty="0"/>
              <a:t>, </a:t>
            </a:r>
            <a:r>
              <a:rPr lang="ko-KR" altLang="en-US" sz="1600" dirty="0"/>
              <a:t>주문상태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배송준비중</a:t>
            </a:r>
            <a:r>
              <a:rPr lang="en-US" altLang="ko-KR" sz="1600" dirty="0"/>
              <a:t>, </a:t>
            </a:r>
            <a:r>
              <a:rPr lang="ko-KR" altLang="en-US" sz="1600" dirty="0"/>
              <a:t>배송보류</a:t>
            </a:r>
            <a:r>
              <a:rPr lang="en-US" altLang="ko-KR" sz="1600" dirty="0"/>
              <a:t>, </a:t>
            </a:r>
            <a:r>
              <a:rPr lang="ko-KR" altLang="en-US" sz="1600" dirty="0"/>
              <a:t>배송대기</a:t>
            </a:r>
            <a:r>
              <a:rPr lang="en-US" altLang="ko-KR" sz="1600" dirty="0"/>
              <a:t>, </a:t>
            </a:r>
            <a:r>
              <a:rPr lang="ko-KR" altLang="en-US" sz="1600" dirty="0"/>
              <a:t>배송완료</a:t>
            </a:r>
            <a:r>
              <a:rPr lang="en-US" altLang="ko-KR" sz="1600" dirty="0"/>
              <a:t>), </a:t>
            </a:r>
            <a:r>
              <a:rPr lang="ko-KR" altLang="en-US" sz="1600" dirty="0"/>
              <a:t>회원구분</a:t>
            </a:r>
            <a:r>
              <a:rPr lang="en-US" altLang="ko-KR" sz="1600" dirty="0"/>
              <a:t> </a:t>
            </a:r>
            <a:r>
              <a:rPr lang="ko-KR" altLang="en-US" sz="1600" dirty="0"/>
              <a:t>로 주문내역을 검색할 수 있다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고객의 주문 취소내역을 확인할 수 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경우 </a:t>
            </a:r>
            <a:r>
              <a:rPr lang="en-US" altLang="ko-KR" sz="1200" dirty="0"/>
              <a:t>-&gt;.</a:t>
            </a:r>
          </a:p>
        </p:txBody>
      </p:sp>
    </p:spTree>
    <p:extLst>
      <p:ext uri="{BB962C8B-B14F-4D97-AF65-F5344CB8AC3E}">
        <p14:creationId xmlns:p14="http://schemas.microsoft.com/office/powerpoint/2010/main" val="136788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C48ED49-5D97-41EF-A08D-58A9F172A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65" y="0"/>
            <a:ext cx="6222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4BDA46E-5C4B-4C23-9E2F-C15BC82E7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77"/>
            <a:ext cx="12192000" cy="63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17CC4D6-B325-48E3-B19D-EF1EAF06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61" y="1461216"/>
            <a:ext cx="9293487" cy="48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6592D7-C10F-4134-84AF-9AB45983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95026"/>
              </p:ext>
            </p:extLst>
          </p:nvPr>
        </p:nvGraphicFramePr>
        <p:xfrm>
          <a:off x="1651247" y="1429726"/>
          <a:ext cx="8997354" cy="479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59">
                  <a:extLst>
                    <a:ext uri="{9D8B030D-6E8A-4147-A177-3AD203B41FA5}">
                      <a16:colId xmlns:a16="http://schemas.microsoft.com/office/drawing/2014/main" val="1869603514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831518723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3023067913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506315719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3125059646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421618094"/>
                    </a:ext>
                  </a:extLst>
                </a:gridCol>
              </a:tblGrid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식별자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10250"/>
                  </a:ext>
                </a:extLst>
              </a:tr>
              <a:tr h="526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접속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21542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13523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UC-M01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64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담기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19568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삭제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064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50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수정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19445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상품목록조회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1716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상품검색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14283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상품주문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39785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주문내역확인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35406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주문내역결제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82128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재고정보생성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78276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7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4665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비회원이 회원가입을 실행한다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정보가 시스템에 저장되고 쇼핑몰의 회원이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고객이 회원가입을 신청한다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구매회원 이용약관</a:t>
            </a:r>
            <a:r>
              <a:rPr lang="en-US" altLang="ko-KR" sz="1600" dirty="0"/>
              <a:t>, </a:t>
            </a:r>
            <a:r>
              <a:rPr lang="ko-KR" altLang="en-US" sz="1600" dirty="0"/>
              <a:t>전자금융서비스 이용약관</a:t>
            </a:r>
            <a:r>
              <a:rPr lang="en-US" altLang="ko-KR" sz="1600" dirty="0"/>
              <a:t>, </a:t>
            </a:r>
            <a:r>
              <a:rPr lang="ko-KR" altLang="en-US" sz="1600" dirty="0"/>
              <a:t>개인정보 수집 및 이용약관을 체크하고 선택적으로 </a:t>
            </a:r>
            <a:r>
              <a:rPr lang="en-US" altLang="ko-KR" sz="1600" dirty="0"/>
              <a:t>SMS</a:t>
            </a:r>
            <a:r>
              <a:rPr lang="ko-KR" altLang="en-US" sz="1600" dirty="0"/>
              <a:t>수신을 체크한다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회원가입을 위해 필요한 정보 </a:t>
            </a:r>
            <a:r>
              <a:rPr lang="en-US" altLang="ko-KR" sz="1600" dirty="0"/>
              <a:t>(</a:t>
            </a:r>
            <a:r>
              <a:rPr lang="ko-KR" altLang="en-US" sz="1600" dirty="0"/>
              <a:t>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회원</a:t>
            </a:r>
            <a:r>
              <a:rPr lang="en-US" altLang="ko-KR" sz="1600" dirty="0"/>
              <a:t>ID,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메일</a:t>
            </a:r>
            <a:r>
              <a:rPr lang="en-US" altLang="ko-KR" sz="1600" dirty="0"/>
              <a:t>, </a:t>
            </a:r>
            <a:r>
              <a:rPr lang="ko-KR" altLang="en-US" sz="1600" dirty="0"/>
              <a:t>휴대전화번호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입력된 정보 중 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회원</a:t>
            </a:r>
            <a:r>
              <a:rPr lang="en-US" altLang="ko-KR" sz="1600" dirty="0"/>
              <a:t>ID </a:t>
            </a:r>
            <a:r>
              <a:rPr lang="ko-KR" altLang="en-US" sz="1600" dirty="0"/>
              <a:t>가 중복되었는지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중복이 되지 않았다면 가입을 승인한다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아이디가 중복된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이미 존재하는 아이디임을 알리고 커서를 아이디 입력필드에 위치시킨다</a:t>
            </a:r>
            <a:r>
              <a:rPr lang="en-US" altLang="ko-KR" sz="1200" dirty="0"/>
              <a:t>.(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비밀번호 확인이 비밀번호와 일치하지 않는 경우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</a:t>
            </a:r>
            <a:r>
              <a:rPr lang="en-US" altLang="ko-KR" sz="1200" dirty="0"/>
              <a:t>-&gt; </a:t>
            </a:r>
            <a:r>
              <a:rPr lang="ko-KR" altLang="en-US" sz="1200" dirty="0"/>
              <a:t>비밀번호가 일치하지 않음을 알리고 비밀번호 확인 입력필드에 위치시킨다</a:t>
            </a:r>
            <a:r>
              <a:rPr lang="en-US" altLang="ko-KR" sz="1200" dirty="0"/>
              <a:t>. 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600" dirty="0"/>
              <a:t>c) </a:t>
            </a:r>
            <a:r>
              <a:rPr lang="ko-KR" altLang="en-US" sz="1600" dirty="0"/>
              <a:t>주민등록번호 및 메일이 형식에 맞지 않는 경우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                                              -&gt; </a:t>
            </a:r>
            <a:r>
              <a:rPr lang="ko-KR" altLang="en-US" sz="1200" dirty="0"/>
              <a:t>형식에 맞지 않는다는 것을 알리고 해당 입력필드에 위치시킨다</a:t>
            </a:r>
            <a:r>
              <a:rPr lang="en-US" altLang="ko-KR" sz="1200" dirty="0"/>
              <a:t>. 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800" dirty="0"/>
              <a:t>※ </a:t>
            </a:r>
            <a:r>
              <a:rPr lang="ko-KR" altLang="en-US" sz="1800" dirty="0"/>
              <a:t>비밀번호 암호화 방침</a:t>
            </a:r>
            <a:endParaRPr lang="en-US" altLang="ko-KR" sz="1800" dirty="0"/>
          </a:p>
          <a:p>
            <a:pPr fontAlgn="base"/>
            <a:r>
              <a:rPr lang="ko-KR" altLang="en-US" sz="1800" dirty="0"/>
              <a:t>암호화만을 목적으로 하는 해시 알고리즘 </a:t>
            </a:r>
            <a:r>
              <a:rPr lang="en-US" altLang="ko-KR" sz="1800" dirty="0"/>
              <a:t>SHA256</a:t>
            </a:r>
            <a:r>
              <a:rPr lang="ko-KR" altLang="en-US" sz="1800" dirty="0"/>
              <a:t>을 사용 </a:t>
            </a:r>
            <a:r>
              <a:rPr lang="en-US" altLang="ko-KR" sz="1800" dirty="0"/>
              <a:t>ex ) </a:t>
            </a:r>
            <a:r>
              <a:rPr lang="en-US" altLang="ko-KR" dirty="0" err="1"/>
              <a:t>aes_encrypt</a:t>
            </a:r>
            <a:r>
              <a:rPr lang="en-US" altLang="ko-KR" dirty="0"/>
              <a:t>(</a:t>
            </a:r>
            <a:r>
              <a:rPr lang="ko-KR" altLang="en-US" dirty="0"/>
              <a:t>＇</a:t>
            </a:r>
            <a:r>
              <a:rPr lang="en-US" altLang="ko-KR" dirty="0"/>
              <a:t>12345!</a:t>
            </a:r>
            <a:r>
              <a:rPr lang="ko-KR" altLang="en-US" dirty="0"/>
              <a:t>＇</a:t>
            </a:r>
            <a:r>
              <a:rPr lang="en-US" altLang="ko-KR" dirty="0"/>
              <a:t>,SHA2(</a:t>
            </a:r>
            <a:r>
              <a:rPr lang="ko-KR" altLang="en-US" dirty="0"/>
              <a:t>＇</a:t>
            </a:r>
            <a:r>
              <a:rPr lang="en-US" altLang="ko-KR" dirty="0" err="1"/>
              <a:t>key_value</a:t>
            </a:r>
            <a:r>
              <a:rPr lang="ko-KR" altLang="en-US" dirty="0"/>
              <a:t>＇</a:t>
            </a:r>
            <a:r>
              <a:rPr lang="en-US" altLang="ko-KR" dirty="0"/>
              <a:t>,256))</a:t>
            </a:r>
          </a:p>
          <a:p>
            <a:pPr marL="0" indent="0" fontAlgn="base">
              <a:buNone/>
            </a:pPr>
            <a:r>
              <a:rPr lang="en-US" altLang="ko-KR" sz="1800" dirty="0"/>
              <a:t>※  </a:t>
            </a:r>
            <a:r>
              <a:rPr lang="ko-KR" altLang="en-US" sz="1800" dirty="0"/>
              <a:t>이외의 회원정보 암호화 방침 </a:t>
            </a:r>
            <a:r>
              <a:rPr lang="en-US" altLang="ko-KR" sz="1800" dirty="0"/>
              <a:t>(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주소</a:t>
            </a:r>
            <a:r>
              <a:rPr lang="en-US" altLang="ko-KR" sz="1800" dirty="0"/>
              <a:t>, </a:t>
            </a:r>
            <a:r>
              <a:rPr lang="ko-KR" altLang="en-US" sz="1800" dirty="0"/>
              <a:t>이메일</a:t>
            </a:r>
            <a:r>
              <a:rPr lang="en-US" altLang="ko-KR" sz="1800" dirty="0"/>
              <a:t>, </a:t>
            </a:r>
            <a:r>
              <a:rPr lang="ko-KR" altLang="en-US" sz="1800" dirty="0"/>
              <a:t>휴대전화 번호</a:t>
            </a:r>
            <a:r>
              <a:rPr lang="en-US" altLang="ko-KR" sz="1800" dirty="0"/>
              <a:t>)</a:t>
            </a:r>
          </a:p>
          <a:p>
            <a:pPr marL="0" indent="0" fontAlgn="base">
              <a:buNone/>
            </a:pPr>
            <a:r>
              <a:rPr lang="ko-KR" altLang="en-US" sz="1800" dirty="0"/>
              <a:t> 서비스 중에 회원정보를 필요로 하는 과정</a:t>
            </a:r>
            <a:r>
              <a:rPr lang="en-US" altLang="ko-KR" sz="1800" dirty="0"/>
              <a:t>(</a:t>
            </a:r>
            <a:r>
              <a:rPr lang="ko-KR" altLang="en-US" sz="1800" dirty="0"/>
              <a:t>회원정보 수정 등</a:t>
            </a:r>
            <a:r>
              <a:rPr lang="en-US" altLang="ko-KR" sz="1800" dirty="0"/>
              <a:t>) </a:t>
            </a:r>
            <a:r>
              <a:rPr lang="ko-KR" altLang="en-US" sz="1800" dirty="0"/>
              <a:t>이 있기 때문에 복호화도 </a:t>
            </a:r>
            <a:r>
              <a:rPr lang="ko-KR" altLang="en-US" sz="1800" dirty="0" err="1"/>
              <a:t>가능해야함</a:t>
            </a:r>
            <a:r>
              <a:rPr lang="ko-KR" altLang="en-US" sz="1800" dirty="0"/>
              <a:t> </a:t>
            </a:r>
            <a:r>
              <a:rPr lang="en-US" altLang="ko-KR" sz="1800" dirty="0"/>
              <a:t>(SHA1 -&gt; </a:t>
            </a:r>
            <a:r>
              <a:rPr lang="ko-KR" altLang="en-US" sz="1800" dirty="0"/>
              <a:t>취약 </a:t>
            </a:r>
            <a:r>
              <a:rPr lang="en-US" altLang="ko-KR" sz="1800" dirty="0"/>
              <a:t>-&gt; AES128 </a:t>
            </a:r>
            <a:r>
              <a:rPr lang="ko-KR" altLang="en-US" sz="1800" dirty="0"/>
              <a:t>알고리즘 사용</a:t>
            </a:r>
            <a:r>
              <a:rPr lang="en-US" altLang="ko-KR" sz="1800" dirty="0"/>
              <a:t>) </a:t>
            </a:r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1FEFA-5959-4672-B492-3F668BA5F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720" y="4187725"/>
            <a:ext cx="4801222" cy="9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4665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회원탈퇴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회원이 로그인한 상태에서 회원탈퇴를 진행한다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정보가 시스템에서 삭제된다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회원이 회원탈퇴를 진행한다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회원탈퇴를 위해 필요한 정보 </a:t>
            </a:r>
            <a:r>
              <a:rPr lang="en-US" altLang="ko-KR" sz="1600" dirty="0"/>
              <a:t>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입력된 비밀번호 일치여부를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비밀번호가 일치한다면 탈퇴를 승인한다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입력을 한 비밀번호가 일치하지 않는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입력한 비밀번호가 일치하지 않는다는 것을 알리고 탈퇴승인을 반려한다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4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상품검색 및 목록조회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유저</a:t>
            </a:r>
            <a:r>
              <a:rPr lang="en-US" altLang="ko-KR" sz="1800" dirty="0"/>
              <a:t>, </a:t>
            </a:r>
            <a:r>
              <a:rPr lang="ko-KR" altLang="en-US" sz="1800" dirty="0"/>
              <a:t>관리자가 사이트에 접속한다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사용자가 키워드를 통해 상품을 검색한다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해당 키워드에 해당하는 상품정보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가격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이 목록에 나타난다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상품목록에 있는 각각 상품들의 장바구니버튼을 통해 장바구니에 담을 수 있다</a:t>
            </a:r>
            <a:r>
              <a:rPr lang="en-US" altLang="ko-KR" sz="1600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장바구니 수량을 </a:t>
            </a:r>
            <a:r>
              <a:rPr lang="en-US" altLang="ko-KR" sz="1600" dirty="0"/>
              <a:t>0</a:t>
            </a:r>
            <a:r>
              <a:rPr lang="ko-KR" altLang="en-US" sz="1600" dirty="0"/>
              <a:t>개 입력할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해당상품의 입력 최소수량은 </a:t>
            </a:r>
            <a:r>
              <a:rPr lang="en-US" altLang="ko-KR" sz="1200" dirty="0"/>
              <a:t>1</a:t>
            </a:r>
            <a:r>
              <a:rPr lang="ko-KR" altLang="en-US" sz="1200" dirty="0"/>
              <a:t>개임을 사용자에게 알린다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5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 담기 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고객이 상품상세정보 또는 상품목록 페이지에 접속한다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장바구니 페이지로 이동 또는 현재 페이지 상태를 유지한다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고객이</a:t>
            </a:r>
            <a:r>
              <a:rPr lang="en-US" altLang="ko-KR" sz="1600" dirty="0"/>
              <a:t> </a:t>
            </a:r>
            <a:r>
              <a:rPr lang="ko-KR" altLang="en-US" sz="1600" dirty="0"/>
              <a:t>상세정보 또는 상품목록 페이지에 있는 카트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장바구니에 상품이 등록된 후 장바구니 페이지로 이동할지 선택한다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3-1) </a:t>
            </a:r>
            <a:r>
              <a:rPr lang="ko-KR" altLang="en-US" sz="1600" dirty="0"/>
              <a:t>장바구니로 이동을 선택한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 페이지로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3-2) </a:t>
            </a:r>
            <a:r>
              <a:rPr lang="ko-KR" altLang="en-US" sz="1600" dirty="0"/>
              <a:t>계속 쇼핑을 선택한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현재 페이지 상태를 유지한다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AutoNum type="alphaLcParenR"/>
            </a:pPr>
            <a:r>
              <a:rPr lang="ko-KR" altLang="en-US" sz="1600" dirty="0"/>
              <a:t>이미 장바구니에 존재하는 같은 옵션의 같은 상품이 존재하는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장바구니에 이미 존재함을 사용자에게 알리고 추가 또는 보류할지를 사용자에게 선택하도록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lphaLcParenR"/>
            </a:pPr>
            <a:r>
              <a:rPr lang="ko-KR" altLang="en-US" sz="1600" dirty="0"/>
              <a:t>로그인을 하지 않고 장바구니 추가 후</a:t>
            </a:r>
            <a:r>
              <a:rPr lang="en-US" altLang="ko-KR" sz="1600" dirty="0"/>
              <a:t> </a:t>
            </a:r>
            <a:r>
              <a:rPr lang="ko-KR" altLang="en-US" sz="1600" dirty="0"/>
              <a:t>로그인을 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장바구니는 회원장바구니 목록에 비로그인 상태에서 등록한 장바구니리스트를 포함하여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옵션을 선택하지 않고 </a:t>
            </a:r>
            <a:r>
              <a:rPr lang="ko-KR" altLang="en-US" sz="1600" dirty="0" err="1"/>
              <a:t>카트버튼을</a:t>
            </a:r>
            <a:r>
              <a:rPr lang="ko-KR" altLang="en-US" sz="1600" dirty="0"/>
              <a:t> 누른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옵션을 선택하지 않았음을 사용자에게 알리고 장바구니에 등록하지 않는다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188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 삭제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 </a:t>
            </a:r>
            <a:r>
              <a:rPr lang="ko-KR" altLang="en-US" sz="1800" dirty="0"/>
              <a:t>장바구니에 한 개 이상의</a:t>
            </a:r>
            <a:r>
              <a:rPr lang="en-US" altLang="ko-KR" sz="1800" dirty="0"/>
              <a:t> </a:t>
            </a:r>
            <a:r>
              <a:rPr lang="ko-KR" altLang="en-US" sz="1800" dirty="0"/>
              <a:t>상품이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특정 상품 삭제 후</a:t>
            </a:r>
            <a:r>
              <a:rPr lang="en-US" altLang="ko-KR" sz="1800" dirty="0"/>
              <a:t>, </a:t>
            </a:r>
            <a:r>
              <a:rPr lang="ko-KR" altLang="en-US" sz="1800" dirty="0"/>
              <a:t>장바구니 리스트를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삭제할 상품의 삭제버튼을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장바구니 비우기 버튼을 누르면 장바구니가 비워진다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삭제가 완료된 후 갱신된 장바구니 리스트를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경우 </a:t>
            </a:r>
            <a:r>
              <a:rPr lang="en-US" altLang="ko-KR" sz="1200" dirty="0"/>
              <a:t>-&gt;.</a:t>
            </a:r>
          </a:p>
        </p:txBody>
      </p:sp>
    </p:spTree>
    <p:extLst>
      <p:ext uri="{BB962C8B-B14F-4D97-AF65-F5344CB8AC3E}">
        <p14:creationId xmlns:p14="http://schemas.microsoft.com/office/powerpoint/2010/main" val="18789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상품목록조회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고객이 쇼핑몰에 접속한다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카테고리의 상품들이 리스트로 나타난다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카테고리 목록이 사용자에게 보여진다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조회하고자 하는 카테고리를 선택한다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선택된 카테고리의 하위 카테고리를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 err="1"/>
              <a:t>최하단</a:t>
            </a:r>
            <a:r>
              <a:rPr lang="ko-KR" altLang="en-US" sz="1600" dirty="0"/>
              <a:t> 카테고리에 해당하는 상품을 리스트로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상품을 선택하여 상품상세조회로 이동할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3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1404</Words>
  <Application>Microsoft Office PowerPoint</Application>
  <PresentationFormat>와이드스크린</PresentationFormat>
  <Paragraphs>287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이경건</dc:creator>
  <cp:lastModifiedBy>이경건</cp:lastModifiedBy>
  <cp:revision>44</cp:revision>
  <dcterms:created xsi:type="dcterms:W3CDTF">2019-07-01T07:11:21Z</dcterms:created>
  <dcterms:modified xsi:type="dcterms:W3CDTF">2019-07-05T07:33:08Z</dcterms:modified>
</cp:coreProperties>
</file>