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9F359D-0457-405B-82A0-1C875BC447C5}"/>
                  </a:ext>
                </a:extLst>
              </p:cNvPr>
              <p:cNvSpPr/>
              <p:nvPr/>
            </p:nvSpPr>
            <p:spPr>
              <a:xfrm>
                <a:off x="2479720" y="2993519"/>
                <a:ext cx="5098960" cy="1785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8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4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4800" i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48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9F359D-0457-405B-82A0-1C875BC44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20" y="2993519"/>
                <a:ext cx="5098960" cy="1785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36042D7-9B7B-4E08-AB4E-515A44549C3C}"/>
              </a:ext>
            </a:extLst>
          </p:cNvPr>
          <p:cNvSpPr/>
          <p:nvPr/>
        </p:nvSpPr>
        <p:spPr>
          <a:xfrm>
            <a:off x="2840182" y="2189018"/>
            <a:ext cx="3394364" cy="3394364"/>
          </a:xfrm>
          <a:prstGeom prst="ellipse">
            <a:avLst/>
          </a:prstGeom>
          <a:blipFill>
            <a:blip r:embed="rId2"/>
            <a:stretch>
              <a:fillRect l="-10621" t="23701" r="-39597" b="23701"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5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1</cp:revision>
  <dcterms:created xsi:type="dcterms:W3CDTF">2018-03-27T13:26:48Z</dcterms:created>
  <dcterms:modified xsi:type="dcterms:W3CDTF">2018-04-10T13:30:24Z</dcterms:modified>
</cp:coreProperties>
</file>