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9" r:id="rId5"/>
    <p:sldId id="260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AB9D1D-C756-4F2C-BE65-F616079B9D9D}"/>
              </a:ext>
            </a:extLst>
          </p:cNvPr>
          <p:cNvSpPr/>
          <p:nvPr/>
        </p:nvSpPr>
        <p:spPr>
          <a:xfrm>
            <a:off x="2722100" y="1579100"/>
            <a:ext cx="4614200" cy="4614200"/>
          </a:xfrm>
          <a:prstGeom prst="ellipse">
            <a:avLst/>
          </a:prstGeom>
          <a:blipFill>
            <a:blip r:embed="rId2"/>
            <a:stretch>
              <a:fillRect l="-17697" t="18254" r="3749" b="10340"/>
            </a:stretch>
          </a:blip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3BBC23-1331-4220-A29F-FE43839BC021}"/>
              </a:ext>
            </a:extLst>
          </p:cNvPr>
          <p:cNvSpPr/>
          <p:nvPr/>
        </p:nvSpPr>
        <p:spPr>
          <a:xfrm>
            <a:off x="2484120" y="3315143"/>
            <a:ext cx="3686175" cy="1960279"/>
          </a:xfrm>
          <a:custGeom>
            <a:avLst/>
            <a:gdLst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94311"/>
              <a:gd name="connsiteX1" fmla="*/ 307130 w 4284753"/>
              <a:gd name="connsiteY1" fmla="*/ 270502 h 2194311"/>
              <a:gd name="connsiteX2" fmla="*/ 825290 w 4284753"/>
              <a:gd name="connsiteY2" fmla="*/ 95242 h 2194311"/>
              <a:gd name="connsiteX3" fmla="*/ 1328210 w 4284753"/>
              <a:gd name="connsiteY3" fmla="*/ 34282 h 2194311"/>
              <a:gd name="connsiteX4" fmla="*/ 2897930 w 4284753"/>
              <a:gd name="connsiteY4" fmla="*/ 636262 h 2194311"/>
              <a:gd name="connsiteX5" fmla="*/ 3850430 w 4284753"/>
              <a:gd name="connsiteY5" fmla="*/ 491482 h 2194311"/>
              <a:gd name="connsiteX6" fmla="*/ 4025690 w 4284753"/>
              <a:gd name="connsiteY6" fmla="*/ 1992622 h 2194311"/>
              <a:gd name="connsiteX7" fmla="*/ 291890 w 4284753"/>
              <a:gd name="connsiteY7" fmla="*/ 1992622 h 2194311"/>
              <a:gd name="connsiteX0" fmla="*/ 291890 w 4284753"/>
              <a:gd name="connsiteY0" fmla="*/ 1992622 h 2103255"/>
              <a:gd name="connsiteX1" fmla="*/ 307130 w 4284753"/>
              <a:gd name="connsiteY1" fmla="*/ 270502 h 2103255"/>
              <a:gd name="connsiteX2" fmla="*/ 825290 w 4284753"/>
              <a:gd name="connsiteY2" fmla="*/ 95242 h 2103255"/>
              <a:gd name="connsiteX3" fmla="*/ 1328210 w 4284753"/>
              <a:gd name="connsiteY3" fmla="*/ 34282 h 2103255"/>
              <a:gd name="connsiteX4" fmla="*/ 2897930 w 4284753"/>
              <a:gd name="connsiteY4" fmla="*/ 636262 h 2103255"/>
              <a:gd name="connsiteX5" fmla="*/ 3850430 w 4284753"/>
              <a:gd name="connsiteY5" fmla="*/ 491482 h 2103255"/>
              <a:gd name="connsiteX6" fmla="*/ 4025690 w 4284753"/>
              <a:gd name="connsiteY6" fmla="*/ 1992622 h 2103255"/>
              <a:gd name="connsiteX7" fmla="*/ 291890 w 4284753"/>
              <a:gd name="connsiteY7" fmla="*/ 1992622 h 2103255"/>
              <a:gd name="connsiteX0" fmla="*/ 25459 w 4018322"/>
              <a:gd name="connsiteY0" fmla="*/ 1992622 h 2103255"/>
              <a:gd name="connsiteX1" fmla="*/ 40699 w 4018322"/>
              <a:gd name="connsiteY1" fmla="*/ 270502 h 2103255"/>
              <a:gd name="connsiteX2" fmla="*/ 558859 w 4018322"/>
              <a:gd name="connsiteY2" fmla="*/ 95242 h 2103255"/>
              <a:gd name="connsiteX3" fmla="*/ 1061779 w 4018322"/>
              <a:gd name="connsiteY3" fmla="*/ 34282 h 2103255"/>
              <a:gd name="connsiteX4" fmla="*/ 2631499 w 4018322"/>
              <a:gd name="connsiteY4" fmla="*/ 636262 h 2103255"/>
              <a:gd name="connsiteX5" fmla="*/ 3583999 w 4018322"/>
              <a:gd name="connsiteY5" fmla="*/ 491482 h 2103255"/>
              <a:gd name="connsiteX6" fmla="*/ 3759259 w 4018322"/>
              <a:gd name="connsiteY6" fmla="*/ 1992622 h 2103255"/>
              <a:gd name="connsiteX7" fmla="*/ 25459 w 4018322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2103255"/>
              <a:gd name="connsiteX1" fmla="*/ 15240 w 3992863"/>
              <a:gd name="connsiteY1" fmla="*/ 270502 h 2103255"/>
              <a:gd name="connsiteX2" fmla="*/ 533400 w 3992863"/>
              <a:gd name="connsiteY2" fmla="*/ 95242 h 2103255"/>
              <a:gd name="connsiteX3" fmla="*/ 1036320 w 3992863"/>
              <a:gd name="connsiteY3" fmla="*/ 34282 h 2103255"/>
              <a:gd name="connsiteX4" fmla="*/ 2606040 w 3992863"/>
              <a:gd name="connsiteY4" fmla="*/ 636262 h 2103255"/>
              <a:gd name="connsiteX5" fmla="*/ 3558540 w 3992863"/>
              <a:gd name="connsiteY5" fmla="*/ 491482 h 2103255"/>
              <a:gd name="connsiteX6" fmla="*/ 3733800 w 3992863"/>
              <a:gd name="connsiteY6" fmla="*/ 1992622 h 2103255"/>
              <a:gd name="connsiteX7" fmla="*/ 0 w 3992863"/>
              <a:gd name="connsiteY7" fmla="*/ 1992622 h 2103255"/>
              <a:gd name="connsiteX0" fmla="*/ 0 w 3992863"/>
              <a:gd name="connsiteY0" fmla="*/ 1992622 h 1992622"/>
              <a:gd name="connsiteX1" fmla="*/ 15240 w 3992863"/>
              <a:gd name="connsiteY1" fmla="*/ 270502 h 1992622"/>
              <a:gd name="connsiteX2" fmla="*/ 533400 w 3992863"/>
              <a:gd name="connsiteY2" fmla="*/ 95242 h 1992622"/>
              <a:gd name="connsiteX3" fmla="*/ 1036320 w 3992863"/>
              <a:gd name="connsiteY3" fmla="*/ 34282 h 1992622"/>
              <a:gd name="connsiteX4" fmla="*/ 2606040 w 3992863"/>
              <a:gd name="connsiteY4" fmla="*/ 636262 h 1992622"/>
              <a:gd name="connsiteX5" fmla="*/ 3558540 w 3992863"/>
              <a:gd name="connsiteY5" fmla="*/ 491482 h 1992622"/>
              <a:gd name="connsiteX6" fmla="*/ 3733800 w 3992863"/>
              <a:gd name="connsiteY6" fmla="*/ 1992622 h 1992622"/>
              <a:gd name="connsiteX7" fmla="*/ 0 w 3992863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558540 w 3733800"/>
              <a:gd name="connsiteY5" fmla="*/ 49148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58590"/>
              <a:gd name="connsiteY0" fmla="*/ 1992622 h 1992622"/>
              <a:gd name="connsiteX1" fmla="*/ 15240 w 3758590"/>
              <a:gd name="connsiteY1" fmla="*/ 270502 h 1992622"/>
              <a:gd name="connsiteX2" fmla="*/ 533400 w 3758590"/>
              <a:gd name="connsiteY2" fmla="*/ 95242 h 1992622"/>
              <a:gd name="connsiteX3" fmla="*/ 1036320 w 3758590"/>
              <a:gd name="connsiteY3" fmla="*/ 34282 h 1992622"/>
              <a:gd name="connsiteX4" fmla="*/ 2606040 w 3758590"/>
              <a:gd name="connsiteY4" fmla="*/ 636262 h 1992622"/>
              <a:gd name="connsiteX5" fmla="*/ 3649980 w 3758590"/>
              <a:gd name="connsiteY5" fmla="*/ 476242 h 1992622"/>
              <a:gd name="connsiteX6" fmla="*/ 3733800 w 3758590"/>
              <a:gd name="connsiteY6" fmla="*/ 1992622 h 1992622"/>
              <a:gd name="connsiteX7" fmla="*/ 0 w 375859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60604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92622 h 1992622"/>
              <a:gd name="connsiteX1" fmla="*/ 15240 w 3733800"/>
              <a:gd name="connsiteY1" fmla="*/ 270502 h 1992622"/>
              <a:gd name="connsiteX2" fmla="*/ 533400 w 3733800"/>
              <a:gd name="connsiteY2" fmla="*/ 95242 h 1992622"/>
              <a:gd name="connsiteX3" fmla="*/ 1036320 w 3733800"/>
              <a:gd name="connsiteY3" fmla="*/ 34282 h 1992622"/>
              <a:gd name="connsiteX4" fmla="*/ 2583180 w 3733800"/>
              <a:gd name="connsiteY4" fmla="*/ 636262 h 1992622"/>
              <a:gd name="connsiteX5" fmla="*/ 3649980 w 3733800"/>
              <a:gd name="connsiteY5" fmla="*/ 476242 h 1992622"/>
              <a:gd name="connsiteX6" fmla="*/ 3733800 w 3733800"/>
              <a:gd name="connsiteY6" fmla="*/ 1992622 h 1992622"/>
              <a:gd name="connsiteX7" fmla="*/ 0 w 3733800"/>
              <a:gd name="connsiteY7" fmla="*/ 1992622 h 1992622"/>
              <a:gd name="connsiteX0" fmla="*/ 0 w 3733800"/>
              <a:gd name="connsiteY0" fmla="*/ 1929574 h 1929574"/>
              <a:gd name="connsiteX1" fmla="*/ 15240 w 3733800"/>
              <a:gd name="connsiteY1" fmla="*/ 207454 h 1929574"/>
              <a:gd name="connsiteX2" fmla="*/ 533400 w 3733800"/>
              <a:gd name="connsiteY2" fmla="*/ 32194 h 1929574"/>
              <a:gd name="connsiteX3" fmla="*/ 1371600 w 3733800"/>
              <a:gd name="connsiteY3" fmla="*/ 55054 h 1929574"/>
              <a:gd name="connsiteX4" fmla="*/ 2583180 w 3733800"/>
              <a:gd name="connsiteY4" fmla="*/ 573214 h 1929574"/>
              <a:gd name="connsiteX5" fmla="*/ 3649980 w 3733800"/>
              <a:gd name="connsiteY5" fmla="*/ 413194 h 1929574"/>
              <a:gd name="connsiteX6" fmla="*/ 3733800 w 3733800"/>
              <a:gd name="connsiteY6" fmla="*/ 1929574 h 1929574"/>
              <a:gd name="connsiteX7" fmla="*/ 0 w 3733800"/>
              <a:gd name="connsiteY7" fmla="*/ 1929574 h 1929574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5916 h 1955916"/>
              <a:gd name="connsiteX1" fmla="*/ 15240 w 3733800"/>
              <a:gd name="connsiteY1" fmla="*/ 233796 h 1955916"/>
              <a:gd name="connsiteX2" fmla="*/ 533400 w 3733800"/>
              <a:gd name="connsiteY2" fmla="*/ 58536 h 1955916"/>
              <a:gd name="connsiteX3" fmla="*/ 1371600 w 3733800"/>
              <a:gd name="connsiteY3" fmla="*/ 43296 h 1955916"/>
              <a:gd name="connsiteX4" fmla="*/ 2583180 w 3733800"/>
              <a:gd name="connsiteY4" fmla="*/ 599556 h 1955916"/>
              <a:gd name="connsiteX5" fmla="*/ 3649980 w 3733800"/>
              <a:gd name="connsiteY5" fmla="*/ 439536 h 1955916"/>
              <a:gd name="connsiteX6" fmla="*/ 3733800 w 3733800"/>
              <a:gd name="connsiteY6" fmla="*/ 1955916 h 1955916"/>
              <a:gd name="connsiteX7" fmla="*/ 0 w 3733800"/>
              <a:gd name="connsiteY7" fmla="*/ 1955916 h 1955916"/>
              <a:gd name="connsiteX0" fmla="*/ 0 w 3733800"/>
              <a:gd name="connsiteY0" fmla="*/ 1950787 h 1950787"/>
              <a:gd name="connsiteX1" fmla="*/ 15240 w 3733800"/>
              <a:gd name="connsiteY1" fmla="*/ 228667 h 1950787"/>
              <a:gd name="connsiteX2" fmla="*/ 548640 w 3733800"/>
              <a:gd name="connsiteY2" fmla="*/ 68647 h 1950787"/>
              <a:gd name="connsiteX3" fmla="*/ 1371600 w 3733800"/>
              <a:gd name="connsiteY3" fmla="*/ 38167 h 1950787"/>
              <a:gd name="connsiteX4" fmla="*/ 2583180 w 3733800"/>
              <a:gd name="connsiteY4" fmla="*/ 594427 h 1950787"/>
              <a:gd name="connsiteX5" fmla="*/ 3649980 w 3733800"/>
              <a:gd name="connsiteY5" fmla="*/ 434407 h 1950787"/>
              <a:gd name="connsiteX6" fmla="*/ 3733800 w 3733800"/>
              <a:gd name="connsiteY6" fmla="*/ 1950787 h 1950787"/>
              <a:gd name="connsiteX7" fmla="*/ 0 w 3733800"/>
              <a:gd name="connsiteY7" fmla="*/ 1950787 h 1950787"/>
              <a:gd name="connsiteX0" fmla="*/ 0 w 3733800"/>
              <a:gd name="connsiteY0" fmla="*/ 1957897 h 1957897"/>
              <a:gd name="connsiteX1" fmla="*/ 15240 w 3733800"/>
              <a:gd name="connsiteY1" fmla="*/ 235777 h 1957897"/>
              <a:gd name="connsiteX2" fmla="*/ 548640 w 3733800"/>
              <a:gd name="connsiteY2" fmla="*/ 75757 h 1957897"/>
              <a:gd name="connsiteX3" fmla="*/ 1371600 w 3733800"/>
              <a:gd name="connsiteY3" fmla="*/ 45277 h 1957897"/>
              <a:gd name="connsiteX4" fmla="*/ 2583180 w 3733800"/>
              <a:gd name="connsiteY4" fmla="*/ 601537 h 1957897"/>
              <a:gd name="connsiteX5" fmla="*/ 3649980 w 3733800"/>
              <a:gd name="connsiteY5" fmla="*/ 441517 h 1957897"/>
              <a:gd name="connsiteX6" fmla="*/ 3733800 w 3733800"/>
              <a:gd name="connsiteY6" fmla="*/ 1957897 h 1957897"/>
              <a:gd name="connsiteX7" fmla="*/ 0 w 3733800"/>
              <a:gd name="connsiteY7" fmla="*/ 1957897 h 1957897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49980 w 3686175"/>
              <a:gd name="connsiteY5" fmla="*/ 441517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  <a:gd name="connsiteX0" fmla="*/ 0 w 3692232"/>
              <a:gd name="connsiteY0" fmla="*/ 1957897 h 1960279"/>
              <a:gd name="connsiteX1" fmla="*/ 15240 w 3692232"/>
              <a:gd name="connsiteY1" fmla="*/ 235777 h 1960279"/>
              <a:gd name="connsiteX2" fmla="*/ 548640 w 3692232"/>
              <a:gd name="connsiteY2" fmla="*/ 75757 h 1960279"/>
              <a:gd name="connsiteX3" fmla="*/ 1371600 w 3692232"/>
              <a:gd name="connsiteY3" fmla="*/ 45277 h 1960279"/>
              <a:gd name="connsiteX4" fmla="*/ 2583180 w 3692232"/>
              <a:gd name="connsiteY4" fmla="*/ 601537 h 1960279"/>
              <a:gd name="connsiteX5" fmla="*/ 3680936 w 3692232"/>
              <a:gd name="connsiteY5" fmla="*/ 412942 h 1960279"/>
              <a:gd name="connsiteX6" fmla="*/ 3686175 w 3692232"/>
              <a:gd name="connsiteY6" fmla="*/ 1960279 h 1960279"/>
              <a:gd name="connsiteX7" fmla="*/ 0 w 3692232"/>
              <a:gd name="connsiteY7" fmla="*/ 1957897 h 1960279"/>
              <a:gd name="connsiteX0" fmla="*/ 0 w 3686175"/>
              <a:gd name="connsiteY0" fmla="*/ 1957897 h 1960279"/>
              <a:gd name="connsiteX1" fmla="*/ 15240 w 3686175"/>
              <a:gd name="connsiteY1" fmla="*/ 235777 h 1960279"/>
              <a:gd name="connsiteX2" fmla="*/ 548640 w 3686175"/>
              <a:gd name="connsiteY2" fmla="*/ 75757 h 1960279"/>
              <a:gd name="connsiteX3" fmla="*/ 1371600 w 3686175"/>
              <a:gd name="connsiteY3" fmla="*/ 45277 h 1960279"/>
              <a:gd name="connsiteX4" fmla="*/ 2583180 w 3686175"/>
              <a:gd name="connsiteY4" fmla="*/ 601537 h 1960279"/>
              <a:gd name="connsiteX5" fmla="*/ 3680936 w 3686175"/>
              <a:gd name="connsiteY5" fmla="*/ 412942 h 1960279"/>
              <a:gd name="connsiteX6" fmla="*/ 3686175 w 3686175"/>
              <a:gd name="connsiteY6" fmla="*/ 1960279 h 1960279"/>
              <a:gd name="connsiteX7" fmla="*/ 0 w 3686175"/>
              <a:gd name="connsiteY7" fmla="*/ 1957897 h 19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6175" h="1960279">
                <a:moveTo>
                  <a:pt x="0" y="1957897"/>
                </a:moveTo>
                <a:cubicBezTo>
                  <a:pt x="12700" y="1556577"/>
                  <a:pt x="2540" y="582487"/>
                  <a:pt x="15240" y="235777"/>
                </a:cubicBezTo>
                <a:cubicBezTo>
                  <a:pt x="302260" y="163387"/>
                  <a:pt x="330200" y="137987"/>
                  <a:pt x="548640" y="75757"/>
                </a:cubicBezTo>
                <a:cubicBezTo>
                  <a:pt x="767080" y="13527"/>
                  <a:pt x="1032510" y="-42353"/>
                  <a:pt x="1371600" y="45277"/>
                </a:cubicBezTo>
                <a:cubicBezTo>
                  <a:pt x="1710690" y="132907"/>
                  <a:pt x="2198291" y="540260"/>
                  <a:pt x="2583180" y="601537"/>
                </a:cubicBezTo>
                <a:cubicBezTo>
                  <a:pt x="2968069" y="662814"/>
                  <a:pt x="3393916" y="499302"/>
                  <a:pt x="3680936" y="412942"/>
                </a:cubicBezTo>
                <a:cubicBezTo>
                  <a:pt x="3682682" y="734728"/>
                  <a:pt x="3674745" y="1519589"/>
                  <a:pt x="3686175" y="1960279"/>
                </a:cubicBezTo>
                <a:lnTo>
                  <a:pt x="0" y="195789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A10AF4-5D96-4A1D-BF4E-5F432FD27B13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5A6ABE-AD5E-485F-B090-C1A2F7AFDBFA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1A0436-A910-46F6-B3FD-82AF22A87AC5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BA397-415C-44B1-A897-BE550B055CE3}"/>
              </a:ext>
            </a:extLst>
          </p:cNvPr>
          <p:cNvCxnSpPr>
            <a:cxnSpLocks/>
          </p:cNvCxnSpPr>
          <p:nvPr/>
        </p:nvCxnSpPr>
        <p:spPr>
          <a:xfrm flipV="1">
            <a:off x="6170443" y="3321748"/>
            <a:ext cx="0" cy="218751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A10AF4-5D96-4A1D-BF4E-5F432FD27B13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5A6ABE-AD5E-485F-B090-C1A2F7AFDBFA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1A0436-A910-46F6-B3FD-82AF22A87AC5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65CD6-2AC2-4EFD-A0FD-59624EE039D2}"/>
                  </a:ext>
                </a:extLst>
              </p:cNvPr>
              <p:cNvSpPr txBox="1"/>
              <p:nvPr/>
            </p:nvSpPr>
            <p:spPr>
              <a:xfrm>
                <a:off x="2637566" y="5287668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365CD6-2AC2-4EFD-A0FD-59624EE03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566" y="5287668"/>
                <a:ext cx="247952" cy="369332"/>
              </a:xfrm>
              <a:prstGeom prst="rect">
                <a:avLst/>
              </a:prstGeom>
              <a:blipFill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A4694A-8862-4F3F-BE4D-59A3D6EC1A0D}"/>
                  </a:ext>
                </a:extLst>
              </p:cNvPr>
              <p:cNvSpPr txBox="1"/>
              <p:nvPr/>
            </p:nvSpPr>
            <p:spPr>
              <a:xfrm>
                <a:off x="5975510" y="4918336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A4694A-8862-4F3F-BE4D-59A3D6EC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10" y="4918336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04D6B1E-4D26-47D4-989C-3EFBE8D396A8}"/>
              </a:ext>
            </a:extLst>
          </p:cNvPr>
          <p:cNvSpPr/>
          <p:nvPr/>
        </p:nvSpPr>
        <p:spPr>
          <a:xfrm>
            <a:off x="2489982" y="3416301"/>
            <a:ext cx="436093" cy="1859084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1F9EE-B3AC-4871-AB4A-BE5565327CF8}"/>
              </a:ext>
            </a:extLst>
          </p:cNvPr>
          <p:cNvSpPr/>
          <p:nvPr/>
        </p:nvSpPr>
        <p:spPr>
          <a:xfrm>
            <a:off x="2926075" y="3321748"/>
            <a:ext cx="436093" cy="1953637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EE0C0-1092-452F-86EA-6676107B08A2}"/>
              </a:ext>
            </a:extLst>
          </p:cNvPr>
          <p:cNvSpPr/>
          <p:nvPr/>
        </p:nvSpPr>
        <p:spPr>
          <a:xfrm>
            <a:off x="3361095" y="3352800"/>
            <a:ext cx="436093" cy="1921882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F1ADD1-249D-4519-89C3-32C62CF3454A}"/>
              </a:ext>
            </a:extLst>
          </p:cNvPr>
          <p:cNvSpPr/>
          <p:nvPr/>
        </p:nvSpPr>
        <p:spPr>
          <a:xfrm>
            <a:off x="3797187" y="3530600"/>
            <a:ext cx="436093" cy="1744784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BAEB3-2B72-4345-BDDB-F407F118F668}"/>
              </a:ext>
            </a:extLst>
          </p:cNvPr>
          <p:cNvSpPr/>
          <p:nvPr/>
        </p:nvSpPr>
        <p:spPr>
          <a:xfrm>
            <a:off x="4232206" y="3778250"/>
            <a:ext cx="436093" cy="1497134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781C7B-FD3C-4CE9-8CA0-7C321D8ED947}"/>
              </a:ext>
            </a:extLst>
          </p:cNvPr>
          <p:cNvSpPr/>
          <p:nvPr/>
        </p:nvSpPr>
        <p:spPr>
          <a:xfrm>
            <a:off x="4667224" y="3937000"/>
            <a:ext cx="436093" cy="1338384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BDCC4E-C2FB-4E09-879A-E1DE010549AE}"/>
              </a:ext>
            </a:extLst>
          </p:cNvPr>
          <p:cNvSpPr/>
          <p:nvPr/>
        </p:nvSpPr>
        <p:spPr>
          <a:xfrm>
            <a:off x="5096441" y="3917950"/>
            <a:ext cx="436093" cy="1357434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14731-70CE-4BA6-BA72-D01D72A76C1A}"/>
              </a:ext>
            </a:extLst>
          </p:cNvPr>
          <p:cNvSpPr/>
          <p:nvPr/>
        </p:nvSpPr>
        <p:spPr>
          <a:xfrm>
            <a:off x="5528539" y="3822700"/>
            <a:ext cx="436093" cy="1452684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BA397-415C-44B1-A897-BE550B055CE3}"/>
              </a:ext>
            </a:extLst>
          </p:cNvPr>
          <p:cNvCxnSpPr>
            <a:cxnSpLocks/>
          </p:cNvCxnSpPr>
          <p:nvPr/>
        </p:nvCxnSpPr>
        <p:spPr>
          <a:xfrm flipV="1">
            <a:off x="5964632" y="3352800"/>
            <a:ext cx="0" cy="192188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74F4A6-63EF-44E8-A3D0-47D0E2F9488C}"/>
                  </a:ext>
                </a:extLst>
              </p:cNvPr>
              <p:cNvSpPr txBox="1"/>
              <p:nvPr/>
            </p:nvSpPr>
            <p:spPr>
              <a:xfrm>
                <a:off x="2761542" y="2811482"/>
                <a:ext cx="15347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rectangles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74F4A6-63EF-44E8-A3D0-47D0E2F9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542" y="2811482"/>
                <a:ext cx="1534716" cy="369332"/>
              </a:xfrm>
              <a:prstGeom prst="rect">
                <a:avLst/>
              </a:prstGeom>
              <a:blipFill>
                <a:blip r:embed="rId4"/>
                <a:stretch>
                  <a:fillRect l="-4762" t="-24590" r="-11111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7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A10AF4-5D96-4A1D-BF4E-5F432FD27B13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5A6ABE-AD5E-485F-B090-C1A2F7AFDBFA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1A0436-A910-46F6-B3FD-82AF22A87AC5}"/>
              </a:ext>
            </a:extLst>
          </p:cNvPr>
          <p:cNvSpPr/>
          <p:nvPr/>
        </p:nvSpPr>
        <p:spPr>
          <a:xfrm>
            <a:off x="1927275" y="3321748"/>
            <a:ext cx="5034240" cy="1452680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D6B1E-4D26-47D4-989C-3EFBE8D396A8}"/>
              </a:ext>
            </a:extLst>
          </p:cNvPr>
          <p:cNvSpPr/>
          <p:nvPr/>
        </p:nvSpPr>
        <p:spPr>
          <a:xfrm>
            <a:off x="2489982" y="3530599"/>
            <a:ext cx="436093" cy="1744785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1F9EE-B3AC-4871-AB4A-BE5565327CF8}"/>
              </a:ext>
            </a:extLst>
          </p:cNvPr>
          <p:cNvSpPr/>
          <p:nvPr/>
        </p:nvSpPr>
        <p:spPr>
          <a:xfrm>
            <a:off x="2926075" y="3321748"/>
            <a:ext cx="436093" cy="1953637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EE0C0-1092-452F-86EA-6676107B08A2}"/>
              </a:ext>
            </a:extLst>
          </p:cNvPr>
          <p:cNvSpPr/>
          <p:nvPr/>
        </p:nvSpPr>
        <p:spPr>
          <a:xfrm>
            <a:off x="3361095" y="3321045"/>
            <a:ext cx="436093" cy="1953637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F1ADD1-249D-4519-89C3-32C62CF3454A}"/>
              </a:ext>
            </a:extLst>
          </p:cNvPr>
          <p:cNvSpPr/>
          <p:nvPr/>
        </p:nvSpPr>
        <p:spPr>
          <a:xfrm>
            <a:off x="3797187" y="3390900"/>
            <a:ext cx="436093" cy="1884484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BAEB3-2B72-4345-BDDB-F407F118F668}"/>
              </a:ext>
            </a:extLst>
          </p:cNvPr>
          <p:cNvSpPr/>
          <p:nvPr/>
        </p:nvSpPr>
        <p:spPr>
          <a:xfrm>
            <a:off x="4232206" y="3841750"/>
            <a:ext cx="436093" cy="1433634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781C7B-FD3C-4CE9-8CA0-7C321D8ED947}"/>
              </a:ext>
            </a:extLst>
          </p:cNvPr>
          <p:cNvSpPr/>
          <p:nvPr/>
        </p:nvSpPr>
        <p:spPr>
          <a:xfrm>
            <a:off x="4667224" y="4381500"/>
            <a:ext cx="436093" cy="893884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BDCC4E-C2FB-4E09-879A-E1DE010549AE}"/>
              </a:ext>
            </a:extLst>
          </p:cNvPr>
          <p:cNvSpPr/>
          <p:nvPr/>
        </p:nvSpPr>
        <p:spPr>
          <a:xfrm>
            <a:off x="5096441" y="4699000"/>
            <a:ext cx="436093" cy="576384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14731-70CE-4BA6-BA72-D01D72A76C1A}"/>
              </a:ext>
            </a:extLst>
          </p:cNvPr>
          <p:cNvSpPr/>
          <p:nvPr/>
        </p:nvSpPr>
        <p:spPr>
          <a:xfrm>
            <a:off x="5528539" y="4457700"/>
            <a:ext cx="436093" cy="817684"/>
          </a:xfrm>
          <a:prstGeom prst="rect">
            <a:avLst/>
          </a:prstGeom>
          <a:solidFill>
            <a:srgbClr val="4472C4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BA397-415C-44B1-A897-BE550B055CE3}"/>
              </a:ext>
            </a:extLst>
          </p:cNvPr>
          <p:cNvCxnSpPr>
            <a:cxnSpLocks/>
          </p:cNvCxnSpPr>
          <p:nvPr/>
        </p:nvCxnSpPr>
        <p:spPr>
          <a:xfrm flipV="1">
            <a:off x="5964632" y="3352800"/>
            <a:ext cx="0" cy="192117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D55D617-1F1E-4EB9-AAB8-F10ACB6D65C9}"/>
              </a:ext>
            </a:extLst>
          </p:cNvPr>
          <p:cNvSpPr/>
          <p:nvPr/>
        </p:nvSpPr>
        <p:spPr>
          <a:xfrm>
            <a:off x="5528539" y="4718050"/>
            <a:ext cx="436093" cy="556632"/>
          </a:xfrm>
          <a:prstGeom prst="rect">
            <a:avLst/>
          </a:prstGeom>
          <a:solidFill>
            <a:srgbClr val="4472C4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980B25-0602-49FD-9F81-A5553262F288}"/>
              </a:ext>
            </a:extLst>
          </p:cNvPr>
          <p:cNvSpPr/>
          <p:nvPr/>
        </p:nvSpPr>
        <p:spPr>
          <a:xfrm>
            <a:off x="5099322" y="4785311"/>
            <a:ext cx="436093" cy="490751"/>
          </a:xfrm>
          <a:prstGeom prst="rect">
            <a:avLst/>
          </a:prstGeom>
          <a:solidFill>
            <a:srgbClr val="4472C4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C8E9EC-4543-4BD3-8F70-AE56E41E18D4}"/>
              </a:ext>
            </a:extLst>
          </p:cNvPr>
          <p:cNvSpPr/>
          <p:nvPr/>
        </p:nvSpPr>
        <p:spPr>
          <a:xfrm>
            <a:off x="4663229" y="4743449"/>
            <a:ext cx="436093" cy="531231"/>
          </a:xfrm>
          <a:prstGeom prst="rect">
            <a:avLst/>
          </a:prstGeom>
          <a:solidFill>
            <a:srgbClr val="4472C4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39A894-E2C2-4E3D-8EAD-4CE64686FC82}"/>
              </a:ext>
            </a:extLst>
          </p:cNvPr>
          <p:cNvSpPr/>
          <p:nvPr/>
        </p:nvSpPr>
        <p:spPr>
          <a:xfrm>
            <a:off x="4234569" y="4369218"/>
            <a:ext cx="436093" cy="905462"/>
          </a:xfrm>
          <a:prstGeom prst="rect">
            <a:avLst/>
          </a:prstGeom>
          <a:solidFill>
            <a:srgbClr val="4472C4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36D5B5-C65E-4169-90A3-EE71147DE024}"/>
              </a:ext>
            </a:extLst>
          </p:cNvPr>
          <p:cNvSpPr/>
          <p:nvPr/>
        </p:nvSpPr>
        <p:spPr>
          <a:xfrm>
            <a:off x="3799988" y="3824288"/>
            <a:ext cx="436093" cy="1450392"/>
          </a:xfrm>
          <a:prstGeom prst="rect">
            <a:avLst/>
          </a:prstGeom>
          <a:solidFill>
            <a:srgbClr val="4472C4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E830A-1D3A-49B6-9E97-F9F6B4C5C9F5}"/>
              </a:ext>
            </a:extLst>
          </p:cNvPr>
          <p:cNvSpPr/>
          <p:nvPr/>
        </p:nvSpPr>
        <p:spPr>
          <a:xfrm>
            <a:off x="3363969" y="3390900"/>
            <a:ext cx="436093" cy="1883079"/>
          </a:xfrm>
          <a:prstGeom prst="rect">
            <a:avLst/>
          </a:prstGeom>
          <a:solidFill>
            <a:srgbClr val="4472C4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64E80-186D-43CE-8F8D-CB0BB16D7E0F}"/>
              </a:ext>
            </a:extLst>
          </p:cNvPr>
          <p:cNvSpPr/>
          <p:nvPr/>
        </p:nvSpPr>
        <p:spPr>
          <a:xfrm>
            <a:off x="2925000" y="3524250"/>
            <a:ext cx="436093" cy="1749729"/>
          </a:xfrm>
          <a:prstGeom prst="rect">
            <a:avLst/>
          </a:prstGeom>
          <a:solidFill>
            <a:srgbClr val="4472C4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E4474F-DA88-4A69-A30C-CE46F1D6DCEF}"/>
              </a:ext>
            </a:extLst>
          </p:cNvPr>
          <p:cNvSpPr/>
          <p:nvPr/>
        </p:nvSpPr>
        <p:spPr>
          <a:xfrm>
            <a:off x="2485727" y="3826669"/>
            <a:ext cx="436093" cy="1449053"/>
          </a:xfrm>
          <a:prstGeom prst="rect">
            <a:avLst/>
          </a:prstGeom>
          <a:solidFill>
            <a:srgbClr val="4472C4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4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C3FCE8-147D-4175-8D27-2FA9371C8E52}"/>
              </a:ext>
            </a:extLst>
          </p:cNvPr>
          <p:cNvSpPr/>
          <p:nvPr/>
        </p:nvSpPr>
        <p:spPr>
          <a:xfrm>
            <a:off x="2484119" y="3453322"/>
            <a:ext cx="3688219" cy="1821148"/>
          </a:xfrm>
          <a:custGeom>
            <a:avLst/>
            <a:gdLst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29025"/>
              <a:gd name="connsiteY0" fmla="*/ 1845565 h 1845565"/>
              <a:gd name="connsiteX1" fmla="*/ 800100 w 3629025"/>
              <a:gd name="connsiteY1" fmla="*/ 578740 h 1845565"/>
              <a:gd name="connsiteX2" fmla="*/ 2209800 w 3629025"/>
              <a:gd name="connsiteY2" fmla="*/ 54865 h 1845565"/>
              <a:gd name="connsiteX3" fmla="*/ 3629025 w 3629025"/>
              <a:gd name="connsiteY3" fmla="*/ 26290 h 1845565"/>
              <a:gd name="connsiteX0" fmla="*/ 0 w 3629025"/>
              <a:gd name="connsiteY0" fmla="*/ 1819275 h 1819275"/>
              <a:gd name="connsiteX1" fmla="*/ 800100 w 3629025"/>
              <a:gd name="connsiteY1" fmla="*/ 552450 h 1819275"/>
              <a:gd name="connsiteX2" fmla="*/ 2209800 w 3629025"/>
              <a:gd name="connsiteY2" fmla="*/ 28575 h 1819275"/>
              <a:gd name="connsiteX3" fmla="*/ 3629025 w 3629025"/>
              <a:gd name="connsiteY3" fmla="*/ 0 h 1819275"/>
              <a:gd name="connsiteX0" fmla="*/ 0 w 3729359"/>
              <a:gd name="connsiteY0" fmla="*/ 1819422 h 1819422"/>
              <a:gd name="connsiteX1" fmla="*/ 800100 w 3729359"/>
              <a:gd name="connsiteY1" fmla="*/ 552597 h 1819422"/>
              <a:gd name="connsiteX2" fmla="*/ 2209800 w 3729359"/>
              <a:gd name="connsiteY2" fmla="*/ 28722 h 1819422"/>
              <a:gd name="connsiteX3" fmla="*/ 3629025 w 3729359"/>
              <a:gd name="connsiteY3" fmla="*/ 147 h 1819422"/>
              <a:gd name="connsiteX4" fmla="*/ 3611880 w 3729359"/>
              <a:gd name="connsiteY4" fmla="*/ 17732 h 1819422"/>
              <a:gd name="connsiteX0" fmla="*/ 0 w 3742331"/>
              <a:gd name="connsiteY0" fmla="*/ 1819277 h 1827337"/>
              <a:gd name="connsiteX1" fmla="*/ 800100 w 3742331"/>
              <a:gd name="connsiteY1" fmla="*/ 552452 h 1827337"/>
              <a:gd name="connsiteX2" fmla="*/ 2209800 w 3742331"/>
              <a:gd name="connsiteY2" fmla="*/ 28577 h 1827337"/>
              <a:gd name="connsiteX3" fmla="*/ 3629025 w 3742331"/>
              <a:gd name="connsiteY3" fmla="*/ 2 h 1827337"/>
              <a:gd name="connsiteX4" fmla="*/ 3659505 w 3742331"/>
              <a:gd name="connsiteY4" fmla="*/ 1827337 h 1827337"/>
              <a:gd name="connsiteX0" fmla="*/ 0 w 3710566"/>
              <a:gd name="connsiteY0" fmla="*/ 1819277 h 1819277"/>
              <a:gd name="connsiteX1" fmla="*/ 800100 w 3710566"/>
              <a:gd name="connsiteY1" fmla="*/ 552452 h 1819277"/>
              <a:gd name="connsiteX2" fmla="*/ 2209800 w 3710566"/>
              <a:gd name="connsiteY2" fmla="*/ 28577 h 1819277"/>
              <a:gd name="connsiteX3" fmla="*/ 3629025 w 3710566"/>
              <a:gd name="connsiteY3" fmla="*/ 2 h 1819277"/>
              <a:gd name="connsiteX4" fmla="*/ 3516630 w 3710566"/>
              <a:gd name="connsiteY4" fmla="*/ 1570162 h 1819277"/>
              <a:gd name="connsiteX0" fmla="*/ 0 w 3714581"/>
              <a:gd name="connsiteY0" fmla="*/ 1819277 h 1819277"/>
              <a:gd name="connsiteX1" fmla="*/ 800100 w 3714581"/>
              <a:gd name="connsiteY1" fmla="*/ 552452 h 1819277"/>
              <a:gd name="connsiteX2" fmla="*/ 2209800 w 3714581"/>
              <a:gd name="connsiteY2" fmla="*/ 28577 h 1819277"/>
              <a:gd name="connsiteX3" fmla="*/ 3629025 w 3714581"/>
              <a:gd name="connsiteY3" fmla="*/ 2 h 1819277"/>
              <a:gd name="connsiteX4" fmla="*/ 3540443 w 3714581"/>
              <a:gd name="connsiteY4" fmla="*/ 1479674 h 1819277"/>
              <a:gd name="connsiteX0" fmla="*/ 0 w 3712126"/>
              <a:gd name="connsiteY0" fmla="*/ 1819277 h 1819277"/>
              <a:gd name="connsiteX1" fmla="*/ 800100 w 3712126"/>
              <a:gd name="connsiteY1" fmla="*/ 552452 h 1819277"/>
              <a:gd name="connsiteX2" fmla="*/ 2209800 w 3712126"/>
              <a:gd name="connsiteY2" fmla="*/ 28577 h 1819277"/>
              <a:gd name="connsiteX3" fmla="*/ 3629025 w 3712126"/>
              <a:gd name="connsiteY3" fmla="*/ 2 h 1819277"/>
              <a:gd name="connsiteX4" fmla="*/ 3526155 w 3712126"/>
              <a:gd name="connsiteY4" fmla="*/ 1286793 h 1819277"/>
              <a:gd name="connsiteX0" fmla="*/ 0 w 3755302"/>
              <a:gd name="connsiteY0" fmla="*/ 1819277 h 1819277"/>
              <a:gd name="connsiteX1" fmla="*/ 800100 w 3755302"/>
              <a:gd name="connsiteY1" fmla="*/ 552452 h 1819277"/>
              <a:gd name="connsiteX2" fmla="*/ 2209800 w 3755302"/>
              <a:gd name="connsiteY2" fmla="*/ 28577 h 1819277"/>
              <a:gd name="connsiteX3" fmla="*/ 3629025 w 3755302"/>
              <a:gd name="connsiteY3" fmla="*/ 2 h 1819277"/>
              <a:gd name="connsiteX4" fmla="*/ 3697605 w 3755302"/>
              <a:gd name="connsiteY4" fmla="*/ 1698749 h 1819277"/>
              <a:gd name="connsiteX0" fmla="*/ 0 w 3750117"/>
              <a:gd name="connsiteY0" fmla="*/ 1819277 h 1834481"/>
              <a:gd name="connsiteX1" fmla="*/ 800100 w 3750117"/>
              <a:gd name="connsiteY1" fmla="*/ 552452 h 1834481"/>
              <a:gd name="connsiteX2" fmla="*/ 2209800 w 3750117"/>
              <a:gd name="connsiteY2" fmla="*/ 28577 h 1834481"/>
              <a:gd name="connsiteX3" fmla="*/ 3629025 w 3750117"/>
              <a:gd name="connsiteY3" fmla="*/ 2 h 1834481"/>
              <a:gd name="connsiteX4" fmla="*/ 3683317 w 3750117"/>
              <a:gd name="connsiteY4" fmla="*/ 1834481 h 1834481"/>
              <a:gd name="connsiteX0" fmla="*/ 0 w 3750117"/>
              <a:gd name="connsiteY0" fmla="*/ 1819277 h 1834481"/>
              <a:gd name="connsiteX1" fmla="*/ 800100 w 3750117"/>
              <a:gd name="connsiteY1" fmla="*/ 552452 h 1834481"/>
              <a:gd name="connsiteX2" fmla="*/ 2209800 w 3750117"/>
              <a:gd name="connsiteY2" fmla="*/ 28577 h 1834481"/>
              <a:gd name="connsiteX3" fmla="*/ 3629025 w 3750117"/>
              <a:gd name="connsiteY3" fmla="*/ 2 h 1834481"/>
              <a:gd name="connsiteX4" fmla="*/ 3683317 w 3750117"/>
              <a:gd name="connsiteY4" fmla="*/ 1834481 h 1834481"/>
              <a:gd name="connsiteX5" fmla="*/ 0 w 3750117"/>
              <a:gd name="connsiteY5" fmla="*/ 1819277 h 1834481"/>
              <a:gd name="connsiteX0" fmla="*/ 0 w 3750117"/>
              <a:gd name="connsiteY0" fmla="*/ 1819277 h 1834481"/>
              <a:gd name="connsiteX1" fmla="*/ 800100 w 3750117"/>
              <a:gd name="connsiteY1" fmla="*/ 552452 h 1834481"/>
              <a:gd name="connsiteX2" fmla="*/ 2209800 w 3750117"/>
              <a:gd name="connsiteY2" fmla="*/ 28577 h 1834481"/>
              <a:gd name="connsiteX3" fmla="*/ 3629025 w 3750117"/>
              <a:gd name="connsiteY3" fmla="*/ 2 h 1834481"/>
              <a:gd name="connsiteX4" fmla="*/ 3683317 w 3750117"/>
              <a:gd name="connsiteY4" fmla="*/ 1834481 h 1834481"/>
              <a:gd name="connsiteX5" fmla="*/ 0 w 3750117"/>
              <a:gd name="connsiteY5" fmla="*/ 1819277 h 1834481"/>
              <a:gd name="connsiteX0" fmla="*/ 0 w 3750117"/>
              <a:gd name="connsiteY0" fmla="*/ 1819277 h 1834481"/>
              <a:gd name="connsiteX1" fmla="*/ 800100 w 3750117"/>
              <a:gd name="connsiteY1" fmla="*/ 552452 h 1834481"/>
              <a:gd name="connsiteX2" fmla="*/ 2209800 w 3750117"/>
              <a:gd name="connsiteY2" fmla="*/ 28577 h 1834481"/>
              <a:gd name="connsiteX3" fmla="*/ 3629025 w 3750117"/>
              <a:gd name="connsiteY3" fmla="*/ 2 h 1834481"/>
              <a:gd name="connsiteX4" fmla="*/ 3683317 w 3750117"/>
              <a:gd name="connsiteY4" fmla="*/ 1834481 h 1834481"/>
              <a:gd name="connsiteX5" fmla="*/ 0 w 3750117"/>
              <a:gd name="connsiteY5" fmla="*/ 1819277 h 1834481"/>
              <a:gd name="connsiteX0" fmla="*/ 0 w 3771697"/>
              <a:gd name="connsiteY0" fmla="*/ 1808480 h 1823684"/>
              <a:gd name="connsiteX1" fmla="*/ 800100 w 3771697"/>
              <a:gd name="connsiteY1" fmla="*/ 541655 h 1823684"/>
              <a:gd name="connsiteX2" fmla="*/ 2209800 w 3771697"/>
              <a:gd name="connsiteY2" fmla="*/ 17780 h 1823684"/>
              <a:gd name="connsiteX3" fmla="*/ 3660775 w 3771697"/>
              <a:gd name="connsiteY3" fmla="*/ 1905 h 1823684"/>
              <a:gd name="connsiteX4" fmla="*/ 3683317 w 3771697"/>
              <a:gd name="connsiteY4" fmla="*/ 1823684 h 1823684"/>
              <a:gd name="connsiteX5" fmla="*/ 0 w 3771697"/>
              <a:gd name="connsiteY5" fmla="*/ 1808480 h 1823684"/>
              <a:gd name="connsiteX0" fmla="*/ 0 w 3771697"/>
              <a:gd name="connsiteY0" fmla="*/ 1808480 h 1823684"/>
              <a:gd name="connsiteX1" fmla="*/ 800100 w 3771697"/>
              <a:gd name="connsiteY1" fmla="*/ 541655 h 1823684"/>
              <a:gd name="connsiteX2" fmla="*/ 2209800 w 3771697"/>
              <a:gd name="connsiteY2" fmla="*/ 17780 h 1823684"/>
              <a:gd name="connsiteX3" fmla="*/ 3660775 w 3771697"/>
              <a:gd name="connsiteY3" fmla="*/ 1905 h 1823684"/>
              <a:gd name="connsiteX4" fmla="*/ 3683317 w 3771697"/>
              <a:gd name="connsiteY4" fmla="*/ 1823684 h 1823684"/>
              <a:gd name="connsiteX5" fmla="*/ 0 w 3771697"/>
              <a:gd name="connsiteY5" fmla="*/ 1808480 h 1823684"/>
              <a:gd name="connsiteX0" fmla="*/ 0 w 3683723"/>
              <a:gd name="connsiteY0" fmla="*/ 1808480 h 1823684"/>
              <a:gd name="connsiteX1" fmla="*/ 800100 w 3683723"/>
              <a:gd name="connsiteY1" fmla="*/ 541655 h 1823684"/>
              <a:gd name="connsiteX2" fmla="*/ 2209800 w 3683723"/>
              <a:gd name="connsiteY2" fmla="*/ 17780 h 1823684"/>
              <a:gd name="connsiteX3" fmla="*/ 3660775 w 3683723"/>
              <a:gd name="connsiteY3" fmla="*/ 1905 h 1823684"/>
              <a:gd name="connsiteX4" fmla="*/ 3683317 w 3683723"/>
              <a:gd name="connsiteY4" fmla="*/ 1823684 h 1823684"/>
              <a:gd name="connsiteX5" fmla="*/ 0 w 3683723"/>
              <a:gd name="connsiteY5" fmla="*/ 1808480 h 1823684"/>
              <a:gd name="connsiteX0" fmla="*/ 0 w 3688486"/>
              <a:gd name="connsiteY0" fmla="*/ 1805944 h 1821148"/>
              <a:gd name="connsiteX1" fmla="*/ 800100 w 3688486"/>
              <a:gd name="connsiteY1" fmla="*/ 539119 h 1821148"/>
              <a:gd name="connsiteX2" fmla="*/ 2209800 w 3688486"/>
              <a:gd name="connsiteY2" fmla="*/ 15244 h 1821148"/>
              <a:gd name="connsiteX3" fmla="*/ 3686175 w 3688486"/>
              <a:gd name="connsiteY3" fmla="*/ 5719 h 1821148"/>
              <a:gd name="connsiteX4" fmla="*/ 3683317 w 3688486"/>
              <a:gd name="connsiteY4" fmla="*/ 1821148 h 1821148"/>
              <a:gd name="connsiteX5" fmla="*/ 0 w 3688486"/>
              <a:gd name="connsiteY5" fmla="*/ 1805944 h 1821148"/>
              <a:gd name="connsiteX0" fmla="*/ 0 w 4230868"/>
              <a:gd name="connsiteY0" fmla="*/ 1805944 h 1821162"/>
              <a:gd name="connsiteX1" fmla="*/ 800100 w 4230868"/>
              <a:gd name="connsiteY1" fmla="*/ 539119 h 1821162"/>
              <a:gd name="connsiteX2" fmla="*/ 2209800 w 4230868"/>
              <a:gd name="connsiteY2" fmla="*/ 15244 h 1821162"/>
              <a:gd name="connsiteX3" fmla="*/ 3686175 w 4230868"/>
              <a:gd name="connsiteY3" fmla="*/ 5719 h 1821162"/>
              <a:gd name="connsiteX4" fmla="*/ 3683317 w 4230868"/>
              <a:gd name="connsiteY4" fmla="*/ 1821148 h 1821162"/>
              <a:gd name="connsiteX5" fmla="*/ 0 w 4230868"/>
              <a:gd name="connsiteY5" fmla="*/ 1805944 h 1821162"/>
              <a:gd name="connsiteX0" fmla="*/ 0 w 4230868"/>
              <a:gd name="connsiteY0" fmla="*/ 1805944 h 1821162"/>
              <a:gd name="connsiteX1" fmla="*/ 800100 w 4230868"/>
              <a:gd name="connsiteY1" fmla="*/ 539119 h 1821162"/>
              <a:gd name="connsiteX2" fmla="*/ 2209800 w 4230868"/>
              <a:gd name="connsiteY2" fmla="*/ 15244 h 1821162"/>
              <a:gd name="connsiteX3" fmla="*/ 3686175 w 4230868"/>
              <a:gd name="connsiteY3" fmla="*/ 5719 h 1821162"/>
              <a:gd name="connsiteX4" fmla="*/ 3683317 w 4230868"/>
              <a:gd name="connsiteY4" fmla="*/ 1821148 h 1821162"/>
              <a:gd name="connsiteX5" fmla="*/ 0 w 4230868"/>
              <a:gd name="connsiteY5" fmla="*/ 1805944 h 1821162"/>
              <a:gd name="connsiteX0" fmla="*/ 0 w 3688219"/>
              <a:gd name="connsiteY0" fmla="*/ 1805944 h 1821148"/>
              <a:gd name="connsiteX1" fmla="*/ 800100 w 3688219"/>
              <a:gd name="connsiteY1" fmla="*/ 539119 h 1821148"/>
              <a:gd name="connsiteX2" fmla="*/ 2209800 w 3688219"/>
              <a:gd name="connsiteY2" fmla="*/ 15244 h 1821148"/>
              <a:gd name="connsiteX3" fmla="*/ 3686175 w 3688219"/>
              <a:gd name="connsiteY3" fmla="*/ 5719 h 1821148"/>
              <a:gd name="connsiteX4" fmla="*/ 3683317 w 3688219"/>
              <a:gd name="connsiteY4" fmla="*/ 1821148 h 1821148"/>
              <a:gd name="connsiteX5" fmla="*/ 0 w 3688219"/>
              <a:gd name="connsiteY5" fmla="*/ 1805944 h 182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8219" h="1821148">
                <a:moveTo>
                  <a:pt x="0" y="1805944"/>
                </a:moveTo>
                <a:cubicBezTo>
                  <a:pt x="311150" y="1293181"/>
                  <a:pt x="127000" y="1551944"/>
                  <a:pt x="800100" y="539119"/>
                </a:cubicBezTo>
                <a:cubicBezTo>
                  <a:pt x="1244600" y="364494"/>
                  <a:pt x="1639888" y="216856"/>
                  <a:pt x="2209800" y="15244"/>
                </a:cubicBezTo>
                <a:cubicBezTo>
                  <a:pt x="2684462" y="-14918"/>
                  <a:pt x="3204368" y="9688"/>
                  <a:pt x="3686175" y="5719"/>
                </a:cubicBezTo>
                <a:cubicBezTo>
                  <a:pt x="3691255" y="454737"/>
                  <a:pt x="3685539" y="1248366"/>
                  <a:pt x="3683317" y="1821148"/>
                </a:cubicBezTo>
                <a:lnTo>
                  <a:pt x="0" y="18059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A10AF4-5D96-4A1D-BF4E-5F432FD27B13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5A6ABE-AD5E-485F-B090-C1A2F7AFDBFA}"/>
              </a:ext>
            </a:extLst>
          </p:cNvPr>
          <p:cNvCxnSpPr>
            <a:cxnSpLocks/>
          </p:cNvCxnSpPr>
          <p:nvPr/>
        </p:nvCxnSpPr>
        <p:spPr>
          <a:xfrm flipV="1">
            <a:off x="2489982" y="3114675"/>
            <a:ext cx="0" cy="255460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BA397-415C-44B1-A897-BE550B055CE3}"/>
              </a:ext>
            </a:extLst>
          </p:cNvPr>
          <p:cNvCxnSpPr>
            <a:cxnSpLocks/>
          </p:cNvCxnSpPr>
          <p:nvPr/>
        </p:nvCxnSpPr>
        <p:spPr>
          <a:xfrm flipV="1">
            <a:off x="6170295" y="3321748"/>
            <a:ext cx="148" cy="195367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80AAF4-001A-4A95-9F1B-B2A99E45C72B}"/>
              </a:ext>
            </a:extLst>
          </p:cNvPr>
          <p:cNvSpPr txBox="1"/>
          <p:nvPr/>
        </p:nvSpPr>
        <p:spPr>
          <a:xfrm>
            <a:off x="2484120" y="5282027"/>
            <a:ext cx="368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B0B5-57DE-40C0-922A-596D503518CC}"/>
              </a:ext>
            </a:extLst>
          </p:cNvPr>
          <p:cNvSpPr txBox="1"/>
          <p:nvPr/>
        </p:nvSpPr>
        <p:spPr>
          <a:xfrm>
            <a:off x="1438278" y="4064449"/>
            <a:ext cx="104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Speed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8F7A016-1D5A-4A5B-8D62-802BB08FCB99}"/>
              </a:ext>
            </a:extLst>
          </p:cNvPr>
          <p:cNvSpPr/>
          <p:nvPr/>
        </p:nvSpPr>
        <p:spPr>
          <a:xfrm>
            <a:off x="2495550" y="3448050"/>
            <a:ext cx="3629025" cy="1819275"/>
          </a:xfrm>
          <a:custGeom>
            <a:avLst/>
            <a:gdLst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48075"/>
              <a:gd name="connsiteY0" fmla="*/ 1905000 h 1905000"/>
              <a:gd name="connsiteX1" fmla="*/ 800100 w 3648075"/>
              <a:gd name="connsiteY1" fmla="*/ 638175 h 1905000"/>
              <a:gd name="connsiteX2" fmla="*/ 2209800 w 3648075"/>
              <a:gd name="connsiteY2" fmla="*/ 114300 h 1905000"/>
              <a:gd name="connsiteX3" fmla="*/ 3648075 w 3648075"/>
              <a:gd name="connsiteY3" fmla="*/ 0 h 1905000"/>
              <a:gd name="connsiteX0" fmla="*/ 0 w 3629025"/>
              <a:gd name="connsiteY0" fmla="*/ 1845565 h 1845565"/>
              <a:gd name="connsiteX1" fmla="*/ 800100 w 3629025"/>
              <a:gd name="connsiteY1" fmla="*/ 578740 h 1845565"/>
              <a:gd name="connsiteX2" fmla="*/ 2209800 w 3629025"/>
              <a:gd name="connsiteY2" fmla="*/ 54865 h 1845565"/>
              <a:gd name="connsiteX3" fmla="*/ 3629025 w 3629025"/>
              <a:gd name="connsiteY3" fmla="*/ 26290 h 1845565"/>
              <a:gd name="connsiteX0" fmla="*/ 0 w 3629025"/>
              <a:gd name="connsiteY0" fmla="*/ 1819275 h 1819275"/>
              <a:gd name="connsiteX1" fmla="*/ 800100 w 3629025"/>
              <a:gd name="connsiteY1" fmla="*/ 552450 h 1819275"/>
              <a:gd name="connsiteX2" fmla="*/ 2209800 w 3629025"/>
              <a:gd name="connsiteY2" fmla="*/ 28575 h 1819275"/>
              <a:gd name="connsiteX3" fmla="*/ 3629025 w 3629025"/>
              <a:gd name="connsiteY3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9025" h="1819275">
                <a:moveTo>
                  <a:pt x="0" y="1819275"/>
                </a:moveTo>
                <a:cubicBezTo>
                  <a:pt x="311150" y="1306512"/>
                  <a:pt x="127000" y="1565275"/>
                  <a:pt x="800100" y="552450"/>
                </a:cubicBezTo>
                <a:cubicBezTo>
                  <a:pt x="1244600" y="377825"/>
                  <a:pt x="1639888" y="230187"/>
                  <a:pt x="2209800" y="28575"/>
                </a:cubicBezTo>
                <a:cubicBezTo>
                  <a:pt x="2684462" y="-1587"/>
                  <a:pt x="3147218" y="3969"/>
                  <a:pt x="3629025" y="0"/>
                </a:cubicBezTo>
              </a:path>
            </a:pathLst>
          </a:custGeom>
          <a:noFill/>
          <a:ln w="57150"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100</TotalTime>
  <Words>6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3</cp:revision>
  <dcterms:created xsi:type="dcterms:W3CDTF">2018-02-02T15:14:01Z</dcterms:created>
  <dcterms:modified xsi:type="dcterms:W3CDTF">2018-02-08T15:21:37Z</dcterms:modified>
</cp:coreProperties>
</file>