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5597"/>
    <a:srgbClr val="264274"/>
    <a:srgbClr val="4672C2"/>
    <a:srgbClr val="345A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5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6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45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1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3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49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78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33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4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86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3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1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ABD1D-6DBA-4F99-BB86-EF187C4599D5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50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FDEE583A-67FC-47B5-AF75-E7C361708894}"/>
              </a:ext>
            </a:extLst>
          </p:cNvPr>
          <p:cNvSpPr/>
          <p:nvPr/>
        </p:nvSpPr>
        <p:spPr>
          <a:xfrm>
            <a:off x="2117187" y="974187"/>
            <a:ext cx="5824025" cy="5824025"/>
          </a:xfrm>
          <a:prstGeom prst="ellipse">
            <a:avLst/>
          </a:prstGeom>
          <a:blipFill>
            <a:blip r:embed="rId2"/>
            <a:stretch>
              <a:fillRect l="20774" t="4170" r="-33574" b="-698"/>
            </a:stretch>
          </a:blip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76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43C2751-4F29-4755-BC52-3004439BB2D9}"/>
              </a:ext>
            </a:extLst>
          </p:cNvPr>
          <p:cNvCxnSpPr/>
          <p:nvPr/>
        </p:nvCxnSpPr>
        <p:spPr>
          <a:xfrm>
            <a:off x="1983543" y="5922498"/>
            <a:ext cx="6260123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D552A87-755D-4A54-818F-CC07C3C6DF9F}"/>
              </a:ext>
            </a:extLst>
          </p:cNvPr>
          <p:cNvCxnSpPr>
            <a:cxnSpLocks/>
          </p:cNvCxnSpPr>
          <p:nvPr/>
        </p:nvCxnSpPr>
        <p:spPr>
          <a:xfrm>
            <a:off x="3277772" y="1688123"/>
            <a:ext cx="0" cy="5003697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D08DD1F-CD83-4591-B54C-918B7F5BCB72}"/>
              </a:ext>
            </a:extLst>
          </p:cNvPr>
          <p:cNvSpPr/>
          <p:nvPr/>
        </p:nvSpPr>
        <p:spPr>
          <a:xfrm>
            <a:off x="1983544" y="3755367"/>
            <a:ext cx="5910695" cy="1949787"/>
          </a:xfrm>
          <a:custGeom>
            <a:avLst/>
            <a:gdLst>
              <a:gd name="connsiteX0" fmla="*/ 171076 w 5910695"/>
              <a:gd name="connsiteY0" fmla="*/ 1225702 h 1949787"/>
              <a:gd name="connsiteX1" fmla="*/ 213279 w 5910695"/>
              <a:gd name="connsiteY1" fmla="*/ 1281973 h 1949787"/>
              <a:gd name="connsiteX2" fmla="*/ 2281230 w 5910695"/>
              <a:gd name="connsiteY2" fmla="*/ 1915019 h 1949787"/>
              <a:gd name="connsiteX3" fmla="*/ 4897821 w 5910695"/>
              <a:gd name="connsiteY3" fmla="*/ 86219 h 1949787"/>
              <a:gd name="connsiteX4" fmla="*/ 5910695 w 5910695"/>
              <a:gd name="connsiteY4" fmla="*/ 466047 h 194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10695" h="1949787">
                <a:moveTo>
                  <a:pt x="171076" y="1225702"/>
                </a:moveTo>
                <a:cubicBezTo>
                  <a:pt x="16331" y="1196394"/>
                  <a:pt x="-138413" y="1167087"/>
                  <a:pt x="213279" y="1281973"/>
                </a:cubicBezTo>
                <a:cubicBezTo>
                  <a:pt x="564971" y="1396859"/>
                  <a:pt x="1500473" y="2114311"/>
                  <a:pt x="2281230" y="1915019"/>
                </a:cubicBezTo>
                <a:cubicBezTo>
                  <a:pt x="3061987" y="1715727"/>
                  <a:pt x="4292910" y="327714"/>
                  <a:pt x="4897821" y="86219"/>
                </a:cubicBezTo>
                <a:cubicBezTo>
                  <a:pt x="5502732" y="-155276"/>
                  <a:pt x="5706713" y="155385"/>
                  <a:pt x="5910695" y="466047"/>
                </a:cubicBezTo>
              </a:path>
            </a:pathLst>
          </a:custGeom>
          <a:noFill/>
          <a:ln w="57150">
            <a:solidFill>
              <a:srgbClr val="315597"/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3DA75D5-24DD-402D-918A-C7DA774E05A3}"/>
              </a:ext>
            </a:extLst>
          </p:cNvPr>
          <p:cNvSpPr/>
          <p:nvPr/>
        </p:nvSpPr>
        <p:spPr>
          <a:xfrm>
            <a:off x="1983544" y="2889146"/>
            <a:ext cx="5910695" cy="1949787"/>
          </a:xfrm>
          <a:custGeom>
            <a:avLst/>
            <a:gdLst>
              <a:gd name="connsiteX0" fmla="*/ 171076 w 5910695"/>
              <a:gd name="connsiteY0" fmla="*/ 1225702 h 1949787"/>
              <a:gd name="connsiteX1" fmla="*/ 213279 w 5910695"/>
              <a:gd name="connsiteY1" fmla="*/ 1281973 h 1949787"/>
              <a:gd name="connsiteX2" fmla="*/ 2281230 w 5910695"/>
              <a:gd name="connsiteY2" fmla="*/ 1915019 h 1949787"/>
              <a:gd name="connsiteX3" fmla="*/ 4897821 w 5910695"/>
              <a:gd name="connsiteY3" fmla="*/ 86219 h 1949787"/>
              <a:gd name="connsiteX4" fmla="*/ 5910695 w 5910695"/>
              <a:gd name="connsiteY4" fmla="*/ 466047 h 194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10695" h="1949787">
                <a:moveTo>
                  <a:pt x="171076" y="1225702"/>
                </a:moveTo>
                <a:cubicBezTo>
                  <a:pt x="16331" y="1196394"/>
                  <a:pt x="-138413" y="1167087"/>
                  <a:pt x="213279" y="1281973"/>
                </a:cubicBezTo>
                <a:cubicBezTo>
                  <a:pt x="564971" y="1396859"/>
                  <a:pt x="1500473" y="2114311"/>
                  <a:pt x="2281230" y="1915019"/>
                </a:cubicBezTo>
                <a:cubicBezTo>
                  <a:pt x="3061987" y="1715727"/>
                  <a:pt x="4292910" y="327714"/>
                  <a:pt x="4897821" y="86219"/>
                </a:cubicBezTo>
                <a:cubicBezTo>
                  <a:pt x="5502732" y="-155276"/>
                  <a:pt x="5706713" y="155385"/>
                  <a:pt x="5910695" y="466047"/>
                </a:cubicBezTo>
              </a:path>
            </a:pathLst>
          </a:custGeom>
          <a:noFill/>
          <a:ln w="57150">
            <a:solidFill>
              <a:srgbClr val="4672C2"/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B7B6638-7024-4609-8F10-823B1341AD99}"/>
              </a:ext>
            </a:extLst>
          </p:cNvPr>
          <p:cNvSpPr/>
          <p:nvPr/>
        </p:nvSpPr>
        <p:spPr>
          <a:xfrm>
            <a:off x="1983544" y="1998836"/>
            <a:ext cx="5910695" cy="1949787"/>
          </a:xfrm>
          <a:custGeom>
            <a:avLst/>
            <a:gdLst>
              <a:gd name="connsiteX0" fmla="*/ 171076 w 5910695"/>
              <a:gd name="connsiteY0" fmla="*/ 1225702 h 1949787"/>
              <a:gd name="connsiteX1" fmla="*/ 213279 w 5910695"/>
              <a:gd name="connsiteY1" fmla="*/ 1281973 h 1949787"/>
              <a:gd name="connsiteX2" fmla="*/ 2281230 w 5910695"/>
              <a:gd name="connsiteY2" fmla="*/ 1915019 h 1949787"/>
              <a:gd name="connsiteX3" fmla="*/ 4897821 w 5910695"/>
              <a:gd name="connsiteY3" fmla="*/ 86219 h 1949787"/>
              <a:gd name="connsiteX4" fmla="*/ 5910695 w 5910695"/>
              <a:gd name="connsiteY4" fmla="*/ 466047 h 194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10695" h="1949787">
                <a:moveTo>
                  <a:pt x="171076" y="1225702"/>
                </a:moveTo>
                <a:cubicBezTo>
                  <a:pt x="16331" y="1196394"/>
                  <a:pt x="-138413" y="1167087"/>
                  <a:pt x="213279" y="1281973"/>
                </a:cubicBezTo>
                <a:cubicBezTo>
                  <a:pt x="564971" y="1396859"/>
                  <a:pt x="1500473" y="2114311"/>
                  <a:pt x="2281230" y="1915019"/>
                </a:cubicBezTo>
                <a:cubicBezTo>
                  <a:pt x="3061987" y="1715727"/>
                  <a:pt x="4292910" y="327714"/>
                  <a:pt x="4897821" y="86219"/>
                </a:cubicBezTo>
                <a:cubicBezTo>
                  <a:pt x="5502732" y="-155276"/>
                  <a:pt x="5706713" y="155385"/>
                  <a:pt x="5910695" y="466047"/>
                </a:cubicBezTo>
              </a:path>
            </a:pathLst>
          </a:custGeom>
          <a:noFill/>
          <a:ln w="57150">
            <a:solidFill>
              <a:schemeClr val="accent1">
                <a:lumMod val="60000"/>
                <a:lumOff val="40000"/>
              </a:schemeClr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E704FAA-73D1-4C7F-8CC1-54AB4EAF7FAF}"/>
              </a:ext>
            </a:extLst>
          </p:cNvPr>
          <p:cNvSpPr/>
          <p:nvPr/>
        </p:nvSpPr>
        <p:spPr>
          <a:xfrm>
            <a:off x="1983544" y="4589584"/>
            <a:ext cx="5910695" cy="1949787"/>
          </a:xfrm>
          <a:custGeom>
            <a:avLst/>
            <a:gdLst>
              <a:gd name="connsiteX0" fmla="*/ 171076 w 5910695"/>
              <a:gd name="connsiteY0" fmla="*/ 1225702 h 1949787"/>
              <a:gd name="connsiteX1" fmla="*/ 213279 w 5910695"/>
              <a:gd name="connsiteY1" fmla="*/ 1281973 h 1949787"/>
              <a:gd name="connsiteX2" fmla="*/ 2281230 w 5910695"/>
              <a:gd name="connsiteY2" fmla="*/ 1915019 h 1949787"/>
              <a:gd name="connsiteX3" fmla="*/ 4897821 w 5910695"/>
              <a:gd name="connsiteY3" fmla="*/ 86219 h 1949787"/>
              <a:gd name="connsiteX4" fmla="*/ 5910695 w 5910695"/>
              <a:gd name="connsiteY4" fmla="*/ 466047 h 194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10695" h="1949787">
                <a:moveTo>
                  <a:pt x="171076" y="1225702"/>
                </a:moveTo>
                <a:cubicBezTo>
                  <a:pt x="16331" y="1196394"/>
                  <a:pt x="-138413" y="1167087"/>
                  <a:pt x="213279" y="1281973"/>
                </a:cubicBezTo>
                <a:cubicBezTo>
                  <a:pt x="564971" y="1396859"/>
                  <a:pt x="1500473" y="2114311"/>
                  <a:pt x="2281230" y="1915019"/>
                </a:cubicBezTo>
                <a:cubicBezTo>
                  <a:pt x="3061987" y="1715727"/>
                  <a:pt x="4292910" y="327714"/>
                  <a:pt x="4897821" y="86219"/>
                </a:cubicBezTo>
                <a:cubicBezTo>
                  <a:pt x="5502732" y="-155276"/>
                  <a:pt x="5706713" y="155385"/>
                  <a:pt x="5910695" y="466047"/>
                </a:cubicBezTo>
              </a:path>
            </a:pathLst>
          </a:custGeom>
          <a:noFill/>
          <a:ln w="57150">
            <a:solidFill>
              <a:srgbClr val="264274"/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49CD607-4195-40DF-A2FD-1C28B0026067}"/>
              </a:ext>
            </a:extLst>
          </p:cNvPr>
          <p:cNvSpPr/>
          <p:nvPr/>
        </p:nvSpPr>
        <p:spPr>
          <a:xfrm>
            <a:off x="1983544" y="1173063"/>
            <a:ext cx="5910695" cy="1949787"/>
          </a:xfrm>
          <a:custGeom>
            <a:avLst/>
            <a:gdLst>
              <a:gd name="connsiteX0" fmla="*/ 171076 w 5910695"/>
              <a:gd name="connsiteY0" fmla="*/ 1225702 h 1949787"/>
              <a:gd name="connsiteX1" fmla="*/ 213279 w 5910695"/>
              <a:gd name="connsiteY1" fmla="*/ 1281973 h 1949787"/>
              <a:gd name="connsiteX2" fmla="*/ 2281230 w 5910695"/>
              <a:gd name="connsiteY2" fmla="*/ 1915019 h 1949787"/>
              <a:gd name="connsiteX3" fmla="*/ 4897821 w 5910695"/>
              <a:gd name="connsiteY3" fmla="*/ 86219 h 1949787"/>
              <a:gd name="connsiteX4" fmla="*/ 5910695 w 5910695"/>
              <a:gd name="connsiteY4" fmla="*/ 466047 h 194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10695" h="1949787">
                <a:moveTo>
                  <a:pt x="171076" y="1225702"/>
                </a:moveTo>
                <a:cubicBezTo>
                  <a:pt x="16331" y="1196394"/>
                  <a:pt x="-138413" y="1167087"/>
                  <a:pt x="213279" y="1281973"/>
                </a:cubicBezTo>
                <a:cubicBezTo>
                  <a:pt x="564971" y="1396859"/>
                  <a:pt x="1500473" y="2114311"/>
                  <a:pt x="2281230" y="1915019"/>
                </a:cubicBezTo>
                <a:cubicBezTo>
                  <a:pt x="3061987" y="1715727"/>
                  <a:pt x="4292910" y="327714"/>
                  <a:pt x="4897821" y="86219"/>
                </a:cubicBezTo>
                <a:cubicBezTo>
                  <a:pt x="5502732" y="-155276"/>
                  <a:pt x="5706713" y="155385"/>
                  <a:pt x="5910695" y="466047"/>
                </a:cubicBezTo>
              </a:path>
            </a:pathLst>
          </a:custGeom>
          <a:noFill/>
          <a:ln w="57150">
            <a:solidFill>
              <a:schemeClr val="accent1">
                <a:lumMod val="40000"/>
                <a:lumOff val="60000"/>
              </a:schemeClr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64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9A2A869-84F1-4936-9D3B-9CFEF25059A9}" vid="{BDA1D862-4BFB-4BBB-BFDE-53AF47B5D4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8-and-half by 11</Template>
  <TotalTime>34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Isaac Valdez</dc:creator>
  <cp:lastModifiedBy>Isaac Valdez</cp:lastModifiedBy>
  <cp:revision>3</cp:revision>
  <dcterms:created xsi:type="dcterms:W3CDTF">2018-01-26T15:12:12Z</dcterms:created>
  <dcterms:modified xsi:type="dcterms:W3CDTF">2018-01-26T15:46:54Z</dcterms:modified>
</cp:coreProperties>
</file>