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A57A51-FE1E-482A-B7F2-1FCE9904DD11}"/>
                  </a:ext>
                </a:extLst>
              </p:cNvPr>
              <p:cNvSpPr/>
              <p:nvPr/>
            </p:nvSpPr>
            <p:spPr>
              <a:xfrm>
                <a:off x="624892" y="1434330"/>
                <a:ext cx="3602772" cy="1670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A57A51-FE1E-482A-B7F2-1FCE9904D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2" y="1434330"/>
                <a:ext cx="3602772" cy="1670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5769E74-931E-4B52-878A-9B7DD10C0D0F}"/>
              </a:ext>
            </a:extLst>
          </p:cNvPr>
          <p:cNvSpPr/>
          <p:nvPr/>
        </p:nvSpPr>
        <p:spPr>
          <a:xfrm>
            <a:off x="389660" y="506076"/>
            <a:ext cx="3117272" cy="3117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73669C-CDA8-4CDE-AD73-E414810C6EA6}"/>
              </a:ext>
            </a:extLst>
          </p:cNvPr>
          <p:cNvGrpSpPr/>
          <p:nvPr/>
        </p:nvGrpSpPr>
        <p:grpSpPr>
          <a:xfrm>
            <a:off x="4447604" y="2909454"/>
            <a:ext cx="3117272" cy="3117272"/>
            <a:chOff x="4447604" y="2909454"/>
            <a:chExt cx="3117272" cy="311727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E234FF-9DA0-44AC-932E-5696AB1D0BCF}"/>
                </a:ext>
              </a:extLst>
            </p:cNvPr>
            <p:cNvCxnSpPr/>
            <p:nvPr/>
          </p:nvCxnSpPr>
          <p:spPr>
            <a:xfrm flipH="1">
              <a:off x="5403568" y="3892338"/>
              <a:ext cx="2064032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8CAA7D-7E11-4C1C-AFBB-9B3364828F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0138" y="3390900"/>
              <a:ext cx="493430" cy="501438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B456BC-7A09-42A7-B741-AA9109C3CC7D}"/>
                </a:ext>
              </a:extLst>
            </p:cNvPr>
            <p:cNvCxnSpPr/>
            <p:nvPr/>
          </p:nvCxnSpPr>
          <p:spPr>
            <a:xfrm>
              <a:off x="5467350" y="3762375"/>
              <a:ext cx="1919288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AAAE79-55FE-4E58-86E0-8B99D124A8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0625" y="3290888"/>
              <a:ext cx="466725" cy="466725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356EE-B3E9-428E-AA35-A66D88BF75A9}"/>
                </a:ext>
              </a:extLst>
            </p:cNvPr>
            <p:cNvCxnSpPr/>
            <p:nvPr/>
          </p:nvCxnSpPr>
          <p:spPr>
            <a:xfrm>
              <a:off x="5543550" y="3629153"/>
              <a:ext cx="1743075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D68A02-1324-4381-B6CE-01D117FB3363}"/>
                </a:ext>
              </a:extLst>
            </p:cNvPr>
            <p:cNvCxnSpPr/>
            <p:nvPr/>
          </p:nvCxnSpPr>
          <p:spPr>
            <a:xfrm flipH="1" flipV="1">
              <a:off x="5133847" y="3219450"/>
              <a:ext cx="409703" cy="409703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3F6F32-CB51-4C04-9BA9-00BED8ED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20011"/>
            <a:stretch>
              <a:fillRect/>
            </a:stretch>
          </p:blipFill>
          <p:spPr>
            <a:xfrm>
              <a:off x="4682836" y="3892338"/>
              <a:ext cx="2882040" cy="1670449"/>
            </a:xfrm>
            <a:custGeom>
              <a:avLst/>
              <a:gdLst>
                <a:gd name="connsiteX0" fmla="*/ 0 w 2882040"/>
                <a:gd name="connsiteY0" fmla="*/ 0 h 1670449"/>
                <a:gd name="connsiteX1" fmla="*/ 2770879 w 2882040"/>
                <a:gd name="connsiteY1" fmla="*/ 0 h 1670449"/>
                <a:gd name="connsiteX2" fmla="*/ 2811967 w 2882040"/>
                <a:gd name="connsiteY2" fmla="*/ 112261 h 1670449"/>
                <a:gd name="connsiteX3" fmla="*/ 2882040 w 2882040"/>
                <a:gd name="connsiteY3" fmla="*/ 575752 h 1670449"/>
                <a:gd name="connsiteX4" fmla="*/ 2526124 w 2882040"/>
                <a:gd name="connsiteY4" fmla="*/ 1567190 h 1670449"/>
                <a:gd name="connsiteX5" fmla="*/ 2432275 w 2882040"/>
                <a:gd name="connsiteY5" fmla="*/ 1670449 h 1670449"/>
                <a:gd name="connsiteX6" fmla="*/ 214534 w 2882040"/>
                <a:gd name="connsiteY6" fmla="*/ 1670449 h 1670449"/>
                <a:gd name="connsiteX7" fmla="*/ 120685 w 2882040"/>
                <a:gd name="connsiteY7" fmla="*/ 1567190 h 1670449"/>
                <a:gd name="connsiteX8" fmla="*/ 30959 w 2882040"/>
                <a:gd name="connsiteY8" fmla="*/ 1447201 h 1670449"/>
                <a:gd name="connsiteX9" fmla="*/ 0 w 2882040"/>
                <a:gd name="connsiteY9" fmla="*/ 1396241 h 167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2040" h="1670449">
                  <a:moveTo>
                    <a:pt x="0" y="0"/>
                  </a:moveTo>
                  <a:lnTo>
                    <a:pt x="2770879" y="0"/>
                  </a:lnTo>
                  <a:lnTo>
                    <a:pt x="2811967" y="112261"/>
                  </a:lnTo>
                  <a:cubicBezTo>
                    <a:pt x="2857507" y="258678"/>
                    <a:pt x="2882040" y="414350"/>
                    <a:pt x="2882040" y="575752"/>
                  </a:cubicBezTo>
                  <a:cubicBezTo>
                    <a:pt x="2882040" y="952357"/>
                    <a:pt x="2748472" y="1297765"/>
                    <a:pt x="2526124" y="1567190"/>
                  </a:cubicBezTo>
                  <a:lnTo>
                    <a:pt x="2432275" y="1670449"/>
                  </a:lnTo>
                  <a:lnTo>
                    <a:pt x="214534" y="1670449"/>
                  </a:lnTo>
                  <a:lnTo>
                    <a:pt x="120685" y="1567190"/>
                  </a:lnTo>
                  <a:cubicBezTo>
                    <a:pt x="88921" y="1528700"/>
                    <a:pt x="58969" y="1488661"/>
                    <a:pt x="30959" y="1447201"/>
                  </a:cubicBezTo>
                  <a:lnTo>
                    <a:pt x="0" y="1396241"/>
                  </a:lnTo>
                  <a:close/>
                </a:path>
              </a:pathLst>
            </a:cu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7926FB-C841-484D-80C1-00480D3BBA84}"/>
                </a:ext>
              </a:extLst>
            </p:cNvPr>
            <p:cNvSpPr/>
            <p:nvPr/>
          </p:nvSpPr>
          <p:spPr>
            <a:xfrm>
              <a:off x="4447604" y="2909454"/>
              <a:ext cx="3117272" cy="3117272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20FF3DD-9730-4D28-AEC4-C7A4A0D19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52" y="3962448"/>
            <a:ext cx="3194581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E49A1E-16AF-4F55-AED6-2AF239BE2F71}"/>
              </a:ext>
            </a:extLst>
          </p:cNvPr>
          <p:cNvCxnSpPr>
            <a:cxnSpLocks/>
          </p:cNvCxnSpPr>
          <p:nvPr/>
        </p:nvCxnSpPr>
        <p:spPr>
          <a:xfrm>
            <a:off x="2590800" y="4211782"/>
            <a:ext cx="450272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49EB77-FAAA-4F66-A0FC-02D600903613}"/>
              </a:ext>
            </a:extLst>
          </p:cNvPr>
          <p:cNvCxnSpPr>
            <a:cxnSpLocks/>
          </p:cNvCxnSpPr>
          <p:nvPr/>
        </p:nvCxnSpPr>
        <p:spPr>
          <a:xfrm>
            <a:off x="4779818" y="1870364"/>
            <a:ext cx="0" cy="42949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BDF1F32-5159-4AF4-A015-DBAF4AD57537}"/>
              </a:ext>
            </a:extLst>
          </p:cNvPr>
          <p:cNvSpPr/>
          <p:nvPr/>
        </p:nvSpPr>
        <p:spPr>
          <a:xfrm>
            <a:off x="3103418" y="2535382"/>
            <a:ext cx="3352800" cy="3352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6F069-1BD3-4222-91AE-FEE66422CA7E}"/>
              </a:ext>
            </a:extLst>
          </p:cNvPr>
          <p:cNvSpPr txBox="1"/>
          <p:nvPr/>
        </p:nvSpPr>
        <p:spPr>
          <a:xfrm>
            <a:off x="6456218" y="3743390"/>
            <a:ext cx="348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A569E-237B-40CE-8656-2A5C439F76C3}"/>
              </a:ext>
            </a:extLst>
          </p:cNvPr>
          <p:cNvSpPr txBox="1"/>
          <p:nvPr/>
        </p:nvSpPr>
        <p:spPr>
          <a:xfrm>
            <a:off x="4779818" y="3743390"/>
            <a:ext cx="348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18EAE-168E-4333-8B48-F442DBE8C9E1}"/>
              </a:ext>
            </a:extLst>
          </p:cNvPr>
          <p:cNvSpPr txBox="1"/>
          <p:nvPr/>
        </p:nvSpPr>
        <p:spPr>
          <a:xfrm>
            <a:off x="3103418" y="3743390"/>
            <a:ext cx="5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1A001-05FA-4F43-9884-1306AE73AD37}"/>
              </a:ext>
            </a:extLst>
          </p:cNvPr>
          <p:cNvSpPr txBox="1"/>
          <p:nvPr/>
        </p:nvSpPr>
        <p:spPr>
          <a:xfrm>
            <a:off x="4779818" y="2012162"/>
            <a:ext cx="348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95DD8-95B0-4F50-BA48-77A248BD9DA7}"/>
              </a:ext>
            </a:extLst>
          </p:cNvPr>
          <p:cNvSpPr txBox="1"/>
          <p:nvPr/>
        </p:nvSpPr>
        <p:spPr>
          <a:xfrm>
            <a:off x="4779818" y="5392376"/>
            <a:ext cx="65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:Kartesisches-Blatt.svg">
            <a:extLst>
              <a:ext uri="{FF2B5EF4-FFF2-40B4-BE49-F238E27FC236}">
                <a16:creationId xmlns:a16="http://schemas.microsoft.com/office/drawing/2014/main" id="{2139C630-56F4-46D0-94E1-7AFE07B273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5" y="591300"/>
            <a:ext cx="6137563" cy="613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8">
            <a:extLst>
              <a:ext uri="{FF2B5EF4-FFF2-40B4-BE49-F238E27FC236}">
                <a16:creationId xmlns:a16="http://schemas.microsoft.com/office/drawing/2014/main" id="{5300773F-57D1-4AF1-ADE2-C051B7C2E541}"/>
              </a:ext>
            </a:extLst>
          </p:cNvPr>
          <p:cNvSpPr txBox="1"/>
          <p:nvPr/>
        </p:nvSpPr>
        <p:spPr>
          <a:xfrm>
            <a:off x="7589823" y="591300"/>
            <a:ext cx="420569" cy="38204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eaVert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Graph 2© 2010 Georg-Johann</a:t>
            </a:r>
            <a:endParaRPr lang="en-US" sz="24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0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E273F-9DAD-4708-ACE7-A61A6647FE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2437" y="345270"/>
            <a:ext cx="7121236" cy="71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2AF2C-A4D8-47C7-BDD9-121D758DBC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7745" y="214745"/>
            <a:ext cx="7370619" cy="73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55</TotalTime>
  <Words>14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Yu Mincho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2017-10-06T14:32:26Z</dcterms:created>
  <dcterms:modified xsi:type="dcterms:W3CDTF">2017-10-12T14:23:55Z</dcterms:modified>
</cp:coreProperties>
</file>