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-2778" y="-1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00E8-0936-42EF-92DC-A9F9B96C46C8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7560-DEDA-404A-A57E-F32FB196A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7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00E8-0936-42EF-92DC-A9F9B96C46C8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7560-DEDA-404A-A57E-F32FB196A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1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00E8-0936-42EF-92DC-A9F9B96C46C8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7560-DEDA-404A-A57E-F32FB196A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1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00E8-0936-42EF-92DC-A9F9B96C46C8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7560-DEDA-404A-A57E-F32FB196A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6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00E8-0936-42EF-92DC-A9F9B96C46C8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7560-DEDA-404A-A57E-F32FB196A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9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00E8-0936-42EF-92DC-A9F9B96C46C8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7560-DEDA-404A-A57E-F32FB196A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7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00E8-0936-42EF-92DC-A9F9B96C46C8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7560-DEDA-404A-A57E-F32FB196A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9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00E8-0936-42EF-92DC-A9F9B96C46C8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7560-DEDA-404A-A57E-F32FB196A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5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00E8-0936-42EF-92DC-A9F9B96C46C8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7560-DEDA-404A-A57E-F32FB196A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0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00E8-0936-42EF-92DC-A9F9B96C46C8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7560-DEDA-404A-A57E-F32FB196A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0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00E8-0936-42EF-92DC-A9F9B96C46C8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7560-DEDA-404A-A57E-F32FB196A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5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B00E8-0936-42EF-92DC-A9F9B96C46C8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D7560-DEDA-404A-A57E-F32FB196A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4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6E5DACB-B0EC-42F1-B166-ABA3C83EB4A0}"/>
              </a:ext>
            </a:extLst>
          </p:cNvPr>
          <p:cNvSpPr/>
          <p:nvPr/>
        </p:nvSpPr>
        <p:spPr>
          <a:xfrm>
            <a:off x="1485900" y="1727200"/>
            <a:ext cx="939800" cy="939800"/>
          </a:xfrm>
          <a:custGeom>
            <a:avLst/>
            <a:gdLst>
              <a:gd name="connsiteX0" fmla="*/ 107950 w 939800"/>
              <a:gd name="connsiteY0" fmla="*/ 727075 h 939800"/>
              <a:gd name="connsiteX1" fmla="*/ 107950 w 939800"/>
              <a:gd name="connsiteY1" fmla="*/ 809625 h 939800"/>
              <a:gd name="connsiteX2" fmla="*/ 882650 w 939800"/>
              <a:gd name="connsiteY2" fmla="*/ 809625 h 939800"/>
              <a:gd name="connsiteX3" fmla="*/ 882650 w 939800"/>
              <a:gd name="connsiteY3" fmla="*/ 727075 h 939800"/>
              <a:gd name="connsiteX4" fmla="*/ 107950 w 939800"/>
              <a:gd name="connsiteY4" fmla="*/ 596900 h 939800"/>
              <a:gd name="connsiteX5" fmla="*/ 107950 w 939800"/>
              <a:gd name="connsiteY5" fmla="*/ 679450 h 939800"/>
              <a:gd name="connsiteX6" fmla="*/ 882650 w 939800"/>
              <a:gd name="connsiteY6" fmla="*/ 679450 h 939800"/>
              <a:gd name="connsiteX7" fmla="*/ 882650 w 939800"/>
              <a:gd name="connsiteY7" fmla="*/ 596900 h 939800"/>
              <a:gd name="connsiteX8" fmla="*/ 107950 w 939800"/>
              <a:gd name="connsiteY8" fmla="*/ 469900 h 939800"/>
              <a:gd name="connsiteX9" fmla="*/ 107950 w 939800"/>
              <a:gd name="connsiteY9" fmla="*/ 552450 h 939800"/>
              <a:gd name="connsiteX10" fmla="*/ 882650 w 939800"/>
              <a:gd name="connsiteY10" fmla="*/ 552450 h 939800"/>
              <a:gd name="connsiteX11" fmla="*/ 882650 w 939800"/>
              <a:gd name="connsiteY11" fmla="*/ 469900 h 939800"/>
              <a:gd name="connsiteX12" fmla="*/ 107950 w 939800"/>
              <a:gd name="connsiteY12" fmla="*/ 342900 h 939800"/>
              <a:gd name="connsiteX13" fmla="*/ 107950 w 939800"/>
              <a:gd name="connsiteY13" fmla="*/ 425450 h 939800"/>
              <a:gd name="connsiteX14" fmla="*/ 882650 w 939800"/>
              <a:gd name="connsiteY14" fmla="*/ 425450 h 939800"/>
              <a:gd name="connsiteX15" fmla="*/ 882650 w 939800"/>
              <a:gd name="connsiteY15" fmla="*/ 342900 h 939800"/>
              <a:gd name="connsiteX16" fmla="*/ 0 w 939800"/>
              <a:gd name="connsiteY16" fmla="*/ 0 h 939800"/>
              <a:gd name="connsiteX17" fmla="*/ 939800 w 939800"/>
              <a:gd name="connsiteY17" fmla="*/ 0 h 939800"/>
              <a:gd name="connsiteX18" fmla="*/ 939800 w 939800"/>
              <a:gd name="connsiteY18" fmla="*/ 939800 h 939800"/>
              <a:gd name="connsiteX19" fmla="*/ 0 w 939800"/>
              <a:gd name="connsiteY19" fmla="*/ 939800 h 9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39800" h="939800">
                <a:moveTo>
                  <a:pt x="107950" y="727075"/>
                </a:moveTo>
                <a:lnTo>
                  <a:pt x="107950" y="809625"/>
                </a:lnTo>
                <a:lnTo>
                  <a:pt x="882650" y="809625"/>
                </a:lnTo>
                <a:lnTo>
                  <a:pt x="882650" y="727075"/>
                </a:lnTo>
                <a:close/>
                <a:moveTo>
                  <a:pt x="107950" y="596900"/>
                </a:moveTo>
                <a:lnTo>
                  <a:pt x="107950" y="679450"/>
                </a:lnTo>
                <a:lnTo>
                  <a:pt x="882650" y="679450"/>
                </a:lnTo>
                <a:lnTo>
                  <a:pt x="882650" y="596900"/>
                </a:lnTo>
                <a:close/>
                <a:moveTo>
                  <a:pt x="107950" y="469900"/>
                </a:moveTo>
                <a:lnTo>
                  <a:pt x="107950" y="552450"/>
                </a:lnTo>
                <a:lnTo>
                  <a:pt x="882650" y="552450"/>
                </a:lnTo>
                <a:lnTo>
                  <a:pt x="882650" y="469900"/>
                </a:lnTo>
                <a:close/>
                <a:moveTo>
                  <a:pt x="107950" y="342900"/>
                </a:moveTo>
                <a:lnTo>
                  <a:pt x="107950" y="425450"/>
                </a:lnTo>
                <a:lnTo>
                  <a:pt x="882650" y="425450"/>
                </a:lnTo>
                <a:lnTo>
                  <a:pt x="882650" y="342900"/>
                </a:lnTo>
                <a:close/>
                <a:moveTo>
                  <a:pt x="0" y="0"/>
                </a:moveTo>
                <a:lnTo>
                  <a:pt x="939800" y="0"/>
                </a:lnTo>
                <a:lnTo>
                  <a:pt x="939800" y="939800"/>
                </a:lnTo>
                <a:lnTo>
                  <a:pt x="0" y="9398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64008" rIns="0" bIns="0" rtlCol="0" anchor="t" anchorCtr="0"/>
          <a:lstStyle/>
          <a:p>
            <a:r>
              <a:rPr lang="en-US" sz="1600" dirty="0" err="1">
                <a:latin typeface="Arial Black" panose="020B0A04020102020204" pitchFamily="34" charset="0"/>
              </a:rPr>
              <a:t>Abc</a:t>
            </a:r>
            <a:r>
              <a:rPr lang="en-US" sz="1600" dirty="0">
                <a:latin typeface="Arial Black" panose="020B0A04020102020204" pitchFamily="34" charset="0"/>
              </a:rPr>
              <a:t> –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61364C-5425-4773-9632-1B1B61BC2B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03911" y="2667000"/>
            <a:ext cx="212725" cy="21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1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48B2EC-EEC0-4627-A4B1-5ED6F7F7215B}"/>
              </a:ext>
            </a:extLst>
          </p:cNvPr>
          <p:cNvSpPr/>
          <p:nvPr/>
        </p:nvSpPr>
        <p:spPr>
          <a:xfrm rot="2700000">
            <a:off x="973281" y="2782454"/>
            <a:ext cx="1782619" cy="984358"/>
          </a:xfrm>
          <a:custGeom>
            <a:avLst/>
            <a:gdLst>
              <a:gd name="connsiteX0" fmla="*/ 1392381 w 5043057"/>
              <a:gd name="connsiteY0" fmla="*/ 374070 h 2784764"/>
              <a:gd name="connsiteX1" fmla="*/ 374070 w 5043057"/>
              <a:gd name="connsiteY1" fmla="*/ 1392381 h 2784764"/>
              <a:gd name="connsiteX2" fmla="*/ 1392381 w 5043057"/>
              <a:gd name="connsiteY2" fmla="*/ 2410692 h 2784764"/>
              <a:gd name="connsiteX3" fmla="*/ 2410692 w 5043057"/>
              <a:gd name="connsiteY3" fmla="*/ 1392381 h 2784764"/>
              <a:gd name="connsiteX4" fmla="*/ 1392381 w 5043057"/>
              <a:gd name="connsiteY4" fmla="*/ 374070 h 2784764"/>
              <a:gd name="connsiteX5" fmla="*/ 1392382 w 5043057"/>
              <a:gd name="connsiteY5" fmla="*/ 0 h 2784764"/>
              <a:gd name="connsiteX6" fmla="*/ 2756475 w 5043057"/>
              <a:gd name="connsiteY6" fmla="*/ 1111768 h 2784764"/>
              <a:gd name="connsiteX7" fmla="*/ 2770757 w 5043057"/>
              <a:gd name="connsiteY7" fmla="*/ 1205347 h 2784764"/>
              <a:gd name="connsiteX8" fmla="*/ 5043057 w 5043057"/>
              <a:gd name="connsiteY8" fmla="*/ 1205347 h 2784764"/>
              <a:gd name="connsiteX9" fmla="*/ 5043057 w 5043057"/>
              <a:gd name="connsiteY9" fmla="*/ 1579417 h 2784764"/>
              <a:gd name="connsiteX10" fmla="*/ 5043057 w 5043057"/>
              <a:gd name="connsiteY10" fmla="*/ 2382743 h 2784764"/>
              <a:gd name="connsiteX11" fmla="*/ 4668987 w 5043057"/>
              <a:gd name="connsiteY11" fmla="*/ 2382743 h 2784764"/>
              <a:gd name="connsiteX12" fmla="*/ 4668987 w 5043057"/>
              <a:gd name="connsiteY12" fmla="*/ 1579417 h 2784764"/>
              <a:gd name="connsiteX13" fmla="*/ 4100945 w 5043057"/>
              <a:gd name="connsiteY13" fmla="*/ 1579417 h 2784764"/>
              <a:gd name="connsiteX14" fmla="*/ 4100945 w 5043057"/>
              <a:gd name="connsiteY14" fmla="*/ 2382743 h 2784764"/>
              <a:gd name="connsiteX15" fmla="*/ 3726875 w 5043057"/>
              <a:gd name="connsiteY15" fmla="*/ 2382743 h 2784764"/>
              <a:gd name="connsiteX16" fmla="*/ 3726875 w 5043057"/>
              <a:gd name="connsiteY16" fmla="*/ 1579417 h 2784764"/>
              <a:gd name="connsiteX17" fmla="*/ 2770757 w 5043057"/>
              <a:gd name="connsiteY17" fmla="*/ 1579417 h 2784764"/>
              <a:gd name="connsiteX18" fmla="*/ 2756475 w 5043057"/>
              <a:gd name="connsiteY18" fmla="*/ 1672996 h 2784764"/>
              <a:gd name="connsiteX19" fmla="*/ 1392382 w 5043057"/>
              <a:gd name="connsiteY19" fmla="*/ 2784764 h 2784764"/>
              <a:gd name="connsiteX20" fmla="*/ 0 w 5043057"/>
              <a:gd name="connsiteY20" fmla="*/ 1392382 h 2784764"/>
              <a:gd name="connsiteX21" fmla="*/ 1392382 w 5043057"/>
              <a:gd name="connsiteY21" fmla="*/ 0 h 278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043057" h="2784764">
                <a:moveTo>
                  <a:pt x="1392381" y="374070"/>
                </a:moveTo>
                <a:cubicBezTo>
                  <a:pt x="829983" y="374070"/>
                  <a:pt x="374070" y="829983"/>
                  <a:pt x="374070" y="1392381"/>
                </a:cubicBezTo>
                <a:cubicBezTo>
                  <a:pt x="374070" y="1954779"/>
                  <a:pt x="829983" y="2410692"/>
                  <a:pt x="1392381" y="2410692"/>
                </a:cubicBezTo>
                <a:cubicBezTo>
                  <a:pt x="1954779" y="2410692"/>
                  <a:pt x="2410692" y="1954779"/>
                  <a:pt x="2410692" y="1392381"/>
                </a:cubicBezTo>
                <a:cubicBezTo>
                  <a:pt x="2410692" y="829983"/>
                  <a:pt x="1954779" y="374070"/>
                  <a:pt x="1392381" y="374070"/>
                </a:cubicBezTo>
                <a:close/>
                <a:moveTo>
                  <a:pt x="1392382" y="0"/>
                </a:moveTo>
                <a:cubicBezTo>
                  <a:pt x="2065249" y="0"/>
                  <a:pt x="2626641" y="477284"/>
                  <a:pt x="2756475" y="1111768"/>
                </a:cubicBezTo>
                <a:lnTo>
                  <a:pt x="2770757" y="1205347"/>
                </a:lnTo>
                <a:lnTo>
                  <a:pt x="5043057" y="1205347"/>
                </a:lnTo>
                <a:lnTo>
                  <a:pt x="5043057" y="1579417"/>
                </a:lnTo>
                <a:lnTo>
                  <a:pt x="5043057" y="2382743"/>
                </a:lnTo>
                <a:lnTo>
                  <a:pt x="4668987" y="2382743"/>
                </a:lnTo>
                <a:lnTo>
                  <a:pt x="4668987" y="1579417"/>
                </a:lnTo>
                <a:lnTo>
                  <a:pt x="4100945" y="1579417"/>
                </a:lnTo>
                <a:lnTo>
                  <a:pt x="4100945" y="2382743"/>
                </a:lnTo>
                <a:lnTo>
                  <a:pt x="3726875" y="2382743"/>
                </a:lnTo>
                <a:lnTo>
                  <a:pt x="3726875" y="1579417"/>
                </a:lnTo>
                <a:lnTo>
                  <a:pt x="2770757" y="1579417"/>
                </a:lnTo>
                <a:lnTo>
                  <a:pt x="2756475" y="1672996"/>
                </a:lnTo>
                <a:cubicBezTo>
                  <a:pt x="2626641" y="2307481"/>
                  <a:pt x="2065249" y="2784764"/>
                  <a:pt x="1392382" y="2784764"/>
                </a:cubicBezTo>
                <a:cubicBezTo>
                  <a:pt x="623391" y="2784764"/>
                  <a:pt x="0" y="2161373"/>
                  <a:pt x="0" y="1392382"/>
                </a:cubicBezTo>
                <a:cubicBezTo>
                  <a:pt x="0" y="623391"/>
                  <a:pt x="623391" y="0"/>
                  <a:pt x="1392382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D4FBC6-83F5-4E7D-9858-78B93737D5A2}"/>
              </a:ext>
            </a:extLst>
          </p:cNvPr>
          <p:cNvSpPr txBox="1"/>
          <p:nvPr/>
        </p:nvSpPr>
        <p:spPr>
          <a:xfrm>
            <a:off x="2199307" y="2612913"/>
            <a:ext cx="17443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cap="all" dirty="0" err="1">
                <a:ln w="19050"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Calc</a:t>
            </a:r>
            <a:endParaRPr lang="en-US" sz="4000" cap="all" dirty="0">
              <a:ln w="19050"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algn="r"/>
            <a:r>
              <a:rPr lang="en-US" sz="4000" cap="all" dirty="0">
                <a:ln w="19050"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Key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ED3FF3-D433-49EE-BBF9-7679E00C0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616" y="2433311"/>
            <a:ext cx="2865368" cy="16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25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24F64642-F443-4DF4-9EB0-92A8ED345A8F}"/>
                  </a:ext>
                </a:extLst>
              </p:cNvPr>
              <p:cNvSpPr/>
              <p:nvPr/>
            </p:nvSpPr>
            <p:spPr>
              <a:xfrm>
                <a:off x="1080654" y="2161309"/>
                <a:ext cx="3532909" cy="353290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tIns="0" rIns="0" b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900" b="1" i="1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sz="19900" b="1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24F64642-F443-4DF4-9EB0-92A8ED345A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654" y="2161309"/>
                <a:ext cx="3532909" cy="353290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76A1A43-7E4C-42E1-96C4-99A14C417E3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09525" y="3827433"/>
            <a:ext cx="200660" cy="20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24AF56-469D-4254-A0A1-E453592C244E}"/>
              </a:ext>
            </a:extLst>
          </p:cNvPr>
          <p:cNvSpPr/>
          <p:nvPr/>
        </p:nvSpPr>
        <p:spPr>
          <a:xfrm>
            <a:off x="1163781" y="2147455"/>
            <a:ext cx="3338946" cy="2105890"/>
          </a:xfrm>
          <a:prstGeom prst="roundRect">
            <a:avLst>
              <a:gd name="adj" fmla="val 367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3A60458-DD1A-424B-98DB-0B4D217DD8DA}"/>
              </a:ext>
            </a:extLst>
          </p:cNvPr>
          <p:cNvSpPr/>
          <p:nvPr/>
        </p:nvSpPr>
        <p:spPr>
          <a:xfrm>
            <a:off x="1704111" y="2930234"/>
            <a:ext cx="540327" cy="5403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F7B2149-D0C5-4F18-9B46-F80C4BA49618}"/>
              </a:ext>
            </a:extLst>
          </p:cNvPr>
          <p:cNvSpPr/>
          <p:nvPr/>
        </p:nvSpPr>
        <p:spPr>
          <a:xfrm>
            <a:off x="2521527" y="2930235"/>
            <a:ext cx="540327" cy="5403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811FDA-AA74-48F3-98B8-8B48E8FE4CD5}"/>
              </a:ext>
            </a:extLst>
          </p:cNvPr>
          <p:cNvSpPr/>
          <p:nvPr/>
        </p:nvSpPr>
        <p:spPr>
          <a:xfrm>
            <a:off x="3338943" y="2930236"/>
            <a:ext cx="540327" cy="5403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0E4B0C5-0417-4E57-98B8-52D0B2DECA1D}"/>
              </a:ext>
            </a:extLst>
          </p:cNvPr>
          <p:cNvSpPr/>
          <p:nvPr/>
        </p:nvSpPr>
        <p:spPr>
          <a:xfrm rot="5400000">
            <a:off x="820883" y="3813459"/>
            <a:ext cx="1572486" cy="88669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B08C94-07FF-4FF4-89D3-A5B2B990E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900" y="3539838"/>
            <a:ext cx="200660" cy="17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3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E022264-1190-4D90-8547-1A6D9794E2A5}"/>
              </a:ext>
            </a:extLst>
          </p:cNvPr>
          <p:cNvSpPr/>
          <p:nvPr/>
        </p:nvSpPr>
        <p:spPr>
          <a:xfrm rot="2700000">
            <a:off x="1220355" y="2095500"/>
            <a:ext cx="2776997" cy="2392363"/>
          </a:xfrm>
          <a:custGeom>
            <a:avLst/>
            <a:gdLst>
              <a:gd name="connsiteX0" fmla="*/ 396217 w 2870920"/>
              <a:gd name="connsiteY0" fmla="*/ 37 h 2473277"/>
              <a:gd name="connsiteX1" fmla="*/ 524307 w 2870920"/>
              <a:gd name="connsiteY1" fmla="*/ 163462 h 2473277"/>
              <a:gd name="connsiteX2" fmla="*/ 574348 w 2870920"/>
              <a:gd name="connsiteY2" fmla="*/ 166059 h 2473277"/>
              <a:gd name="connsiteX3" fmla="*/ 595743 w 2870920"/>
              <a:gd name="connsiteY3" fmla="*/ 173484 h 2473277"/>
              <a:gd name="connsiteX4" fmla="*/ 595743 w 2870920"/>
              <a:gd name="connsiteY4" fmla="*/ 5874 h 2473277"/>
              <a:gd name="connsiteX5" fmla="*/ 2161307 w 2870920"/>
              <a:gd name="connsiteY5" fmla="*/ 5874 h 2473277"/>
              <a:gd name="connsiteX6" fmla="*/ 2161307 w 2870920"/>
              <a:gd name="connsiteY6" fmla="*/ 5869 h 2473277"/>
              <a:gd name="connsiteX7" fmla="*/ 2686481 w 2870920"/>
              <a:gd name="connsiteY7" fmla="*/ 353964 h 2473277"/>
              <a:gd name="connsiteX8" fmla="*/ 2870920 w 2870920"/>
              <a:gd name="connsiteY8" fmla="*/ 863983 h 2473277"/>
              <a:gd name="connsiteX9" fmla="*/ 2452251 w 2870920"/>
              <a:gd name="connsiteY9" fmla="*/ 720244 h 2473277"/>
              <a:gd name="connsiteX10" fmla="*/ 2161307 w 2870920"/>
              <a:gd name="connsiteY10" fmla="*/ 740159 h 2473277"/>
              <a:gd name="connsiteX11" fmla="*/ 2161307 w 2870920"/>
              <a:gd name="connsiteY11" fmla="*/ 740164 h 2473277"/>
              <a:gd name="connsiteX12" fmla="*/ 1772082 w 2870920"/>
              <a:gd name="connsiteY12" fmla="*/ 740164 h 2473277"/>
              <a:gd name="connsiteX13" fmla="*/ 1772082 w 2870920"/>
              <a:gd name="connsiteY13" fmla="*/ 2473277 h 2473277"/>
              <a:gd name="connsiteX14" fmla="*/ 1224395 w 2870920"/>
              <a:gd name="connsiteY14" fmla="*/ 2473277 h 2473277"/>
              <a:gd name="connsiteX15" fmla="*/ 1224395 w 2870920"/>
              <a:gd name="connsiteY15" fmla="*/ 740164 h 2473277"/>
              <a:gd name="connsiteX16" fmla="*/ 595743 w 2870920"/>
              <a:gd name="connsiteY16" fmla="*/ 740164 h 2473277"/>
              <a:gd name="connsiteX17" fmla="*/ 595743 w 2870920"/>
              <a:gd name="connsiteY17" fmla="*/ 553668 h 2473277"/>
              <a:gd name="connsiteX18" fmla="*/ 568097 w 2870920"/>
              <a:gd name="connsiteY18" fmla="*/ 566200 h 2473277"/>
              <a:gd name="connsiteX19" fmla="*/ 533832 w 2870920"/>
              <a:gd name="connsiteY19" fmla="*/ 577801 h 2473277"/>
              <a:gd name="connsiteX20" fmla="*/ 367145 w 2870920"/>
              <a:gd name="connsiteY20" fmla="*/ 740157 h 2473277"/>
              <a:gd name="connsiteX21" fmla="*/ 0 w 2870920"/>
              <a:gd name="connsiteY21" fmla="*/ 373012 h 2473277"/>
              <a:gd name="connsiteX22" fmla="*/ 367145 w 2870920"/>
              <a:gd name="connsiteY22" fmla="*/ 5867 h 2473277"/>
              <a:gd name="connsiteX23" fmla="*/ 396217 w 2870920"/>
              <a:gd name="connsiteY23" fmla="*/ 37 h 247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70920" h="2473277">
                <a:moveTo>
                  <a:pt x="396217" y="37"/>
                </a:moveTo>
                <a:cubicBezTo>
                  <a:pt x="456110" y="2331"/>
                  <a:pt x="465209" y="108531"/>
                  <a:pt x="524307" y="163462"/>
                </a:cubicBezTo>
                <a:cubicBezTo>
                  <a:pt x="541680" y="161784"/>
                  <a:pt x="558387" y="162820"/>
                  <a:pt x="574348" y="166059"/>
                </a:cubicBezTo>
                <a:lnTo>
                  <a:pt x="595743" y="173484"/>
                </a:lnTo>
                <a:lnTo>
                  <a:pt x="595743" y="5874"/>
                </a:lnTo>
                <a:lnTo>
                  <a:pt x="2161307" y="5874"/>
                </a:lnTo>
                <a:lnTo>
                  <a:pt x="2161307" y="5869"/>
                </a:lnTo>
                <a:cubicBezTo>
                  <a:pt x="2514165" y="10775"/>
                  <a:pt x="2533647" y="144270"/>
                  <a:pt x="2686481" y="353964"/>
                </a:cubicBezTo>
                <a:cubicBezTo>
                  <a:pt x="2827336" y="546196"/>
                  <a:pt x="2849127" y="719376"/>
                  <a:pt x="2870920" y="863983"/>
                </a:cubicBezTo>
                <a:cubicBezTo>
                  <a:pt x="2713324" y="816213"/>
                  <a:pt x="2590797" y="720389"/>
                  <a:pt x="2452251" y="720244"/>
                </a:cubicBezTo>
                <a:cubicBezTo>
                  <a:pt x="2299707" y="712595"/>
                  <a:pt x="2304326" y="743046"/>
                  <a:pt x="2161307" y="740159"/>
                </a:cubicBezTo>
                <a:lnTo>
                  <a:pt x="2161307" y="740164"/>
                </a:lnTo>
                <a:lnTo>
                  <a:pt x="1772082" y="740164"/>
                </a:lnTo>
                <a:lnTo>
                  <a:pt x="1772082" y="2473277"/>
                </a:lnTo>
                <a:lnTo>
                  <a:pt x="1224395" y="2473277"/>
                </a:lnTo>
                <a:lnTo>
                  <a:pt x="1224395" y="740164"/>
                </a:lnTo>
                <a:lnTo>
                  <a:pt x="595743" y="740164"/>
                </a:lnTo>
                <a:lnTo>
                  <a:pt x="595743" y="553668"/>
                </a:lnTo>
                <a:lnTo>
                  <a:pt x="568097" y="566200"/>
                </a:lnTo>
                <a:cubicBezTo>
                  <a:pt x="555658" y="571175"/>
                  <a:pt x="544061" y="575113"/>
                  <a:pt x="533832" y="577801"/>
                </a:cubicBezTo>
                <a:cubicBezTo>
                  <a:pt x="466291" y="637404"/>
                  <a:pt x="456117" y="774289"/>
                  <a:pt x="367145" y="740157"/>
                </a:cubicBezTo>
                <a:cubicBezTo>
                  <a:pt x="278173" y="706026"/>
                  <a:pt x="0" y="575781"/>
                  <a:pt x="0" y="373012"/>
                </a:cubicBezTo>
                <a:cubicBezTo>
                  <a:pt x="0" y="170243"/>
                  <a:pt x="279761" y="40792"/>
                  <a:pt x="367145" y="5867"/>
                </a:cubicBezTo>
                <a:cubicBezTo>
                  <a:pt x="378068" y="1501"/>
                  <a:pt x="387661" y="-291"/>
                  <a:pt x="396217" y="3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22750-3155-4E11-9F42-9450A04FD3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34760" y="3684270"/>
            <a:ext cx="182880" cy="20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3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sosceles Triangle 1">
                <a:extLst>
                  <a:ext uri="{FF2B5EF4-FFF2-40B4-BE49-F238E27FC236}">
                    <a16:creationId xmlns:a16="http://schemas.microsoft.com/office/drawing/2014/main" id="{5BA3CF29-DD89-4757-9DBA-1D06C8795E9D}"/>
                  </a:ext>
                </a:extLst>
              </p:cNvPr>
              <p:cNvSpPr/>
              <p:nvPr/>
            </p:nvSpPr>
            <p:spPr>
              <a:xfrm>
                <a:off x="152400" y="863601"/>
                <a:ext cx="3579876" cy="30861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8640" tIns="0" rIns="0" bIns="9144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900" i="1" dirty="0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sz="19900" dirty="0"/>
              </a:p>
            </p:txBody>
          </p:sp>
        </mc:Choice>
        <mc:Fallback xmlns="">
          <p:sp>
            <p:nvSpPr>
              <p:cNvPr id="2" name="Isosceles Triangle 1">
                <a:extLst>
                  <a:ext uri="{FF2B5EF4-FFF2-40B4-BE49-F238E27FC236}">
                    <a16:creationId xmlns:a16="http://schemas.microsoft.com/office/drawing/2014/main" id="{5BA3CF29-DD89-4757-9DBA-1D06C8795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863601"/>
                <a:ext cx="3579876" cy="3086100"/>
              </a:xfrm>
              <a:prstGeom prst="triangl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DFFC97B-E475-4E57-93C4-0AB623CFF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526" y="3827433"/>
            <a:ext cx="233178" cy="20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09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6</Words>
  <Application>Microsoft Office PowerPoint</Application>
  <PresentationFormat>Custom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Valdez</dc:creator>
  <cp:lastModifiedBy>Isaac Valdez</cp:lastModifiedBy>
  <cp:revision>3</cp:revision>
  <dcterms:created xsi:type="dcterms:W3CDTF">2017-09-15T14:10:30Z</dcterms:created>
  <dcterms:modified xsi:type="dcterms:W3CDTF">2017-11-09T15:26:46Z</dcterms:modified>
</cp:coreProperties>
</file>