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F580-DD32-445C-B8D0-719E3E28306E}"/>
              </a:ext>
            </a:extLst>
          </p:cNvPr>
          <p:cNvGrpSpPr/>
          <p:nvPr/>
        </p:nvGrpSpPr>
        <p:grpSpPr>
          <a:xfrm>
            <a:off x="1774479" y="1044932"/>
            <a:ext cx="6219594" cy="6219593"/>
            <a:chOff x="943206" y="1225041"/>
            <a:chExt cx="5444838" cy="544483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F245C4-F053-450A-BECC-533DBC9B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8438"/>
            <a:stretch>
              <a:fillRect/>
            </a:stretch>
          </p:blipFill>
          <p:spPr>
            <a:xfrm>
              <a:off x="943206" y="2146816"/>
              <a:ext cx="5444838" cy="4426080"/>
            </a:xfrm>
            <a:custGeom>
              <a:avLst/>
              <a:gdLst>
                <a:gd name="connsiteX0" fmla="*/ 684319 w 5444838"/>
                <a:gd name="connsiteY0" fmla="*/ 0 h 4426080"/>
                <a:gd name="connsiteX1" fmla="*/ 4760519 w 5444838"/>
                <a:gd name="connsiteY1" fmla="*/ 0 h 4426080"/>
                <a:gd name="connsiteX2" fmla="*/ 4823170 w 5444838"/>
                <a:gd name="connsiteY2" fmla="*/ 68933 h 4426080"/>
                <a:gd name="connsiteX3" fmla="*/ 5444838 w 5444838"/>
                <a:gd name="connsiteY3" fmla="*/ 1800644 h 4426080"/>
                <a:gd name="connsiteX4" fmla="*/ 3531983 w 5444838"/>
                <a:gd name="connsiteY4" fmla="*/ 4400669 h 4426080"/>
                <a:gd name="connsiteX5" fmla="*/ 3433154 w 5444838"/>
                <a:gd name="connsiteY5" fmla="*/ 4426080 h 4426080"/>
                <a:gd name="connsiteX6" fmla="*/ 2011685 w 5444838"/>
                <a:gd name="connsiteY6" fmla="*/ 4426080 h 4426080"/>
                <a:gd name="connsiteX7" fmla="*/ 1912855 w 5444838"/>
                <a:gd name="connsiteY7" fmla="*/ 4400669 h 4426080"/>
                <a:gd name="connsiteX8" fmla="*/ 0 w 5444838"/>
                <a:gd name="connsiteY8" fmla="*/ 1800644 h 4426080"/>
                <a:gd name="connsiteX9" fmla="*/ 621668 w 5444838"/>
                <a:gd name="connsiteY9" fmla="*/ 68933 h 442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4838" h="4426080">
                  <a:moveTo>
                    <a:pt x="684319" y="0"/>
                  </a:moveTo>
                  <a:lnTo>
                    <a:pt x="4760519" y="0"/>
                  </a:lnTo>
                  <a:lnTo>
                    <a:pt x="4823170" y="68933"/>
                  </a:lnTo>
                  <a:cubicBezTo>
                    <a:pt x="5211539" y="539528"/>
                    <a:pt x="5444838" y="1142841"/>
                    <a:pt x="5444838" y="1800644"/>
                  </a:cubicBezTo>
                  <a:cubicBezTo>
                    <a:pt x="5444838" y="3022279"/>
                    <a:pt x="4640194" y="4055979"/>
                    <a:pt x="3531983" y="4400669"/>
                  </a:cubicBezTo>
                  <a:lnTo>
                    <a:pt x="3433154" y="4426080"/>
                  </a:lnTo>
                  <a:lnTo>
                    <a:pt x="2011685" y="4426080"/>
                  </a:lnTo>
                  <a:lnTo>
                    <a:pt x="1912855" y="4400669"/>
                  </a:lnTo>
                  <a:cubicBezTo>
                    <a:pt x="804644" y="4055979"/>
                    <a:pt x="0" y="3022279"/>
                    <a:pt x="0" y="1800644"/>
                  </a:cubicBezTo>
                  <a:cubicBezTo>
                    <a:pt x="0" y="1142841"/>
                    <a:pt x="233299" y="539528"/>
                    <a:pt x="621668" y="68933"/>
                  </a:cubicBezTo>
                  <a:close/>
                </a:path>
              </a:pathLst>
            </a:cu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91BADE-AE9F-4A25-A7AD-C636FE943DE4}"/>
                </a:ext>
              </a:extLst>
            </p:cNvPr>
            <p:cNvSpPr/>
            <p:nvPr/>
          </p:nvSpPr>
          <p:spPr>
            <a:xfrm>
              <a:off x="943206" y="1225041"/>
              <a:ext cx="5444837" cy="5444837"/>
            </a:xfrm>
            <a:prstGeom prst="ellipse">
              <a:avLst/>
            </a:prstGeom>
            <a:noFill/>
            <a:ln w="1270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9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98F4BA-72F7-4A93-B0D5-DAAF830F63D4}"/>
              </a:ext>
            </a:extLst>
          </p:cNvPr>
          <p:cNvCxnSpPr/>
          <p:nvPr/>
        </p:nvCxnSpPr>
        <p:spPr>
          <a:xfrm>
            <a:off x="2064327" y="5874327"/>
            <a:ext cx="552796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53930-B041-4363-B608-7AC8743808FB}"/>
              </a:ext>
            </a:extLst>
          </p:cNvPr>
          <p:cNvCxnSpPr>
            <a:cxnSpLocks/>
          </p:cNvCxnSpPr>
          <p:nvPr/>
        </p:nvCxnSpPr>
        <p:spPr>
          <a:xfrm>
            <a:off x="2646218" y="2272146"/>
            <a:ext cx="0" cy="41563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2AB063-65B7-4358-8D83-9406C39774C4}"/>
              </a:ext>
            </a:extLst>
          </p:cNvPr>
          <p:cNvCxnSpPr>
            <a:cxnSpLocks/>
          </p:cNvCxnSpPr>
          <p:nvPr/>
        </p:nvCxnSpPr>
        <p:spPr>
          <a:xfrm>
            <a:off x="3629891" y="4585855"/>
            <a:ext cx="0" cy="153785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FB55A19-CED7-471B-B236-28E2379F33F9}"/>
              </a:ext>
            </a:extLst>
          </p:cNvPr>
          <p:cNvSpPr/>
          <p:nvPr/>
        </p:nvSpPr>
        <p:spPr>
          <a:xfrm>
            <a:off x="2299854" y="3983179"/>
            <a:ext cx="5389419" cy="1884218"/>
          </a:xfrm>
          <a:custGeom>
            <a:avLst/>
            <a:gdLst>
              <a:gd name="connsiteX0" fmla="*/ 0 w 5389419"/>
              <a:gd name="connsiteY0" fmla="*/ 1884218 h 1884218"/>
              <a:gd name="connsiteX1" fmla="*/ 706582 w 5389419"/>
              <a:gd name="connsiteY1" fmla="*/ 1302327 h 1884218"/>
              <a:gd name="connsiteX2" fmla="*/ 2951019 w 5389419"/>
              <a:gd name="connsiteY2" fmla="*/ 484909 h 1884218"/>
              <a:gd name="connsiteX3" fmla="*/ 5389419 w 5389419"/>
              <a:gd name="connsiteY3" fmla="*/ 0 h 188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9419" h="1884218">
                <a:moveTo>
                  <a:pt x="0" y="1884218"/>
                </a:moveTo>
                <a:cubicBezTo>
                  <a:pt x="107373" y="1709881"/>
                  <a:pt x="214746" y="1535545"/>
                  <a:pt x="706582" y="1302327"/>
                </a:cubicBezTo>
                <a:cubicBezTo>
                  <a:pt x="1198418" y="1069109"/>
                  <a:pt x="2170546" y="701963"/>
                  <a:pt x="2951019" y="484909"/>
                </a:cubicBezTo>
                <a:cubicBezTo>
                  <a:pt x="3731492" y="267854"/>
                  <a:pt x="4560455" y="133927"/>
                  <a:pt x="5389419" y="0"/>
                </a:cubicBezTo>
              </a:path>
            </a:pathLst>
          </a:custGeom>
          <a:noFill/>
          <a:ln w="57150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C25EF-493F-4305-B2E8-219164C9A307}"/>
                  </a:ext>
                </a:extLst>
              </p:cNvPr>
              <p:cNvSpPr txBox="1"/>
              <p:nvPr/>
            </p:nvSpPr>
            <p:spPr>
              <a:xfrm>
                <a:off x="2646218" y="6023265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C25EF-493F-4305-B2E8-219164C9A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6023265"/>
                <a:ext cx="21336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9B5E5E-9C0B-490A-85FA-FACA26618F37}"/>
              </a:ext>
            </a:extLst>
          </p:cNvPr>
          <p:cNvCxnSpPr/>
          <p:nvPr/>
        </p:nvCxnSpPr>
        <p:spPr>
          <a:xfrm flipV="1">
            <a:off x="1620981" y="3640862"/>
            <a:ext cx="5306290" cy="2133600"/>
          </a:xfrm>
          <a:prstGeom prst="line">
            <a:avLst/>
          </a:prstGeom>
          <a:ln w="571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580B69-CC03-4B8A-B789-26D8446D5B15}"/>
                  </a:ext>
                </a:extLst>
              </p:cNvPr>
              <p:cNvSpPr txBox="1"/>
              <p:nvPr/>
            </p:nvSpPr>
            <p:spPr>
              <a:xfrm>
                <a:off x="2812472" y="3039343"/>
                <a:ext cx="46966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580B69-CC03-4B8A-B789-26D8446D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3039343"/>
                <a:ext cx="46966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3550AD1-D572-47BE-9C4B-41F6746D5631}"/>
                  </a:ext>
                </a:extLst>
              </p:cNvPr>
              <p:cNvSpPr/>
              <p:nvPr/>
            </p:nvSpPr>
            <p:spPr>
              <a:xfrm>
                <a:off x="5526641" y="2625110"/>
                <a:ext cx="1746996" cy="2003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60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6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3550AD1-D572-47BE-9C4B-41F6746D5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41" y="2625110"/>
                <a:ext cx="1746996" cy="2003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D89339D-2024-4033-BC6A-C9730E6A7106}"/>
              </a:ext>
            </a:extLst>
          </p:cNvPr>
          <p:cNvSpPr txBox="1"/>
          <p:nvPr/>
        </p:nvSpPr>
        <p:spPr>
          <a:xfrm>
            <a:off x="2549238" y="3626698"/>
            <a:ext cx="223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differentials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CA6C65-7CDB-4056-BCC7-E3E952FDCCD5}"/>
              </a:ext>
            </a:extLst>
          </p:cNvPr>
          <p:cNvCxnSpPr>
            <a:cxnSpLocks/>
          </p:cNvCxnSpPr>
          <p:nvPr/>
        </p:nvCxnSpPr>
        <p:spPr>
          <a:xfrm flipV="1">
            <a:off x="4716812" y="3241963"/>
            <a:ext cx="1129807" cy="677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BD2B1B-888B-41A6-9259-230AD1448427}"/>
              </a:ext>
            </a:extLst>
          </p:cNvPr>
          <p:cNvCxnSpPr>
            <a:cxnSpLocks/>
          </p:cNvCxnSpPr>
          <p:nvPr/>
        </p:nvCxnSpPr>
        <p:spPr>
          <a:xfrm>
            <a:off x="4716812" y="3919085"/>
            <a:ext cx="1032825" cy="2923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98F4BA-72F7-4A93-B0D5-DAAF830F63D4}"/>
              </a:ext>
            </a:extLst>
          </p:cNvPr>
          <p:cNvCxnSpPr/>
          <p:nvPr/>
        </p:nvCxnSpPr>
        <p:spPr>
          <a:xfrm>
            <a:off x="2064327" y="5874327"/>
            <a:ext cx="55279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53930-B041-4363-B608-7AC8743808FB}"/>
              </a:ext>
            </a:extLst>
          </p:cNvPr>
          <p:cNvCxnSpPr>
            <a:cxnSpLocks/>
          </p:cNvCxnSpPr>
          <p:nvPr/>
        </p:nvCxnSpPr>
        <p:spPr>
          <a:xfrm>
            <a:off x="2646218" y="2272146"/>
            <a:ext cx="0" cy="41563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2AB063-65B7-4358-8D83-9406C39774C4}"/>
              </a:ext>
            </a:extLst>
          </p:cNvPr>
          <p:cNvCxnSpPr>
            <a:cxnSpLocks/>
          </p:cNvCxnSpPr>
          <p:nvPr/>
        </p:nvCxnSpPr>
        <p:spPr>
          <a:xfrm>
            <a:off x="3629891" y="3640862"/>
            <a:ext cx="0" cy="248284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FB55A19-CED7-471B-B236-28E2379F33F9}"/>
              </a:ext>
            </a:extLst>
          </p:cNvPr>
          <p:cNvSpPr/>
          <p:nvPr/>
        </p:nvSpPr>
        <p:spPr>
          <a:xfrm>
            <a:off x="2299854" y="3200400"/>
            <a:ext cx="5389419" cy="2666997"/>
          </a:xfrm>
          <a:custGeom>
            <a:avLst/>
            <a:gdLst>
              <a:gd name="connsiteX0" fmla="*/ 0 w 5389419"/>
              <a:gd name="connsiteY0" fmla="*/ 1884218 h 1884218"/>
              <a:gd name="connsiteX1" fmla="*/ 706582 w 5389419"/>
              <a:gd name="connsiteY1" fmla="*/ 1302327 h 1884218"/>
              <a:gd name="connsiteX2" fmla="*/ 2951019 w 5389419"/>
              <a:gd name="connsiteY2" fmla="*/ 484909 h 1884218"/>
              <a:gd name="connsiteX3" fmla="*/ 5389419 w 5389419"/>
              <a:gd name="connsiteY3" fmla="*/ 0 h 188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9419" h="1884218">
                <a:moveTo>
                  <a:pt x="0" y="1884218"/>
                </a:moveTo>
                <a:cubicBezTo>
                  <a:pt x="107373" y="1709881"/>
                  <a:pt x="214746" y="1535545"/>
                  <a:pt x="706582" y="1302327"/>
                </a:cubicBezTo>
                <a:cubicBezTo>
                  <a:pt x="1198418" y="1069109"/>
                  <a:pt x="2170546" y="701963"/>
                  <a:pt x="2951019" y="484909"/>
                </a:cubicBezTo>
                <a:cubicBezTo>
                  <a:pt x="3731492" y="267854"/>
                  <a:pt x="4560455" y="133927"/>
                  <a:pt x="5389419" y="0"/>
                </a:cubicBezTo>
              </a:path>
            </a:pathLst>
          </a:custGeom>
          <a:noFill/>
          <a:ln w="38100"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C25EF-493F-4305-B2E8-219164C9A307}"/>
                  </a:ext>
                </a:extLst>
              </p:cNvPr>
              <p:cNvSpPr txBox="1"/>
              <p:nvPr/>
            </p:nvSpPr>
            <p:spPr>
              <a:xfrm>
                <a:off x="2646218" y="6023265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C25EF-493F-4305-B2E8-219164C9A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6023265"/>
                <a:ext cx="21336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9B5E5E-9C0B-490A-85FA-FACA26618F37}"/>
              </a:ext>
            </a:extLst>
          </p:cNvPr>
          <p:cNvCxnSpPr>
            <a:cxnSpLocks/>
          </p:cNvCxnSpPr>
          <p:nvPr/>
        </p:nvCxnSpPr>
        <p:spPr>
          <a:xfrm flipV="1">
            <a:off x="1620981" y="2646218"/>
            <a:ext cx="5638801" cy="3128244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D40F0C6-2B9E-489E-8B09-AD51CCE436DC}"/>
              </a:ext>
            </a:extLst>
          </p:cNvPr>
          <p:cNvSpPr/>
          <p:nvPr/>
        </p:nvSpPr>
        <p:spPr>
          <a:xfrm flipH="1">
            <a:off x="3629890" y="3491345"/>
            <a:ext cx="2119745" cy="1160898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5FEA2F-C480-46E3-86CB-EE6B62A450D8}"/>
                  </a:ext>
                </a:extLst>
              </p:cNvPr>
              <p:cNvSpPr txBox="1"/>
              <p:nvPr/>
            </p:nvSpPr>
            <p:spPr>
              <a:xfrm>
                <a:off x="3629890" y="463694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5FEA2F-C480-46E3-86CB-EE6B62A45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0" y="4636947"/>
                <a:ext cx="2133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F49933EF-2669-484C-895B-081F0445AF43}"/>
              </a:ext>
            </a:extLst>
          </p:cNvPr>
          <p:cNvSpPr/>
          <p:nvPr/>
        </p:nvSpPr>
        <p:spPr>
          <a:xfrm>
            <a:off x="6982691" y="3491345"/>
            <a:ext cx="277091" cy="1145602"/>
          </a:xfrm>
          <a:prstGeom prst="rightBrace">
            <a:avLst>
              <a:gd name="adj1" fmla="val 8333"/>
              <a:gd name="adj2" fmla="val 47581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0B4D9C5-E2AB-47C0-AB87-B1A833C4D2C0}"/>
              </a:ext>
            </a:extLst>
          </p:cNvPr>
          <p:cNvSpPr/>
          <p:nvPr/>
        </p:nvSpPr>
        <p:spPr>
          <a:xfrm>
            <a:off x="5763490" y="3736683"/>
            <a:ext cx="318655" cy="91556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7CA455-D43A-4498-9D47-76FA617DC966}"/>
                  </a:ext>
                </a:extLst>
              </p:cNvPr>
              <p:cNvSpPr txBox="1"/>
              <p:nvPr/>
            </p:nvSpPr>
            <p:spPr>
              <a:xfrm>
                <a:off x="7107382" y="3710135"/>
                <a:ext cx="9975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7CA455-D43A-4498-9D47-76FA617DC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82" y="3710135"/>
                <a:ext cx="9975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AB0CF-4E33-4BBC-903F-8AC838344D7E}"/>
                  </a:ext>
                </a:extLst>
              </p:cNvPr>
              <p:cNvSpPr txBox="1"/>
              <p:nvPr/>
            </p:nvSpPr>
            <p:spPr>
              <a:xfrm>
                <a:off x="5985165" y="3902075"/>
                <a:ext cx="7758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AB0CF-4E33-4BBC-903F-8AC83834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5" y="3902075"/>
                <a:ext cx="7758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8DB2C7-0AF0-47C3-8085-91F9405EADCC}"/>
              </a:ext>
            </a:extLst>
          </p:cNvPr>
          <p:cNvCxnSpPr>
            <a:stCxn id="5" idx="0"/>
          </p:cNvCxnSpPr>
          <p:nvPr/>
        </p:nvCxnSpPr>
        <p:spPr>
          <a:xfrm>
            <a:off x="5749635" y="3491345"/>
            <a:ext cx="123305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D981B-0690-4CDD-A723-28D2E628CC6F}"/>
              </a:ext>
            </a:extLst>
          </p:cNvPr>
          <p:cNvCxnSpPr/>
          <p:nvPr/>
        </p:nvCxnSpPr>
        <p:spPr>
          <a:xfrm>
            <a:off x="5749635" y="4666097"/>
            <a:ext cx="123305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1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44</TotalTime>
  <Words>27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4</cp:revision>
  <dcterms:created xsi:type="dcterms:W3CDTF">2017-10-26T13:49:37Z</dcterms:created>
  <dcterms:modified xsi:type="dcterms:W3CDTF">2017-10-26T14:34:35Z</dcterms:modified>
</cp:coreProperties>
</file>