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2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6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45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19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32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49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78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33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47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86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3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11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ABD1D-6DBA-4F99-BB86-EF187C4599D5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50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7C8513DD-2BFE-415B-883B-2C70ABF15FD2}"/>
              </a:ext>
            </a:extLst>
          </p:cNvPr>
          <p:cNvSpPr/>
          <p:nvPr/>
        </p:nvSpPr>
        <p:spPr>
          <a:xfrm>
            <a:off x="1674055" y="1260825"/>
            <a:ext cx="4586065" cy="4586065"/>
          </a:xfrm>
          <a:prstGeom prst="ellipse">
            <a:avLst/>
          </a:prstGeom>
          <a:blipFill>
            <a:blip r:embed="rId2"/>
            <a:stretch>
              <a:fillRect l="6442" t="15928" r="-14110" b="306"/>
            </a:stretch>
          </a:blip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76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E10ED83-E63E-4818-A027-9D02D7CECDFF}"/>
              </a:ext>
            </a:extLst>
          </p:cNvPr>
          <p:cNvCxnSpPr>
            <a:cxnSpLocks/>
          </p:cNvCxnSpPr>
          <p:nvPr/>
        </p:nvCxnSpPr>
        <p:spPr>
          <a:xfrm>
            <a:off x="2096086" y="5036234"/>
            <a:ext cx="4909625" cy="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1861B6-5863-46FE-911E-D26260212BE5}"/>
              </a:ext>
            </a:extLst>
          </p:cNvPr>
          <p:cNvCxnSpPr>
            <a:cxnSpLocks/>
          </p:cNvCxnSpPr>
          <p:nvPr/>
        </p:nvCxnSpPr>
        <p:spPr>
          <a:xfrm>
            <a:off x="2644726" y="1828800"/>
            <a:ext cx="0" cy="3671668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2E343A1-AECB-4655-8AFA-D8899C8B2439}"/>
              </a:ext>
            </a:extLst>
          </p:cNvPr>
          <p:cNvCxnSpPr/>
          <p:nvPr/>
        </p:nvCxnSpPr>
        <p:spPr>
          <a:xfrm>
            <a:off x="4546497" y="2268415"/>
            <a:ext cx="0" cy="323557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F10D127-46C4-4218-ACD6-438E482D1E66}"/>
              </a:ext>
            </a:extLst>
          </p:cNvPr>
          <p:cNvSpPr/>
          <p:nvPr/>
        </p:nvSpPr>
        <p:spPr>
          <a:xfrm flipV="1">
            <a:off x="2813538" y="3727937"/>
            <a:ext cx="4037428" cy="858129"/>
          </a:xfrm>
          <a:custGeom>
            <a:avLst/>
            <a:gdLst>
              <a:gd name="connsiteX0" fmla="*/ 0 w 2743200"/>
              <a:gd name="connsiteY0" fmla="*/ 520774 h 520774"/>
              <a:gd name="connsiteX1" fmla="*/ 1336431 w 2743200"/>
              <a:gd name="connsiteY1" fmla="*/ 269 h 520774"/>
              <a:gd name="connsiteX2" fmla="*/ 2743200 w 2743200"/>
              <a:gd name="connsiteY2" fmla="*/ 464503 h 520774"/>
              <a:gd name="connsiteX0" fmla="*/ 0 w 3573194"/>
              <a:gd name="connsiteY0" fmla="*/ 525225 h 806578"/>
              <a:gd name="connsiteX1" fmla="*/ 1336431 w 3573194"/>
              <a:gd name="connsiteY1" fmla="*/ 4720 h 806578"/>
              <a:gd name="connsiteX2" fmla="*/ 3573194 w 3573194"/>
              <a:gd name="connsiteY2" fmla="*/ 806578 h 806578"/>
              <a:gd name="connsiteX0" fmla="*/ 0 w 4037428"/>
              <a:gd name="connsiteY0" fmla="*/ 801858 h 801858"/>
              <a:gd name="connsiteX1" fmla="*/ 1800665 w 4037428"/>
              <a:gd name="connsiteY1" fmla="*/ 0 h 801858"/>
              <a:gd name="connsiteX2" fmla="*/ 4037428 w 4037428"/>
              <a:gd name="connsiteY2" fmla="*/ 801858 h 801858"/>
              <a:gd name="connsiteX0" fmla="*/ 0 w 4037428"/>
              <a:gd name="connsiteY0" fmla="*/ 858129 h 858129"/>
              <a:gd name="connsiteX1" fmla="*/ 1730326 w 4037428"/>
              <a:gd name="connsiteY1" fmla="*/ 0 h 858129"/>
              <a:gd name="connsiteX2" fmla="*/ 4037428 w 4037428"/>
              <a:gd name="connsiteY2" fmla="*/ 858129 h 85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37428" h="858129">
                <a:moveTo>
                  <a:pt x="0" y="858129"/>
                </a:moveTo>
                <a:cubicBezTo>
                  <a:pt x="439615" y="602565"/>
                  <a:pt x="1057421" y="0"/>
                  <a:pt x="1730326" y="0"/>
                </a:cubicBezTo>
                <a:cubicBezTo>
                  <a:pt x="2403231" y="0"/>
                  <a:pt x="3562643" y="621323"/>
                  <a:pt x="4037428" y="858129"/>
                </a:cubicBezTo>
              </a:path>
            </a:pathLst>
          </a:custGeom>
          <a:noFill/>
          <a:ln w="57150">
            <a:solidFill>
              <a:schemeClr val="accent1">
                <a:lumMod val="50000"/>
              </a:schemeClr>
            </a:solidFill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73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E10ED83-E63E-4818-A027-9D02D7CECDFF}"/>
              </a:ext>
            </a:extLst>
          </p:cNvPr>
          <p:cNvCxnSpPr>
            <a:cxnSpLocks/>
          </p:cNvCxnSpPr>
          <p:nvPr/>
        </p:nvCxnSpPr>
        <p:spPr>
          <a:xfrm>
            <a:off x="2096086" y="5036234"/>
            <a:ext cx="4909625" cy="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1861B6-5863-46FE-911E-D26260212BE5}"/>
              </a:ext>
            </a:extLst>
          </p:cNvPr>
          <p:cNvCxnSpPr>
            <a:cxnSpLocks/>
          </p:cNvCxnSpPr>
          <p:nvPr/>
        </p:nvCxnSpPr>
        <p:spPr>
          <a:xfrm>
            <a:off x="2644726" y="1828800"/>
            <a:ext cx="0" cy="3671668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F10D127-46C4-4218-ACD6-438E482D1E66}"/>
              </a:ext>
            </a:extLst>
          </p:cNvPr>
          <p:cNvSpPr/>
          <p:nvPr/>
        </p:nvSpPr>
        <p:spPr>
          <a:xfrm>
            <a:off x="2813538" y="3727937"/>
            <a:ext cx="4037428" cy="858129"/>
          </a:xfrm>
          <a:custGeom>
            <a:avLst/>
            <a:gdLst>
              <a:gd name="connsiteX0" fmla="*/ 0 w 2743200"/>
              <a:gd name="connsiteY0" fmla="*/ 520774 h 520774"/>
              <a:gd name="connsiteX1" fmla="*/ 1336431 w 2743200"/>
              <a:gd name="connsiteY1" fmla="*/ 269 h 520774"/>
              <a:gd name="connsiteX2" fmla="*/ 2743200 w 2743200"/>
              <a:gd name="connsiteY2" fmla="*/ 464503 h 520774"/>
              <a:gd name="connsiteX0" fmla="*/ 0 w 3573194"/>
              <a:gd name="connsiteY0" fmla="*/ 525225 h 806578"/>
              <a:gd name="connsiteX1" fmla="*/ 1336431 w 3573194"/>
              <a:gd name="connsiteY1" fmla="*/ 4720 h 806578"/>
              <a:gd name="connsiteX2" fmla="*/ 3573194 w 3573194"/>
              <a:gd name="connsiteY2" fmla="*/ 806578 h 806578"/>
              <a:gd name="connsiteX0" fmla="*/ 0 w 4037428"/>
              <a:gd name="connsiteY0" fmla="*/ 801858 h 801858"/>
              <a:gd name="connsiteX1" fmla="*/ 1800665 w 4037428"/>
              <a:gd name="connsiteY1" fmla="*/ 0 h 801858"/>
              <a:gd name="connsiteX2" fmla="*/ 4037428 w 4037428"/>
              <a:gd name="connsiteY2" fmla="*/ 801858 h 801858"/>
              <a:gd name="connsiteX0" fmla="*/ 0 w 4037428"/>
              <a:gd name="connsiteY0" fmla="*/ 858129 h 858129"/>
              <a:gd name="connsiteX1" fmla="*/ 1730326 w 4037428"/>
              <a:gd name="connsiteY1" fmla="*/ 0 h 858129"/>
              <a:gd name="connsiteX2" fmla="*/ 4037428 w 4037428"/>
              <a:gd name="connsiteY2" fmla="*/ 858129 h 85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37428" h="858129">
                <a:moveTo>
                  <a:pt x="0" y="858129"/>
                </a:moveTo>
                <a:cubicBezTo>
                  <a:pt x="439615" y="602565"/>
                  <a:pt x="1057421" y="0"/>
                  <a:pt x="1730326" y="0"/>
                </a:cubicBezTo>
                <a:cubicBezTo>
                  <a:pt x="2403231" y="0"/>
                  <a:pt x="3562643" y="621323"/>
                  <a:pt x="4037428" y="858129"/>
                </a:cubicBezTo>
              </a:path>
            </a:pathLst>
          </a:custGeom>
          <a:noFill/>
          <a:ln w="57150">
            <a:solidFill>
              <a:schemeClr val="accent1">
                <a:lumMod val="50000"/>
              </a:schemeClr>
            </a:solidFill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E7DA909-623E-4489-9FED-9C73CFF6A7A9}"/>
              </a:ext>
            </a:extLst>
          </p:cNvPr>
          <p:cNvCxnSpPr/>
          <p:nvPr/>
        </p:nvCxnSpPr>
        <p:spPr>
          <a:xfrm>
            <a:off x="4546497" y="2268415"/>
            <a:ext cx="0" cy="323557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507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E10ED83-E63E-4818-A027-9D02D7CECDFF}"/>
              </a:ext>
            </a:extLst>
          </p:cNvPr>
          <p:cNvCxnSpPr>
            <a:cxnSpLocks/>
          </p:cNvCxnSpPr>
          <p:nvPr/>
        </p:nvCxnSpPr>
        <p:spPr>
          <a:xfrm>
            <a:off x="2096086" y="5036234"/>
            <a:ext cx="4909625" cy="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1861B6-5863-46FE-911E-D26260212BE5}"/>
              </a:ext>
            </a:extLst>
          </p:cNvPr>
          <p:cNvCxnSpPr>
            <a:cxnSpLocks/>
          </p:cNvCxnSpPr>
          <p:nvPr/>
        </p:nvCxnSpPr>
        <p:spPr>
          <a:xfrm>
            <a:off x="2644726" y="1828800"/>
            <a:ext cx="0" cy="3671668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F10D127-46C4-4218-ACD6-438E482D1E66}"/>
              </a:ext>
            </a:extLst>
          </p:cNvPr>
          <p:cNvSpPr/>
          <p:nvPr/>
        </p:nvSpPr>
        <p:spPr>
          <a:xfrm>
            <a:off x="2968281" y="2461846"/>
            <a:ext cx="3629465" cy="2363372"/>
          </a:xfrm>
          <a:custGeom>
            <a:avLst/>
            <a:gdLst>
              <a:gd name="connsiteX0" fmla="*/ 0 w 2743200"/>
              <a:gd name="connsiteY0" fmla="*/ 520774 h 520774"/>
              <a:gd name="connsiteX1" fmla="*/ 1336431 w 2743200"/>
              <a:gd name="connsiteY1" fmla="*/ 269 h 520774"/>
              <a:gd name="connsiteX2" fmla="*/ 2743200 w 2743200"/>
              <a:gd name="connsiteY2" fmla="*/ 464503 h 520774"/>
              <a:gd name="connsiteX0" fmla="*/ 0 w 3573194"/>
              <a:gd name="connsiteY0" fmla="*/ 525225 h 806578"/>
              <a:gd name="connsiteX1" fmla="*/ 1336431 w 3573194"/>
              <a:gd name="connsiteY1" fmla="*/ 4720 h 806578"/>
              <a:gd name="connsiteX2" fmla="*/ 3573194 w 3573194"/>
              <a:gd name="connsiteY2" fmla="*/ 806578 h 806578"/>
              <a:gd name="connsiteX0" fmla="*/ 0 w 4037428"/>
              <a:gd name="connsiteY0" fmla="*/ 801858 h 801858"/>
              <a:gd name="connsiteX1" fmla="*/ 1800665 w 4037428"/>
              <a:gd name="connsiteY1" fmla="*/ 0 h 801858"/>
              <a:gd name="connsiteX2" fmla="*/ 4037428 w 4037428"/>
              <a:gd name="connsiteY2" fmla="*/ 801858 h 801858"/>
              <a:gd name="connsiteX0" fmla="*/ 0 w 4037428"/>
              <a:gd name="connsiteY0" fmla="*/ 858129 h 858129"/>
              <a:gd name="connsiteX1" fmla="*/ 1730326 w 4037428"/>
              <a:gd name="connsiteY1" fmla="*/ 0 h 858129"/>
              <a:gd name="connsiteX2" fmla="*/ 4037428 w 4037428"/>
              <a:gd name="connsiteY2" fmla="*/ 858129 h 858129"/>
              <a:gd name="connsiteX0" fmla="*/ 0 w 3784209"/>
              <a:gd name="connsiteY0" fmla="*/ 2149530 h 2149530"/>
              <a:gd name="connsiteX1" fmla="*/ 1730326 w 3784209"/>
              <a:gd name="connsiteY1" fmla="*/ 1291401 h 2149530"/>
              <a:gd name="connsiteX2" fmla="*/ 3784209 w 3784209"/>
              <a:gd name="connsiteY2" fmla="*/ 25309 h 2149530"/>
              <a:gd name="connsiteX0" fmla="*/ 0 w 3784209"/>
              <a:gd name="connsiteY0" fmla="*/ 2124221 h 2124221"/>
              <a:gd name="connsiteX1" fmla="*/ 1730326 w 3784209"/>
              <a:gd name="connsiteY1" fmla="*/ 1266092 h 2124221"/>
              <a:gd name="connsiteX2" fmla="*/ 3784209 w 3784209"/>
              <a:gd name="connsiteY2" fmla="*/ 0 h 2124221"/>
              <a:gd name="connsiteX0" fmla="*/ 0 w 3784209"/>
              <a:gd name="connsiteY0" fmla="*/ 2124221 h 2124221"/>
              <a:gd name="connsiteX1" fmla="*/ 1730326 w 3784209"/>
              <a:gd name="connsiteY1" fmla="*/ 1266092 h 2124221"/>
              <a:gd name="connsiteX2" fmla="*/ 3784209 w 3784209"/>
              <a:gd name="connsiteY2" fmla="*/ 0 h 2124221"/>
              <a:gd name="connsiteX0" fmla="*/ 0 w 3629465"/>
              <a:gd name="connsiteY0" fmla="*/ 2363372 h 2363372"/>
              <a:gd name="connsiteX1" fmla="*/ 1575582 w 3629465"/>
              <a:gd name="connsiteY1" fmla="*/ 1266092 h 2363372"/>
              <a:gd name="connsiteX2" fmla="*/ 3629465 w 3629465"/>
              <a:gd name="connsiteY2" fmla="*/ 0 h 2363372"/>
              <a:gd name="connsiteX0" fmla="*/ 0 w 3629465"/>
              <a:gd name="connsiteY0" fmla="*/ 2363372 h 2363372"/>
              <a:gd name="connsiteX1" fmla="*/ 1575582 w 3629465"/>
              <a:gd name="connsiteY1" fmla="*/ 1266092 h 2363372"/>
              <a:gd name="connsiteX2" fmla="*/ 3629465 w 3629465"/>
              <a:gd name="connsiteY2" fmla="*/ 0 h 2363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29465" h="2363372">
                <a:moveTo>
                  <a:pt x="0" y="2363372"/>
                </a:moveTo>
                <a:cubicBezTo>
                  <a:pt x="284870" y="1840522"/>
                  <a:pt x="902677" y="1266092"/>
                  <a:pt x="1575582" y="1266092"/>
                </a:cubicBezTo>
                <a:cubicBezTo>
                  <a:pt x="2248487" y="1266092"/>
                  <a:pt x="2985867" y="114886"/>
                  <a:pt x="3629465" y="0"/>
                </a:cubicBezTo>
              </a:path>
            </a:pathLst>
          </a:custGeom>
          <a:noFill/>
          <a:ln w="57150">
            <a:solidFill>
              <a:schemeClr val="accent1">
                <a:lumMod val="50000"/>
              </a:schemeClr>
            </a:solidFill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D42607-C41B-4AA5-ADBC-74972FE99042}"/>
              </a:ext>
            </a:extLst>
          </p:cNvPr>
          <p:cNvCxnSpPr/>
          <p:nvPr/>
        </p:nvCxnSpPr>
        <p:spPr>
          <a:xfrm>
            <a:off x="4546497" y="2268415"/>
            <a:ext cx="0" cy="323557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473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E10ED83-E63E-4818-A027-9D02D7CECDFF}"/>
              </a:ext>
            </a:extLst>
          </p:cNvPr>
          <p:cNvCxnSpPr>
            <a:cxnSpLocks/>
          </p:cNvCxnSpPr>
          <p:nvPr/>
        </p:nvCxnSpPr>
        <p:spPr>
          <a:xfrm>
            <a:off x="2096086" y="5036234"/>
            <a:ext cx="4909625" cy="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1861B6-5863-46FE-911E-D26260212BE5}"/>
              </a:ext>
            </a:extLst>
          </p:cNvPr>
          <p:cNvCxnSpPr>
            <a:cxnSpLocks/>
          </p:cNvCxnSpPr>
          <p:nvPr/>
        </p:nvCxnSpPr>
        <p:spPr>
          <a:xfrm>
            <a:off x="2644726" y="1828800"/>
            <a:ext cx="0" cy="3671668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F10D127-46C4-4218-ACD6-438E482D1E66}"/>
              </a:ext>
            </a:extLst>
          </p:cNvPr>
          <p:cNvSpPr/>
          <p:nvPr/>
        </p:nvSpPr>
        <p:spPr>
          <a:xfrm flipH="1">
            <a:off x="2942779" y="2470639"/>
            <a:ext cx="3207435" cy="2363372"/>
          </a:xfrm>
          <a:custGeom>
            <a:avLst/>
            <a:gdLst>
              <a:gd name="connsiteX0" fmla="*/ 0 w 2743200"/>
              <a:gd name="connsiteY0" fmla="*/ 520774 h 520774"/>
              <a:gd name="connsiteX1" fmla="*/ 1336431 w 2743200"/>
              <a:gd name="connsiteY1" fmla="*/ 269 h 520774"/>
              <a:gd name="connsiteX2" fmla="*/ 2743200 w 2743200"/>
              <a:gd name="connsiteY2" fmla="*/ 464503 h 520774"/>
              <a:gd name="connsiteX0" fmla="*/ 0 w 3573194"/>
              <a:gd name="connsiteY0" fmla="*/ 525225 h 806578"/>
              <a:gd name="connsiteX1" fmla="*/ 1336431 w 3573194"/>
              <a:gd name="connsiteY1" fmla="*/ 4720 h 806578"/>
              <a:gd name="connsiteX2" fmla="*/ 3573194 w 3573194"/>
              <a:gd name="connsiteY2" fmla="*/ 806578 h 806578"/>
              <a:gd name="connsiteX0" fmla="*/ 0 w 4037428"/>
              <a:gd name="connsiteY0" fmla="*/ 801858 h 801858"/>
              <a:gd name="connsiteX1" fmla="*/ 1800665 w 4037428"/>
              <a:gd name="connsiteY1" fmla="*/ 0 h 801858"/>
              <a:gd name="connsiteX2" fmla="*/ 4037428 w 4037428"/>
              <a:gd name="connsiteY2" fmla="*/ 801858 h 801858"/>
              <a:gd name="connsiteX0" fmla="*/ 0 w 4037428"/>
              <a:gd name="connsiteY0" fmla="*/ 858129 h 858129"/>
              <a:gd name="connsiteX1" fmla="*/ 1730326 w 4037428"/>
              <a:gd name="connsiteY1" fmla="*/ 0 h 858129"/>
              <a:gd name="connsiteX2" fmla="*/ 4037428 w 4037428"/>
              <a:gd name="connsiteY2" fmla="*/ 858129 h 858129"/>
              <a:gd name="connsiteX0" fmla="*/ 0 w 3784209"/>
              <a:gd name="connsiteY0" fmla="*/ 2149530 h 2149530"/>
              <a:gd name="connsiteX1" fmla="*/ 1730326 w 3784209"/>
              <a:gd name="connsiteY1" fmla="*/ 1291401 h 2149530"/>
              <a:gd name="connsiteX2" fmla="*/ 3784209 w 3784209"/>
              <a:gd name="connsiteY2" fmla="*/ 25309 h 2149530"/>
              <a:gd name="connsiteX0" fmla="*/ 0 w 3784209"/>
              <a:gd name="connsiteY0" fmla="*/ 2124221 h 2124221"/>
              <a:gd name="connsiteX1" fmla="*/ 1730326 w 3784209"/>
              <a:gd name="connsiteY1" fmla="*/ 1266092 h 2124221"/>
              <a:gd name="connsiteX2" fmla="*/ 3784209 w 3784209"/>
              <a:gd name="connsiteY2" fmla="*/ 0 h 2124221"/>
              <a:gd name="connsiteX0" fmla="*/ 0 w 3784209"/>
              <a:gd name="connsiteY0" fmla="*/ 2124221 h 2124221"/>
              <a:gd name="connsiteX1" fmla="*/ 1730326 w 3784209"/>
              <a:gd name="connsiteY1" fmla="*/ 1266092 h 2124221"/>
              <a:gd name="connsiteX2" fmla="*/ 3784209 w 3784209"/>
              <a:gd name="connsiteY2" fmla="*/ 0 h 2124221"/>
              <a:gd name="connsiteX0" fmla="*/ 0 w 3629465"/>
              <a:gd name="connsiteY0" fmla="*/ 2363372 h 2363372"/>
              <a:gd name="connsiteX1" fmla="*/ 1575582 w 3629465"/>
              <a:gd name="connsiteY1" fmla="*/ 1266092 h 2363372"/>
              <a:gd name="connsiteX2" fmla="*/ 3629465 w 3629465"/>
              <a:gd name="connsiteY2" fmla="*/ 0 h 2363372"/>
              <a:gd name="connsiteX0" fmla="*/ 0 w 3629465"/>
              <a:gd name="connsiteY0" fmla="*/ 2363372 h 2363372"/>
              <a:gd name="connsiteX1" fmla="*/ 1575582 w 3629465"/>
              <a:gd name="connsiteY1" fmla="*/ 1266092 h 2363372"/>
              <a:gd name="connsiteX2" fmla="*/ 3629465 w 3629465"/>
              <a:gd name="connsiteY2" fmla="*/ 0 h 2363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29465" h="2363372">
                <a:moveTo>
                  <a:pt x="0" y="2363372"/>
                </a:moveTo>
                <a:cubicBezTo>
                  <a:pt x="284870" y="1840522"/>
                  <a:pt x="902677" y="1266092"/>
                  <a:pt x="1575582" y="1266092"/>
                </a:cubicBezTo>
                <a:cubicBezTo>
                  <a:pt x="2248487" y="1266092"/>
                  <a:pt x="2985867" y="114886"/>
                  <a:pt x="3629465" y="0"/>
                </a:cubicBezTo>
              </a:path>
            </a:pathLst>
          </a:custGeom>
          <a:noFill/>
          <a:ln w="57150">
            <a:solidFill>
              <a:schemeClr val="accent1">
                <a:lumMod val="50000"/>
              </a:schemeClr>
            </a:solidFill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D42607-C41B-4AA5-ADBC-74972FE99042}"/>
              </a:ext>
            </a:extLst>
          </p:cNvPr>
          <p:cNvCxnSpPr/>
          <p:nvPr/>
        </p:nvCxnSpPr>
        <p:spPr>
          <a:xfrm>
            <a:off x="4546497" y="2268415"/>
            <a:ext cx="0" cy="323557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990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3DA1D45-0913-47E7-A01E-BFF0366D316A}"/>
              </a:ext>
            </a:extLst>
          </p:cNvPr>
          <p:cNvCxnSpPr>
            <a:cxnSpLocks/>
          </p:cNvCxnSpPr>
          <p:nvPr/>
        </p:nvCxnSpPr>
        <p:spPr>
          <a:xfrm>
            <a:off x="2096086" y="5036234"/>
            <a:ext cx="4909625" cy="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B8F9EB8-C25A-4998-B0D1-81A17B50C2C3}"/>
              </a:ext>
            </a:extLst>
          </p:cNvPr>
          <p:cNvCxnSpPr>
            <a:cxnSpLocks/>
          </p:cNvCxnSpPr>
          <p:nvPr/>
        </p:nvCxnSpPr>
        <p:spPr>
          <a:xfrm>
            <a:off x="2644726" y="1828800"/>
            <a:ext cx="0" cy="3671668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CAF935E-8843-4451-B5C5-27C6FAA7E66A}"/>
              </a:ext>
            </a:extLst>
          </p:cNvPr>
          <p:cNvSpPr/>
          <p:nvPr/>
        </p:nvSpPr>
        <p:spPr>
          <a:xfrm flipH="1">
            <a:off x="2830237" y="2569114"/>
            <a:ext cx="3179299" cy="2264898"/>
          </a:xfrm>
          <a:custGeom>
            <a:avLst/>
            <a:gdLst>
              <a:gd name="connsiteX0" fmla="*/ 0 w 2743200"/>
              <a:gd name="connsiteY0" fmla="*/ 520774 h 520774"/>
              <a:gd name="connsiteX1" fmla="*/ 1336431 w 2743200"/>
              <a:gd name="connsiteY1" fmla="*/ 269 h 520774"/>
              <a:gd name="connsiteX2" fmla="*/ 2743200 w 2743200"/>
              <a:gd name="connsiteY2" fmla="*/ 464503 h 520774"/>
              <a:gd name="connsiteX0" fmla="*/ 0 w 3573194"/>
              <a:gd name="connsiteY0" fmla="*/ 525225 h 806578"/>
              <a:gd name="connsiteX1" fmla="*/ 1336431 w 3573194"/>
              <a:gd name="connsiteY1" fmla="*/ 4720 h 806578"/>
              <a:gd name="connsiteX2" fmla="*/ 3573194 w 3573194"/>
              <a:gd name="connsiteY2" fmla="*/ 806578 h 806578"/>
              <a:gd name="connsiteX0" fmla="*/ 0 w 4037428"/>
              <a:gd name="connsiteY0" fmla="*/ 801858 h 801858"/>
              <a:gd name="connsiteX1" fmla="*/ 1800665 w 4037428"/>
              <a:gd name="connsiteY1" fmla="*/ 0 h 801858"/>
              <a:gd name="connsiteX2" fmla="*/ 4037428 w 4037428"/>
              <a:gd name="connsiteY2" fmla="*/ 801858 h 801858"/>
              <a:gd name="connsiteX0" fmla="*/ 0 w 4037428"/>
              <a:gd name="connsiteY0" fmla="*/ 858129 h 858129"/>
              <a:gd name="connsiteX1" fmla="*/ 1730326 w 4037428"/>
              <a:gd name="connsiteY1" fmla="*/ 0 h 858129"/>
              <a:gd name="connsiteX2" fmla="*/ 4037428 w 4037428"/>
              <a:gd name="connsiteY2" fmla="*/ 858129 h 858129"/>
              <a:gd name="connsiteX0" fmla="*/ 0 w 3784209"/>
              <a:gd name="connsiteY0" fmla="*/ 2149530 h 2149530"/>
              <a:gd name="connsiteX1" fmla="*/ 1730326 w 3784209"/>
              <a:gd name="connsiteY1" fmla="*/ 1291401 h 2149530"/>
              <a:gd name="connsiteX2" fmla="*/ 3784209 w 3784209"/>
              <a:gd name="connsiteY2" fmla="*/ 25309 h 2149530"/>
              <a:gd name="connsiteX0" fmla="*/ 0 w 3784209"/>
              <a:gd name="connsiteY0" fmla="*/ 2124221 h 2124221"/>
              <a:gd name="connsiteX1" fmla="*/ 1730326 w 3784209"/>
              <a:gd name="connsiteY1" fmla="*/ 1266092 h 2124221"/>
              <a:gd name="connsiteX2" fmla="*/ 3784209 w 3784209"/>
              <a:gd name="connsiteY2" fmla="*/ 0 h 2124221"/>
              <a:gd name="connsiteX0" fmla="*/ 0 w 3784209"/>
              <a:gd name="connsiteY0" fmla="*/ 2124221 h 2124221"/>
              <a:gd name="connsiteX1" fmla="*/ 1730326 w 3784209"/>
              <a:gd name="connsiteY1" fmla="*/ 1266092 h 2124221"/>
              <a:gd name="connsiteX2" fmla="*/ 3784209 w 3784209"/>
              <a:gd name="connsiteY2" fmla="*/ 0 h 2124221"/>
              <a:gd name="connsiteX0" fmla="*/ 0 w 3629465"/>
              <a:gd name="connsiteY0" fmla="*/ 2363372 h 2363372"/>
              <a:gd name="connsiteX1" fmla="*/ 1575582 w 3629465"/>
              <a:gd name="connsiteY1" fmla="*/ 1266092 h 2363372"/>
              <a:gd name="connsiteX2" fmla="*/ 3629465 w 3629465"/>
              <a:gd name="connsiteY2" fmla="*/ 0 h 2363372"/>
              <a:gd name="connsiteX0" fmla="*/ 0 w 3629465"/>
              <a:gd name="connsiteY0" fmla="*/ 2363372 h 2363372"/>
              <a:gd name="connsiteX1" fmla="*/ 1575582 w 3629465"/>
              <a:gd name="connsiteY1" fmla="*/ 1266092 h 2363372"/>
              <a:gd name="connsiteX2" fmla="*/ 3629465 w 3629465"/>
              <a:gd name="connsiteY2" fmla="*/ 0 h 2363372"/>
              <a:gd name="connsiteX0" fmla="*/ 0 w 3756814"/>
              <a:gd name="connsiteY0" fmla="*/ 1097280 h 1104959"/>
              <a:gd name="connsiteX1" fmla="*/ 1575582 w 3756814"/>
              <a:gd name="connsiteY1" fmla="*/ 0 h 1104959"/>
              <a:gd name="connsiteX2" fmla="*/ 3756814 w 3756814"/>
              <a:gd name="connsiteY2" fmla="*/ 1097280 h 1104959"/>
              <a:gd name="connsiteX0" fmla="*/ 0 w 3756814"/>
              <a:gd name="connsiteY0" fmla="*/ 1097280 h 1097280"/>
              <a:gd name="connsiteX1" fmla="*/ 1575582 w 3756814"/>
              <a:gd name="connsiteY1" fmla="*/ 0 h 1097280"/>
              <a:gd name="connsiteX2" fmla="*/ 3756814 w 3756814"/>
              <a:gd name="connsiteY2" fmla="*/ 1097280 h 1097280"/>
              <a:gd name="connsiteX0" fmla="*/ 0 w 3756814"/>
              <a:gd name="connsiteY0" fmla="*/ 787791 h 787791"/>
              <a:gd name="connsiteX1" fmla="*/ 1575582 w 3756814"/>
              <a:gd name="connsiteY1" fmla="*/ 0 h 787791"/>
              <a:gd name="connsiteX2" fmla="*/ 3756814 w 3756814"/>
              <a:gd name="connsiteY2" fmla="*/ 787791 h 787791"/>
              <a:gd name="connsiteX0" fmla="*/ 0 w 3597627"/>
              <a:gd name="connsiteY0" fmla="*/ 87171 h 2352069"/>
              <a:gd name="connsiteX1" fmla="*/ 1416395 w 3597627"/>
              <a:gd name="connsiteY1" fmla="*/ 1564278 h 2352069"/>
              <a:gd name="connsiteX2" fmla="*/ 3597627 w 3597627"/>
              <a:gd name="connsiteY2" fmla="*/ 2352069 h 2352069"/>
              <a:gd name="connsiteX0" fmla="*/ 0 w 3597627"/>
              <a:gd name="connsiteY0" fmla="*/ 0 h 2264898"/>
              <a:gd name="connsiteX1" fmla="*/ 1416395 w 3597627"/>
              <a:gd name="connsiteY1" fmla="*/ 1477107 h 2264898"/>
              <a:gd name="connsiteX2" fmla="*/ 3597627 w 3597627"/>
              <a:gd name="connsiteY2" fmla="*/ 2264898 h 2264898"/>
              <a:gd name="connsiteX0" fmla="*/ 0 w 3597627"/>
              <a:gd name="connsiteY0" fmla="*/ 0 h 2264898"/>
              <a:gd name="connsiteX1" fmla="*/ 1655175 w 3597627"/>
              <a:gd name="connsiteY1" fmla="*/ 1617784 h 2264898"/>
              <a:gd name="connsiteX2" fmla="*/ 3597627 w 3597627"/>
              <a:gd name="connsiteY2" fmla="*/ 2264898 h 2264898"/>
              <a:gd name="connsiteX0" fmla="*/ 0 w 3597627"/>
              <a:gd name="connsiteY0" fmla="*/ 0 h 2264898"/>
              <a:gd name="connsiteX1" fmla="*/ 1655175 w 3597627"/>
              <a:gd name="connsiteY1" fmla="*/ 1617784 h 2264898"/>
              <a:gd name="connsiteX2" fmla="*/ 3597627 w 3597627"/>
              <a:gd name="connsiteY2" fmla="*/ 2264898 h 2264898"/>
              <a:gd name="connsiteX0" fmla="*/ 0 w 3597627"/>
              <a:gd name="connsiteY0" fmla="*/ 0 h 2264898"/>
              <a:gd name="connsiteX1" fmla="*/ 1655175 w 3597627"/>
              <a:gd name="connsiteY1" fmla="*/ 1617784 h 2264898"/>
              <a:gd name="connsiteX2" fmla="*/ 3597627 w 3597627"/>
              <a:gd name="connsiteY2" fmla="*/ 2264898 h 2264898"/>
              <a:gd name="connsiteX0" fmla="*/ 0 w 3597627"/>
              <a:gd name="connsiteY0" fmla="*/ 0 h 2264898"/>
              <a:gd name="connsiteX1" fmla="*/ 1655175 w 3597627"/>
              <a:gd name="connsiteY1" fmla="*/ 1617784 h 2264898"/>
              <a:gd name="connsiteX2" fmla="*/ 3597627 w 3597627"/>
              <a:gd name="connsiteY2" fmla="*/ 2264898 h 2264898"/>
              <a:gd name="connsiteX0" fmla="*/ 0 w 3597627"/>
              <a:gd name="connsiteY0" fmla="*/ 0 h 2264898"/>
              <a:gd name="connsiteX1" fmla="*/ 1655175 w 3597627"/>
              <a:gd name="connsiteY1" fmla="*/ 1617784 h 2264898"/>
              <a:gd name="connsiteX2" fmla="*/ 3597627 w 3597627"/>
              <a:gd name="connsiteY2" fmla="*/ 2264898 h 2264898"/>
              <a:gd name="connsiteX0" fmla="*/ 0 w 3597627"/>
              <a:gd name="connsiteY0" fmla="*/ 0 h 2264898"/>
              <a:gd name="connsiteX1" fmla="*/ 1655175 w 3597627"/>
              <a:gd name="connsiteY1" fmla="*/ 1617784 h 2264898"/>
              <a:gd name="connsiteX2" fmla="*/ 3597627 w 3597627"/>
              <a:gd name="connsiteY2" fmla="*/ 2264898 h 2264898"/>
              <a:gd name="connsiteX0" fmla="*/ 0 w 3597627"/>
              <a:gd name="connsiteY0" fmla="*/ 0 h 2264898"/>
              <a:gd name="connsiteX1" fmla="*/ 1655175 w 3597627"/>
              <a:gd name="connsiteY1" fmla="*/ 1617784 h 2264898"/>
              <a:gd name="connsiteX2" fmla="*/ 3597627 w 3597627"/>
              <a:gd name="connsiteY2" fmla="*/ 2264898 h 2264898"/>
              <a:gd name="connsiteX0" fmla="*/ 0 w 3597627"/>
              <a:gd name="connsiteY0" fmla="*/ 0 h 2264898"/>
              <a:gd name="connsiteX1" fmla="*/ 1559663 w 3597627"/>
              <a:gd name="connsiteY1" fmla="*/ 1688123 h 2264898"/>
              <a:gd name="connsiteX2" fmla="*/ 3597627 w 3597627"/>
              <a:gd name="connsiteY2" fmla="*/ 2264898 h 226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7627" h="2264898">
                <a:moveTo>
                  <a:pt x="0" y="0"/>
                </a:moveTo>
                <a:cubicBezTo>
                  <a:pt x="459977" y="475956"/>
                  <a:pt x="727571" y="1195753"/>
                  <a:pt x="1559663" y="1688123"/>
                </a:cubicBezTo>
                <a:cubicBezTo>
                  <a:pt x="2391755" y="2180493"/>
                  <a:pt x="2667492" y="2239107"/>
                  <a:pt x="3597627" y="2264898"/>
                </a:cubicBezTo>
              </a:path>
            </a:pathLst>
          </a:custGeom>
          <a:noFill/>
          <a:ln w="57150">
            <a:solidFill>
              <a:schemeClr val="accent1">
                <a:lumMod val="50000"/>
              </a:schemeClr>
            </a:solidFill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BE6981DB-AB35-495A-A61F-1121F62AEC0D}"/>
              </a:ext>
            </a:extLst>
          </p:cNvPr>
          <p:cNvSpPr/>
          <p:nvPr/>
        </p:nvSpPr>
        <p:spPr>
          <a:xfrm flipV="1">
            <a:off x="4234375" y="3559126"/>
            <a:ext cx="407963" cy="534572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58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3DA1D45-0913-47E7-A01E-BFF0366D316A}"/>
              </a:ext>
            </a:extLst>
          </p:cNvPr>
          <p:cNvCxnSpPr>
            <a:cxnSpLocks/>
          </p:cNvCxnSpPr>
          <p:nvPr/>
        </p:nvCxnSpPr>
        <p:spPr>
          <a:xfrm>
            <a:off x="2096086" y="5036234"/>
            <a:ext cx="4909625" cy="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B8F9EB8-C25A-4998-B0D1-81A17B50C2C3}"/>
              </a:ext>
            </a:extLst>
          </p:cNvPr>
          <p:cNvCxnSpPr>
            <a:cxnSpLocks/>
          </p:cNvCxnSpPr>
          <p:nvPr/>
        </p:nvCxnSpPr>
        <p:spPr>
          <a:xfrm>
            <a:off x="2644726" y="1828800"/>
            <a:ext cx="0" cy="3671668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CAF935E-8843-4451-B5C5-27C6FAA7E66A}"/>
              </a:ext>
            </a:extLst>
          </p:cNvPr>
          <p:cNvSpPr/>
          <p:nvPr/>
        </p:nvSpPr>
        <p:spPr>
          <a:xfrm flipH="1">
            <a:off x="2830237" y="2569114"/>
            <a:ext cx="3179299" cy="2264898"/>
          </a:xfrm>
          <a:custGeom>
            <a:avLst/>
            <a:gdLst>
              <a:gd name="connsiteX0" fmla="*/ 0 w 2743200"/>
              <a:gd name="connsiteY0" fmla="*/ 520774 h 520774"/>
              <a:gd name="connsiteX1" fmla="*/ 1336431 w 2743200"/>
              <a:gd name="connsiteY1" fmla="*/ 269 h 520774"/>
              <a:gd name="connsiteX2" fmla="*/ 2743200 w 2743200"/>
              <a:gd name="connsiteY2" fmla="*/ 464503 h 520774"/>
              <a:gd name="connsiteX0" fmla="*/ 0 w 3573194"/>
              <a:gd name="connsiteY0" fmla="*/ 525225 h 806578"/>
              <a:gd name="connsiteX1" fmla="*/ 1336431 w 3573194"/>
              <a:gd name="connsiteY1" fmla="*/ 4720 h 806578"/>
              <a:gd name="connsiteX2" fmla="*/ 3573194 w 3573194"/>
              <a:gd name="connsiteY2" fmla="*/ 806578 h 806578"/>
              <a:gd name="connsiteX0" fmla="*/ 0 w 4037428"/>
              <a:gd name="connsiteY0" fmla="*/ 801858 h 801858"/>
              <a:gd name="connsiteX1" fmla="*/ 1800665 w 4037428"/>
              <a:gd name="connsiteY1" fmla="*/ 0 h 801858"/>
              <a:gd name="connsiteX2" fmla="*/ 4037428 w 4037428"/>
              <a:gd name="connsiteY2" fmla="*/ 801858 h 801858"/>
              <a:gd name="connsiteX0" fmla="*/ 0 w 4037428"/>
              <a:gd name="connsiteY0" fmla="*/ 858129 h 858129"/>
              <a:gd name="connsiteX1" fmla="*/ 1730326 w 4037428"/>
              <a:gd name="connsiteY1" fmla="*/ 0 h 858129"/>
              <a:gd name="connsiteX2" fmla="*/ 4037428 w 4037428"/>
              <a:gd name="connsiteY2" fmla="*/ 858129 h 858129"/>
              <a:gd name="connsiteX0" fmla="*/ 0 w 3784209"/>
              <a:gd name="connsiteY0" fmla="*/ 2149530 h 2149530"/>
              <a:gd name="connsiteX1" fmla="*/ 1730326 w 3784209"/>
              <a:gd name="connsiteY1" fmla="*/ 1291401 h 2149530"/>
              <a:gd name="connsiteX2" fmla="*/ 3784209 w 3784209"/>
              <a:gd name="connsiteY2" fmla="*/ 25309 h 2149530"/>
              <a:gd name="connsiteX0" fmla="*/ 0 w 3784209"/>
              <a:gd name="connsiteY0" fmla="*/ 2124221 h 2124221"/>
              <a:gd name="connsiteX1" fmla="*/ 1730326 w 3784209"/>
              <a:gd name="connsiteY1" fmla="*/ 1266092 h 2124221"/>
              <a:gd name="connsiteX2" fmla="*/ 3784209 w 3784209"/>
              <a:gd name="connsiteY2" fmla="*/ 0 h 2124221"/>
              <a:gd name="connsiteX0" fmla="*/ 0 w 3784209"/>
              <a:gd name="connsiteY0" fmla="*/ 2124221 h 2124221"/>
              <a:gd name="connsiteX1" fmla="*/ 1730326 w 3784209"/>
              <a:gd name="connsiteY1" fmla="*/ 1266092 h 2124221"/>
              <a:gd name="connsiteX2" fmla="*/ 3784209 w 3784209"/>
              <a:gd name="connsiteY2" fmla="*/ 0 h 2124221"/>
              <a:gd name="connsiteX0" fmla="*/ 0 w 3629465"/>
              <a:gd name="connsiteY0" fmla="*/ 2363372 h 2363372"/>
              <a:gd name="connsiteX1" fmla="*/ 1575582 w 3629465"/>
              <a:gd name="connsiteY1" fmla="*/ 1266092 h 2363372"/>
              <a:gd name="connsiteX2" fmla="*/ 3629465 w 3629465"/>
              <a:gd name="connsiteY2" fmla="*/ 0 h 2363372"/>
              <a:gd name="connsiteX0" fmla="*/ 0 w 3629465"/>
              <a:gd name="connsiteY0" fmla="*/ 2363372 h 2363372"/>
              <a:gd name="connsiteX1" fmla="*/ 1575582 w 3629465"/>
              <a:gd name="connsiteY1" fmla="*/ 1266092 h 2363372"/>
              <a:gd name="connsiteX2" fmla="*/ 3629465 w 3629465"/>
              <a:gd name="connsiteY2" fmla="*/ 0 h 2363372"/>
              <a:gd name="connsiteX0" fmla="*/ 0 w 3756814"/>
              <a:gd name="connsiteY0" fmla="*/ 1097280 h 1104959"/>
              <a:gd name="connsiteX1" fmla="*/ 1575582 w 3756814"/>
              <a:gd name="connsiteY1" fmla="*/ 0 h 1104959"/>
              <a:gd name="connsiteX2" fmla="*/ 3756814 w 3756814"/>
              <a:gd name="connsiteY2" fmla="*/ 1097280 h 1104959"/>
              <a:gd name="connsiteX0" fmla="*/ 0 w 3756814"/>
              <a:gd name="connsiteY0" fmla="*/ 1097280 h 1097280"/>
              <a:gd name="connsiteX1" fmla="*/ 1575582 w 3756814"/>
              <a:gd name="connsiteY1" fmla="*/ 0 h 1097280"/>
              <a:gd name="connsiteX2" fmla="*/ 3756814 w 3756814"/>
              <a:gd name="connsiteY2" fmla="*/ 1097280 h 1097280"/>
              <a:gd name="connsiteX0" fmla="*/ 0 w 3756814"/>
              <a:gd name="connsiteY0" fmla="*/ 787791 h 787791"/>
              <a:gd name="connsiteX1" fmla="*/ 1575582 w 3756814"/>
              <a:gd name="connsiteY1" fmla="*/ 0 h 787791"/>
              <a:gd name="connsiteX2" fmla="*/ 3756814 w 3756814"/>
              <a:gd name="connsiteY2" fmla="*/ 787791 h 787791"/>
              <a:gd name="connsiteX0" fmla="*/ 0 w 3597627"/>
              <a:gd name="connsiteY0" fmla="*/ 87171 h 2352069"/>
              <a:gd name="connsiteX1" fmla="*/ 1416395 w 3597627"/>
              <a:gd name="connsiteY1" fmla="*/ 1564278 h 2352069"/>
              <a:gd name="connsiteX2" fmla="*/ 3597627 w 3597627"/>
              <a:gd name="connsiteY2" fmla="*/ 2352069 h 2352069"/>
              <a:gd name="connsiteX0" fmla="*/ 0 w 3597627"/>
              <a:gd name="connsiteY0" fmla="*/ 0 h 2264898"/>
              <a:gd name="connsiteX1" fmla="*/ 1416395 w 3597627"/>
              <a:gd name="connsiteY1" fmla="*/ 1477107 h 2264898"/>
              <a:gd name="connsiteX2" fmla="*/ 3597627 w 3597627"/>
              <a:gd name="connsiteY2" fmla="*/ 2264898 h 2264898"/>
              <a:gd name="connsiteX0" fmla="*/ 0 w 3597627"/>
              <a:gd name="connsiteY0" fmla="*/ 0 h 2264898"/>
              <a:gd name="connsiteX1" fmla="*/ 1655175 w 3597627"/>
              <a:gd name="connsiteY1" fmla="*/ 1617784 h 2264898"/>
              <a:gd name="connsiteX2" fmla="*/ 3597627 w 3597627"/>
              <a:gd name="connsiteY2" fmla="*/ 2264898 h 2264898"/>
              <a:gd name="connsiteX0" fmla="*/ 0 w 3597627"/>
              <a:gd name="connsiteY0" fmla="*/ 0 h 2264898"/>
              <a:gd name="connsiteX1" fmla="*/ 1655175 w 3597627"/>
              <a:gd name="connsiteY1" fmla="*/ 1617784 h 2264898"/>
              <a:gd name="connsiteX2" fmla="*/ 3597627 w 3597627"/>
              <a:gd name="connsiteY2" fmla="*/ 2264898 h 2264898"/>
              <a:gd name="connsiteX0" fmla="*/ 0 w 3597627"/>
              <a:gd name="connsiteY0" fmla="*/ 0 h 2264898"/>
              <a:gd name="connsiteX1" fmla="*/ 1655175 w 3597627"/>
              <a:gd name="connsiteY1" fmla="*/ 1617784 h 2264898"/>
              <a:gd name="connsiteX2" fmla="*/ 3597627 w 3597627"/>
              <a:gd name="connsiteY2" fmla="*/ 2264898 h 2264898"/>
              <a:gd name="connsiteX0" fmla="*/ 0 w 3597627"/>
              <a:gd name="connsiteY0" fmla="*/ 0 h 2264898"/>
              <a:gd name="connsiteX1" fmla="*/ 1655175 w 3597627"/>
              <a:gd name="connsiteY1" fmla="*/ 1617784 h 2264898"/>
              <a:gd name="connsiteX2" fmla="*/ 3597627 w 3597627"/>
              <a:gd name="connsiteY2" fmla="*/ 2264898 h 2264898"/>
              <a:gd name="connsiteX0" fmla="*/ 0 w 3597627"/>
              <a:gd name="connsiteY0" fmla="*/ 0 h 2264898"/>
              <a:gd name="connsiteX1" fmla="*/ 1655175 w 3597627"/>
              <a:gd name="connsiteY1" fmla="*/ 1617784 h 2264898"/>
              <a:gd name="connsiteX2" fmla="*/ 3597627 w 3597627"/>
              <a:gd name="connsiteY2" fmla="*/ 2264898 h 2264898"/>
              <a:gd name="connsiteX0" fmla="*/ 0 w 3597627"/>
              <a:gd name="connsiteY0" fmla="*/ 0 h 2264898"/>
              <a:gd name="connsiteX1" fmla="*/ 1655175 w 3597627"/>
              <a:gd name="connsiteY1" fmla="*/ 1617784 h 2264898"/>
              <a:gd name="connsiteX2" fmla="*/ 3597627 w 3597627"/>
              <a:gd name="connsiteY2" fmla="*/ 2264898 h 2264898"/>
              <a:gd name="connsiteX0" fmla="*/ 0 w 3597627"/>
              <a:gd name="connsiteY0" fmla="*/ 0 h 2264898"/>
              <a:gd name="connsiteX1" fmla="*/ 1655175 w 3597627"/>
              <a:gd name="connsiteY1" fmla="*/ 1617784 h 2264898"/>
              <a:gd name="connsiteX2" fmla="*/ 3597627 w 3597627"/>
              <a:gd name="connsiteY2" fmla="*/ 2264898 h 2264898"/>
              <a:gd name="connsiteX0" fmla="*/ 0 w 3597627"/>
              <a:gd name="connsiteY0" fmla="*/ 0 h 2264898"/>
              <a:gd name="connsiteX1" fmla="*/ 1559663 w 3597627"/>
              <a:gd name="connsiteY1" fmla="*/ 1688123 h 2264898"/>
              <a:gd name="connsiteX2" fmla="*/ 3597627 w 3597627"/>
              <a:gd name="connsiteY2" fmla="*/ 2264898 h 2264898"/>
              <a:gd name="connsiteX0" fmla="*/ 0 w 3597627"/>
              <a:gd name="connsiteY0" fmla="*/ 0 h 2264898"/>
              <a:gd name="connsiteX1" fmla="*/ 2339679 w 3597627"/>
              <a:gd name="connsiteY1" fmla="*/ 858130 h 2264898"/>
              <a:gd name="connsiteX2" fmla="*/ 3597627 w 3597627"/>
              <a:gd name="connsiteY2" fmla="*/ 2264898 h 2264898"/>
              <a:gd name="connsiteX0" fmla="*/ 0 w 3597627"/>
              <a:gd name="connsiteY0" fmla="*/ 0 h 2264898"/>
              <a:gd name="connsiteX1" fmla="*/ 2339679 w 3597627"/>
              <a:gd name="connsiteY1" fmla="*/ 858130 h 2264898"/>
              <a:gd name="connsiteX2" fmla="*/ 3597627 w 3597627"/>
              <a:gd name="connsiteY2" fmla="*/ 2264898 h 2264898"/>
              <a:gd name="connsiteX0" fmla="*/ 0 w 3597627"/>
              <a:gd name="connsiteY0" fmla="*/ 0 h 2264898"/>
              <a:gd name="connsiteX1" fmla="*/ 2339679 w 3597627"/>
              <a:gd name="connsiteY1" fmla="*/ 858130 h 2264898"/>
              <a:gd name="connsiteX2" fmla="*/ 3597627 w 3597627"/>
              <a:gd name="connsiteY2" fmla="*/ 2264898 h 2264898"/>
              <a:gd name="connsiteX0" fmla="*/ 0 w 3597627"/>
              <a:gd name="connsiteY0" fmla="*/ 0 h 2264898"/>
              <a:gd name="connsiteX1" fmla="*/ 2339679 w 3597627"/>
              <a:gd name="connsiteY1" fmla="*/ 858130 h 2264898"/>
              <a:gd name="connsiteX2" fmla="*/ 3597627 w 3597627"/>
              <a:gd name="connsiteY2" fmla="*/ 2264898 h 2264898"/>
              <a:gd name="connsiteX0" fmla="*/ 0 w 3597627"/>
              <a:gd name="connsiteY0" fmla="*/ 0 h 2264898"/>
              <a:gd name="connsiteX1" fmla="*/ 2260086 w 3597627"/>
              <a:gd name="connsiteY1" fmla="*/ 787792 h 2264898"/>
              <a:gd name="connsiteX2" fmla="*/ 3597627 w 3597627"/>
              <a:gd name="connsiteY2" fmla="*/ 2264898 h 2264898"/>
              <a:gd name="connsiteX0" fmla="*/ 0 w 3597627"/>
              <a:gd name="connsiteY0" fmla="*/ 0 h 2264898"/>
              <a:gd name="connsiteX1" fmla="*/ 2260086 w 3597627"/>
              <a:gd name="connsiteY1" fmla="*/ 787792 h 2264898"/>
              <a:gd name="connsiteX2" fmla="*/ 3597627 w 3597627"/>
              <a:gd name="connsiteY2" fmla="*/ 2264898 h 226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7627" h="2264898">
                <a:moveTo>
                  <a:pt x="0" y="0"/>
                </a:moveTo>
                <a:cubicBezTo>
                  <a:pt x="810188" y="250873"/>
                  <a:pt x="1427994" y="295422"/>
                  <a:pt x="2260086" y="787792"/>
                </a:cubicBezTo>
                <a:cubicBezTo>
                  <a:pt x="3092178" y="1280162"/>
                  <a:pt x="3272402" y="1760806"/>
                  <a:pt x="3597627" y="2264898"/>
                </a:cubicBezTo>
              </a:path>
            </a:pathLst>
          </a:custGeom>
          <a:noFill/>
          <a:ln w="57150">
            <a:solidFill>
              <a:schemeClr val="accent1">
                <a:lumMod val="50000"/>
              </a:schemeClr>
            </a:solidFill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300CA044-7A1A-4189-B1B8-B91C620470A8}"/>
              </a:ext>
            </a:extLst>
          </p:cNvPr>
          <p:cNvSpPr/>
          <p:nvPr/>
        </p:nvSpPr>
        <p:spPr>
          <a:xfrm>
            <a:off x="4234375" y="3559126"/>
            <a:ext cx="407963" cy="534572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36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3DA1D45-0913-47E7-A01E-BFF0366D316A}"/>
              </a:ext>
            </a:extLst>
          </p:cNvPr>
          <p:cNvCxnSpPr>
            <a:cxnSpLocks/>
          </p:cNvCxnSpPr>
          <p:nvPr/>
        </p:nvCxnSpPr>
        <p:spPr>
          <a:xfrm>
            <a:off x="2096086" y="5036234"/>
            <a:ext cx="4909625" cy="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B8F9EB8-C25A-4998-B0D1-81A17B50C2C3}"/>
              </a:ext>
            </a:extLst>
          </p:cNvPr>
          <p:cNvCxnSpPr>
            <a:cxnSpLocks/>
          </p:cNvCxnSpPr>
          <p:nvPr/>
        </p:nvCxnSpPr>
        <p:spPr>
          <a:xfrm>
            <a:off x="2644726" y="1828800"/>
            <a:ext cx="0" cy="3671668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CAF935E-8843-4451-B5C5-27C6FAA7E66A}"/>
              </a:ext>
            </a:extLst>
          </p:cNvPr>
          <p:cNvSpPr/>
          <p:nvPr/>
        </p:nvSpPr>
        <p:spPr>
          <a:xfrm flipH="1">
            <a:off x="2281597" y="2479113"/>
            <a:ext cx="3981157" cy="2186085"/>
          </a:xfrm>
          <a:custGeom>
            <a:avLst/>
            <a:gdLst>
              <a:gd name="connsiteX0" fmla="*/ 0 w 2743200"/>
              <a:gd name="connsiteY0" fmla="*/ 520774 h 520774"/>
              <a:gd name="connsiteX1" fmla="*/ 1336431 w 2743200"/>
              <a:gd name="connsiteY1" fmla="*/ 269 h 520774"/>
              <a:gd name="connsiteX2" fmla="*/ 2743200 w 2743200"/>
              <a:gd name="connsiteY2" fmla="*/ 464503 h 520774"/>
              <a:gd name="connsiteX0" fmla="*/ 0 w 3573194"/>
              <a:gd name="connsiteY0" fmla="*/ 525225 h 806578"/>
              <a:gd name="connsiteX1" fmla="*/ 1336431 w 3573194"/>
              <a:gd name="connsiteY1" fmla="*/ 4720 h 806578"/>
              <a:gd name="connsiteX2" fmla="*/ 3573194 w 3573194"/>
              <a:gd name="connsiteY2" fmla="*/ 806578 h 806578"/>
              <a:gd name="connsiteX0" fmla="*/ 0 w 4037428"/>
              <a:gd name="connsiteY0" fmla="*/ 801858 h 801858"/>
              <a:gd name="connsiteX1" fmla="*/ 1800665 w 4037428"/>
              <a:gd name="connsiteY1" fmla="*/ 0 h 801858"/>
              <a:gd name="connsiteX2" fmla="*/ 4037428 w 4037428"/>
              <a:gd name="connsiteY2" fmla="*/ 801858 h 801858"/>
              <a:gd name="connsiteX0" fmla="*/ 0 w 4037428"/>
              <a:gd name="connsiteY0" fmla="*/ 858129 h 858129"/>
              <a:gd name="connsiteX1" fmla="*/ 1730326 w 4037428"/>
              <a:gd name="connsiteY1" fmla="*/ 0 h 858129"/>
              <a:gd name="connsiteX2" fmla="*/ 4037428 w 4037428"/>
              <a:gd name="connsiteY2" fmla="*/ 858129 h 858129"/>
              <a:gd name="connsiteX0" fmla="*/ 0 w 3784209"/>
              <a:gd name="connsiteY0" fmla="*/ 2149530 h 2149530"/>
              <a:gd name="connsiteX1" fmla="*/ 1730326 w 3784209"/>
              <a:gd name="connsiteY1" fmla="*/ 1291401 h 2149530"/>
              <a:gd name="connsiteX2" fmla="*/ 3784209 w 3784209"/>
              <a:gd name="connsiteY2" fmla="*/ 25309 h 2149530"/>
              <a:gd name="connsiteX0" fmla="*/ 0 w 3784209"/>
              <a:gd name="connsiteY0" fmla="*/ 2124221 h 2124221"/>
              <a:gd name="connsiteX1" fmla="*/ 1730326 w 3784209"/>
              <a:gd name="connsiteY1" fmla="*/ 1266092 h 2124221"/>
              <a:gd name="connsiteX2" fmla="*/ 3784209 w 3784209"/>
              <a:gd name="connsiteY2" fmla="*/ 0 h 2124221"/>
              <a:gd name="connsiteX0" fmla="*/ 0 w 3784209"/>
              <a:gd name="connsiteY0" fmla="*/ 2124221 h 2124221"/>
              <a:gd name="connsiteX1" fmla="*/ 1730326 w 3784209"/>
              <a:gd name="connsiteY1" fmla="*/ 1266092 h 2124221"/>
              <a:gd name="connsiteX2" fmla="*/ 3784209 w 3784209"/>
              <a:gd name="connsiteY2" fmla="*/ 0 h 2124221"/>
              <a:gd name="connsiteX0" fmla="*/ 0 w 3629465"/>
              <a:gd name="connsiteY0" fmla="*/ 2363372 h 2363372"/>
              <a:gd name="connsiteX1" fmla="*/ 1575582 w 3629465"/>
              <a:gd name="connsiteY1" fmla="*/ 1266092 h 2363372"/>
              <a:gd name="connsiteX2" fmla="*/ 3629465 w 3629465"/>
              <a:gd name="connsiteY2" fmla="*/ 0 h 2363372"/>
              <a:gd name="connsiteX0" fmla="*/ 0 w 3629465"/>
              <a:gd name="connsiteY0" fmla="*/ 2363372 h 2363372"/>
              <a:gd name="connsiteX1" fmla="*/ 1575582 w 3629465"/>
              <a:gd name="connsiteY1" fmla="*/ 1266092 h 2363372"/>
              <a:gd name="connsiteX2" fmla="*/ 3629465 w 3629465"/>
              <a:gd name="connsiteY2" fmla="*/ 0 h 2363372"/>
              <a:gd name="connsiteX0" fmla="*/ 0 w 3756814"/>
              <a:gd name="connsiteY0" fmla="*/ 1097280 h 1104959"/>
              <a:gd name="connsiteX1" fmla="*/ 1575582 w 3756814"/>
              <a:gd name="connsiteY1" fmla="*/ 0 h 1104959"/>
              <a:gd name="connsiteX2" fmla="*/ 3756814 w 3756814"/>
              <a:gd name="connsiteY2" fmla="*/ 1097280 h 1104959"/>
              <a:gd name="connsiteX0" fmla="*/ 0 w 3756814"/>
              <a:gd name="connsiteY0" fmla="*/ 1097280 h 1097280"/>
              <a:gd name="connsiteX1" fmla="*/ 1575582 w 3756814"/>
              <a:gd name="connsiteY1" fmla="*/ 0 h 1097280"/>
              <a:gd name="connsiteX2" fmla="*/ 3756814 w 3756814"/>
              <a:gd name="connsiteY2" fmla="*/ 1097280 h 1097280"/>
              <a:gd name="connsiteX0" fmla="*/ 0 w 3756814"/>
              <a:gd name="connsiteY0" fmla="*/ 787791 h 787791"/>
              <a:gd name="connsiteX1" fmla="*/ 1575582 w 3756814"/>
              <a:gd name="connsiteY1" fmla="*/ 0 h 787791"/>
              <a:gd name="connsiteX2" fmla="*/ 3756814 w 3756814"/>
              <a:gd name="connsiteY2" fmla="*/ 787791 h 787791"/>
              <a:gd name="connsiteX0" fmla="*/ 0 w 3597627"/>
              <a:gd name="connsiteY0" fmla="*/ 87171 h 2352069"/>
              <a:gd name="connsiteX1" fmla="*/ 1416395 w 3597627"/>
              <a:gd name="connsiteY1" fmla="*/ 1564278 h 2352069"/>
              <a:gd name="connsiteX2" fmla="*/ 3597627 w 3597627"/>
              <a:gd name="connsiteY2" fmla="*/ 2352069 h 2352069"/>
              <a:gd name="connsiteX0" fmla="*/ 0 w 3597627"/>
              <a:gd name="connsiteY0" fmla="*/ 0 h 2264898"/>
              <a:gd name="connsiteX1" fmla="*/ 1416395 w 3597627"/>
              <a:gd name="connsiteY1" fmla="*/ 1477107 h 2264898"/>
              <a:gd name="connsiteX2" fmla="*/ 3597627 w 3597627"/>
              <a:gd name="connsiteY2" fmla="*/ 2264898 h 2264898"/>
              <a:gd name="connsiteX0" fmla="*/ 0 w 3597627"/>
              <a:gd name="connsiteY0" fmla="*/ 0 h 2264898"/>
              <a:gd name="connsiteX1" fmla="*/ 1655175 w 3597627"/>
              <a:gd name="connsiteY1" fmla="*/ 1617784 h 2264898"/>
              <a:gd name="connsiteX2" fmla="*/ 3597627 w 3597627"/>
              <a:gd name="connsiteY2" fmla="*/ 2264898 h 2264898"/>
              <a:gd name="connsiteX0" fmla="*/ 0 w 3597627"/>
              <a:gd name="connsiteY0" fmla="*/ 0 h 2264898"/>
              <a:gd name="connsiteX1" fmla="*/ 1655175 w 3597627"/>
              <a:gd name="connsiteY1" fmla="*/ 1617784 h 2264898"/>
              <a:gd name="connsiteX2" fmla="*/ 3597627 w 3597627"/>
              <a:gd name="connsiteY2" fmla="*/ 2264898 h 2264898"/>
              <a:gd name="connsiteX0" fmla="*/ 0 w 3597627"/>
              <a:gd name="connsiteY0" fmla="*/ 0 h 2264898"/>
              <a:gd name="connsiteX1" fmla="*/ 1655175 w 3597627"/>
              <a:gd name="connsiteY1" fmla="*/ 1617784 h 2264898"/>
              <a:gd name="connsiteX2" fmla="*/ 3597627 w 3597627"/>
              <a:gd name="connsiteY2" fmla="*/ 2264898 h 2264898"/>
              <a:gd name="connsiteX0" fmla="*/ 0 w 3597627"/>
              <a:gd name="connsiteY0" fmla="*/ 0 h 2264898"/>
              <a:gd name="connsiteX1" fmla="*/ 1655175 w 3597627"/>
              <a:gd name="connsiteY1" fmla="*/ 1617784 h 2264898"/>
              <a:gd name="connsiteX2" fmla="*/ 3597627 w 3597627"/>
              <a:gd name="connsiteY2" fmla="*/ 2264898 h 2264898"/>
              <a:gd name="connsiteX0" fmla="*/ 0 w 3597627"/>
              <a:gd name="connsiteY0" fmla="*/ 0 h 2264898"/>
              <a:gd name="connsiteX1" fmla="*/ 1655175 w 3597627"/>
              <a:gd name="connsiteY1" fmla="*/ 1617784 h 2264898"/>
              <a:gd name="connsiteX2" fmla="*/ 3597627 w 3597627"/>
              <a:gd name="connsiteY2" fmla="*/ 2264898 h 2264898"/>
              <a:gd name="connsiteX0" fmla="*/ 0 w 3597627"/>
              <a:gd name="connsiteY0" fmla="*/ 0 h 2264898"/>
              <a:gd name="connsiteX1" fmla="*/ 1655175 w 3597627"/>
              <a:gd name="connsiteY1" fmla="*/ 1617784 h 2264898"/>
              <a:gd name="connsiteX2" fmla="*/ 3597627 w 3597627"/>
              <a:gd name="connsiteY2" fmla="*/ 2264898 h 2264898"/>
              <a:gd name="connsiteX0" fmla="*/ 0 w 3597627"/>
              <a:gd name="connsiteY0" fmla="*/ 0 h 2264898"/>
              <a:gd name="connsiteX1" fmla="*/ 1655175 w 3597627"/>
              <a:gd name="connsiteY1" fmla="*/ 1617784 h 2264898"/>
              <a:gd name="connsiteX2" fmla="*/ 3597627 w 3597627"/>
              <a:gd name="connsiteY2" fmla="*/ 2264898 h 2264898"/>
              <a:gd name="connsiteX0" fmla="*/ 0 w 3597627"/>
              <a:gd name="connsiteY0" fmla="*/ 0 h 2264898"/>
              <a:gd name="connsiteX1" fmla="*/ 1559663 w 3597627"/>
              <a:gd name="connsiteY1" fmla="*/ 1688123 h 2264898"/>
              <a:gd name="connsiteX2" fmla="*/ 3597627 w 3597627"/>
              <a:gd name="connsiteY2" fmla="*/ 2264898 h 2264898"/>
              <a:gd name="connsiteX0" fmla="*/ 0 w 3597627"/>
              <a:gd name="connsiteY0" fmla="*/ 0 h 2264898"/>
              <a:gd name="connsiteX1" fmla="*/ 2339679 w 3597627"/>
              <a:gd name="connsiteY1" fmla="*/ 858130 h 2264898"/>
              <a:gd name="connsiteX2" fmla="*/ 3597627 w 3597627"/>
              <a:gd name="connsiteY2" fmla="*/ 2264898 h 2264898"/>
              <a:gd name="connsiteX0" fmla="*/ 0 w 3597627"/>
              <a:gd name="connsiteY0" fmla="*/ 0 h 2264898"/>
              <a:gd name="connsiteX1" fmla="*/ 2339679 w 3597627"/>
              <a:gd name="connsiteY1" fmla="*/ 858130 h 2264898"/>
              <a:gd name="connsiteX2" fmla="*/ 3597627 w 3597627"/>
              <a:gd name="connsiteY2" fmla="*/ 2264898 h 2264898"/>
              <a:gd name="connsiteX0" fmla="*/ 0 w 3597627"/>
              <a:gd name="connsiteY0" fmla="*/ 0 h 2264898"/>
              <a:gd name="connsiteX1" fmla="*/ 2339679 w 3597627"/>
              <a:gd name="connsiteY1" fmla="*/ 858130 h 2264898"/>
              <a:gd name="connsiteX2" fmla="*/ 3597627 w 3597627"/>
              <a:gd name="connsiteY2" fmla="*/ 2264898 h 2264898"/>
              <a:gd name="connsiteX0" fmla="*/ 0 w 3597627"/>
              <a:gd name="connsiteY0" fmla="*/ 0 h 2264898"/>
              <a:gd name="connsiteX1" fmla="*/ 2339679 w 3597627"/>
              <a:gd name="connsiteY1" fmla="*/ 858130 h 2264898"/>
              <a:gd name="connsiteX2" fmla="*/ 3597627 w 3597627"/>
              <a:gd name="connsiteY2" fmla="*/ 2264898 h 2264898"/>
              <a:gd name="connsiteX0" fmla="*/ 0 w 3597627"/>
              <a:gd name="connsiteY0" fmla="*/ 0 h 2264898"/>
              <a:gd name="connsiteX1" fmla="*/ 2260086 w 3597627"/>
              <a:gd name="connsiteY1" fmla="*/ 787792 h 2264898"/>
              <a:gd name="connsiteX2" fmla="*/ 3597627 w 3597627"/>
              <a:gd name="connsiteY2" fmla="*/ 2264898 h 2264898"/>
              <a:gd name="connsiteX0" fmla="*/ 0 w 3597627"/>
              <a:gd name="connsiteY0" fmla="*/ 0 h 2264898"/>
              <a:gd name="connsiteX1" fmla="*/ 2260086 w 3597627"/>
              <a:gd name="connsiteY1" fmla="*/ 787792 h 2264898"/>
              <a:gd name="connsiteX2" fmla="*/ 3597627 w 3597627"/>
              <a:gd name="connsiteY2" fmla="*/ 2264898 h 2264898"/>
              <a:gd name="connsiteX0" fmla="*/ 0 w 3597627"/>
              <a:gd name="connsiteY0" fmla="*/ 81488 h 2346386"/>
              <a:gd name="connsiteX1" fmla="*/ 1973549 w 3597627"/>
              <a:gd name="connsiteY1" fmla="*/ 194031 h 2346386"/>
              <a:gd name="connsiteX2" fmla="*/ 3597627 w 3597627"/>
              <a:gd name="connsiteY2" fmla="*/ 2346386 h 2346386"/>
              <a:gd name="connsiteX0" fmla="*/ 0 w 4186618"/>
              <a:gd name="connsiteY0" fmla="*/ 1385405 h 2159128"/>
              <a:gd name="connsiteX1" fmla="*/ 2562540 w 4186618"/>
              <a:gd name="connsiteY1" fmla="*/ 6773 h 2159128"/>
              <a:gd name="connsiteX2" fmla="*/ 4186618 w 4186618"/>
              <a:gd name="connsiteY2" fmla="*/ 2159128 h 2159128"/>
              <a:gd name="connsiteX0" fmla="*/ 0 w 2944959"/>
              <a:gd name="connsiteY0" fmla="*/ 1495910 h 2157091"/>
              <a:gd name="connsiteX1" fmla="*/ 1320881 w 2944959"/>
              <a:gd name="connsiteY1" fmla="*/ 4736 h 2157091"/>
              <a:gd name="connsiteX2" fmla="*/ 2944959 w 2944959"/>
              <a:gd name="connsiteY2" fmla="*/ 2157091 h 2157091"/>
              <a:gd name="connsiteX0" fmla="*/ 0 w 2944959"/>
              <a:gd name="connsiteY0" fmla="*/ 1700473 h 2361654"/>
              <a:gd name="connsiteX1" fmla="*/ 1320881 w 2944959"/>
              <a:gd name="connsiteY1" fmla="*/ 209299 h 2361654"/>
              <a:gd name="connsiteX2" fmla="*/ 1324229 w 2944959"/>
              <a:gd name="connsiteY2" fmla="*/ 242707 h 2361654"/>
              <a:gd name="connsiteX3" fmla="*/ 2944959 w 2944959"/>
              <a:gd name="connsiteY3" fmla="*/ 2361654 h 2361654"/>
              <a:gd name="connsiteX0" fmla="*/ 0 w 2944959"/>
              <a:gd name="connsiteY0" fmla="*/ 1520919 h 2182100"/>
              <a:gd name="connsiteX1" fmla="*/ 1320881 w 2944959"/>
              <a:gd name="connsiteY1" fmla="*/ 29745 h 2182100"/>
              <a:gd name="connsiteX2" fmla="*/ 2104245 w 2944959"/>
              <a:gd name="connsiteY2" fmla="*/ 653996 h 2182100"/>
              <a:gd name="connsiteX3" fmla="*/ 2944959 w 2944959"/>
              <a:gd name="connsiteY3" fmla="*/ 2182100 h 2182100"/>
              <a:gd name="connsiteX0" fmla="*/ 0 w 2944959"/>
              <a:gd name="connsiteY0" fmla="*/ 1520919 h 2182100"/>
              <a:gd name="connsiteX1" fmla="*/ 1320881 w 2944959"/>
              <a:gd name="connsiteY1" fmla="*/ 29745 h 2182100"/>
              <a:gd name="connsiteX2" fmla="*/ 2104245 w 2944959"/>
              <a:gd name="connsiteY2" fmla="*/ 653996 h 2182100"/>
              <a:gd name="connsiteX3" fmla="*/ 2944959 w 2944959"/>
              <a:gd name="connsiteY3" fmla="*/ 2182100 h 2182100"/>
              <a:gd name="connsiteX0" fmla="*/ 0 w 2944959"/>
              <a:gd name="connsiteY0" fmla="*/ 1505156 h 2166337"/>
              <a:gd name="connsiteX1" fmla="*/ 1320881 w 2944959"/>
              <a:gd name="connsiteY1" fmla="*/ 13982 h 2166337"/>
              <a:gd name="connsiteX2" fmla="*/ 2104245 w 2944959"/>
              <a:gd name="connsiteY2" fmla="*/ 638233 h 2166337"/>
              <a:gd name="connsiteX3" fmla="*/ 2944959 w 2944959"/>
              <a:gd name="connsiteY3" fmla="*/ 2166337 h 2166337"/>
              <a:gd name="connsiteX0" fmla="*/ 0 w 2944959"/>
              <a:gd name="connsiteY0" fmla="*/ 1523485 h 2184666"/>
              <a:gd name="connsiteX1" fmla="*/ 1320881 w 2944959"/>
              <a:gd name="connsiteY1" fmla="*/ 32311 h 2184666"/>
              <a:gd name="connsiteX2" fmla="*/ 2327107 w 2944959"/>
              <a:gd name="connsiteY2" fmla="*/ 347072 h 2184666"/>
              <a:gd name="connsiteX3" fmla="*/ 2944959 w 2944959"/>
              <a:gd name="connsiteY3" fmla="*/ 2184666 h 2184666"/>
              <a:gd name="connsiteX0" fmla="*/ 0 w 2944959"/>
              <a:gd name="connsiteY0" fmla="*/ 1516470 h 2177651"/>
              <a:gd name="connsiteX1" fmla="*/ 1320881 w 2944959"/>
              <a:gd name="connsiteY1" fmla="*/ 25296 h 2177651"/>
              <a:gd name="connsiteX2" fmla="*/ 2327107 w 2944959"/>
              <a:gd name="connsiteY2" fmla="*/ 340057 h 2177651"/>
              <a:gd name="connsiteX3" fmla="*/ 2944959 w 2944959"/>
              <a:gd name="connsiteY3" fmla="*/ 2177651 h 2177651"/>
              <a:gd name="connsiteX0" fmla="*/ 0 w 3884162"/>
              <a:gd name="connsiteY0" fmla="*/ 1706429 h 2184730"/>
              <a:gd name="connsiteX1" fmla="*/ 2260084 w 3884162"/>
              <a:gd name="connsiteY1" fmla="*/ 32375 h 2184730"/>
              <a:gd name="connsiteX2" fmla="*/ 3266310 w 3884162"/>
              <a:gd name="connsiteY2" fmla="*/ 347136 h 2184730"/>
              <a:gd name="connsiteX3" fmla="*/ 3884162 w 3884162"/>
              <a:gd name="connsiteY3" fmla="*/ 2184730 h 2184730"/>
              <a:gd name="connsiteX0" fmla="*/ 0 w 3884162"/>
              <a:gd name="connsiteY0" fmla="*/ 1556636 h 2034937"/>
              <a:gd name="connsiteX1" fmla="*/ 1575580 w 3884162"/>
              <a:gd name="connsiteY1" fmla="*/ 37327 h 2034937"/>
              <a:gd name="connsiteX2" fmla="*/ 3266310 w 3884162"/>
              <a:gd name="connsiteY2" fmla="*/ 197343 h 2034937"/>
              <a:gd name="connsiteX3" fmla="*/ 3884162 w 3884162"/>
              <a:gd name="connsiteY3" fmla="*/ 2034937 h 2034937"/>
              <a:gd name="connsiteX0" fmla="*/ 0 w 3884162"/>
              <a:gd name="connsiteY0" fmla="*/ 1543146 h 2021447"/>
              <a:gd name="connsiteX1" fmla="*/ 1575580 w 3884162"/>
              <a:gd name="connsiteY1" fmla="*/ 23837 h 2021447"/>
              <a:gd name="connsiteX2" fmla="*/ 3266310 w 3884162"/>
              <a:gd name="connsiteY2" fmla="*/ 183853 h 2021447"/>
              <a:gd name="connsiteX3" fmla="*/ 3884162 w 3884162"/>
              <a:gd name="connsiteY3" fmla="*/ 2021447 h 2021447"/>
              <a:gd name="connsiteX0" fmla="*/ 0 w 3884162"/>
              <a:gd name="connsiteY0" fmla="*/ 1876597 h 2354898"/>
              <a:gd name="connsiteX1" fmla="*/ 1527824 w 3884162"/>
              <a:gd name="connsiteY1" fmla="*/ 19663 h 2354898"/>
              <a:gd name="connsiteX2" fmla="*/ 3266310 w 3884162"/>
              <a:gd name="connsiteY2" fmla="*/ 517304 h 2354898"/>
              <a:gd name="connsiteX3" fmla="*/ 3884162 w 3884162"/>
              <a:gd name="connsiteY3" fmla="*/ 2354898 h 2354898"/>
              <a:gd name="connsiteX0" fmla="*/ 0 w 3884162"/>
              <a:gd name="connsiteY0" fmla="*/ 1876597 h 2354898"/>
              <a:gd name="connsiteX1" fmla="*/ 1527824 w 3884162"/>
              <a:gd name="connsiteY1" fmla="*/ 19663 h 2354898"/>
              <a:gd name="connsiteX2" fmla="*/ 3266310 w 3884162"/>
              <a:gd name="connsiteY2" fmla="*/ 517304 h 2354898"/>
              <a:gd name="connsiteX3" fmla="*/ 3884162 w 3884162"/>
              <a:gd name="connsiteY3" fmla="*/ 2354898 h 2354898"/>
              <a:gd name="connsiteX0" fmla="*/ 0 w 3884162"/>
              <a:gd name="connsiteY0" fmla="*/ 1876597 h 2354898"/>
              <a:gd name="connsiteX1" fmla="*/ 1527824 w 3884162"/>
              <a:gd name="connsiteY1" fmla="*/ 19663 h 2354898"/>
              <a:gd name="connsiteX2" fmla="*/ 3266310 w 3884162"/>
              <a:gd name="connsiteY2" fmla="*/ 517304 h 2354898"/>
              <a:gd name="connsiteX3" fmla="*/ 3884162 w 3884162"/>
              <a:gd name="connsiteY3" fmla="*/ 2354898 h 2354898"/>
              <a:gd name="connsiteX0" fmla="*/ 0 w 4504991"/>
              <a:gd name="connsiteY0" fmla="*/ 1876597 h 2186085"/>
              <a:gd name="connsiteX1" fmla="*/ 1527824 w 4504991"/>
              <a:gd name="connsiteY1" fmla="*/ 19663 h 2186085"/>
              <a:gd name="connsiteX2" fmla="*/ 3266310 w 4504991"/>
              <a:gd name="connsiteY2" fmla="*/ 517304 h 2186085"/>
              <a:gd name="connsiteX3" fmla="*/ 4504991 w 4504991"/>
              <a:gd name="connsiteY3" fmla="*/ 2186085 h 2186085"/>
              <a:gd name="connsiteX0" fmla="*/ 0 w 4504991"/>
              <a:gd name="connsiteY0" fmla="*/ 1876597 h 2186085"/>
              <a:gd name="connsiteX1" fmla="*/ 1527824 w 4504991"/>
              <a:gd name="connsiteY1" fmla="*/ 19663 h 2186085"/>
              <a:gd name="connsiteX2" fmla="*/ 3266310 w 4504991"/>
              <a:gd name="connsiteY2" fmla="*/ 517304 h 2186085"/>
              <a:gd name="connsiteX3" fmla="*/ 4504991 w 4504991"/>
              <a:gd name="connsiteY3" fmla="*/ 2186085 h 218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4991" h="2186085">
                <a:moveTo>
                  <a:pt x="0" y="1876597"/>
                </a:moveTo>
                <a:cubicBezTo>
                  <a:pt x="810188" y="2127470"/>
                  <a:pt x="983439" y="246212"/>
                  <a:pt x="1527824" y="19663"/>
                </a:cubicBezTo>
                <a:cubicBezTo>
                  <a:pt x="2072209" y="-206886"/>
                  <a:pt x="2342965" y="1621617"/>
                  <a:pt x="3266310" y="517304"/>
                </a:cubicBezTo>
                <a:cubicBezTo>
                  <a:pt x="3536990" y="876030"/>
                  <a:pt x="4282626" y="1382760"/>
                  <a:pt x="4504991" y="2186085"/>
                </a:cubicBezTo>
              </a:path>
            </a:pathLst>
          </a:custGeom>
          <a:noFill/>
          <a:ln w="57150">
            <a:solidFill>
              <a:schemeClr val="accent1">
                <a:lumMod val="50000"/>
              </a:schemeClr>
            </a:solidFill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F26816AE-A4CE-40BC-86B5-B3BAB2673527}"/>
              </a:ext>
            </a:extLst>
          </p:cNvPr>
          <p:cNvSpPr/>
          <p:nvPr/>
        </p:nvSpPr>
        <p:spPr>
          <a:xfrm flipV="1">
            <a:off x="3671667" y="2630659"/>
            <a:ext cx="407963" cy="534572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B1D934C-85CA-407E-B705-7CC7A34613D7}"/>
              </a:ext>
            </a:extLst>
          </p:cNvPr>
          <p:cNvCxnSpPr/>
          <p:nvPr/>
        </p:nvCxnSpPr>
        <p:spPr>
          <a:xfrm>
            <a:off x="3364811" y="2264898"/>
            <a:ext cx="0" cy="323557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7312DA-C515-4B39-87EC-0A4DEDDCB7F3}"/>
              </a:ext>
            </a:extLst>
          </p:cNvPr>
          <p:cNvCxnSpPr/>
          <p:nvPr/>
        </p:nvCxnSpPr>
        <p:spPr>
          <a:xfrm>
            <a:off x="4448023" y="2264898"/>
            <a:ext cx="0" cy="323557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974458-AB82-4C5F-970A-20A1589FF7FF}"/>
              </a:ext>
            </a:extLst>
          </p:cNvPr>
          <p:cNvCxnSpPr/>
          <p:nvPr/>
        </p:nvCxnSpPr>
        <p:spPr>
          <a:xfrm>
            <a:off x="5376490" y="2264898"/>
            <a:ext cx="0" cy="323557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row: Down 9">
            <a:extLst>
              <a:ext uri="{FF2B5EF4-FFF2-40B4-BE49-F238E27FC236}">
                <a16:creationId xmlns:a16="http://schemas.microsoft.com/office/drawing/2014/main" id="{B8463B7E-2BB7-40A2-8C17-531B50F41EA6}"/>
              </a:ext>
            </a:extLst>
          </p:cNvPr>
          <p:cNvSpPr/>
          <p:nvPr/>
        </p:nvSpPr>
        <p:spPr>
          <a:xfrm flipV="1">
            <a:off x="5615641" y="3165231"/>
            <a:ext cx="407963" cy="534572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B69058D8-5CB8-406F-AB95-DD09C001C42C}"/>
              </a:ext>
            </a:extLst>
          </p:cNvPr>
          <p:cNvSpPr/>
          <p:nvPr/>
        </p:nvSpPr>
        <p:spPr>
          <a:xfrm>
            <a:off x="2772651" y="4098975"/>
            <a:ext cx="407963" cy="534572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A5A46982-2E24-461C-B65F-3245177A73A5}"/>
              </a:ext>
            </a:extLst>
          </p:cNvPr>
          <p:cNvSpPr/>
          <p:nvPr/>
        </p:nvSpPr>
        <p:spPr>
          <a:xfrm>
            <a:off x="4679281" y="4098975"/>
            <a:ext cx="407963" cy="534572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36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9A2A869-84F1-4936-9D3B-9CFEF25059A9}" vid="{BDA1D862-4BFB-4BBB-BFDE-53AF47B5D4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8-and-half by 11</Template>
  <TotalTime>61</TotalTime>
  <Words>0</Words>
  <Application>Microsoft Office PowerPoint</Application>
  <PresentationFormat>Custom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Isaac Valdez</dc:creator>
  <cp:lastModifiedBy>Isaac Valdez</cp:lastModifiedBy>
  <cp:revision>2</cp:revision>
  <dcterms:created xsi:type="dcterms:W3CDTF">2017-12-07T14:38:59Z</dcterms:created>
  <dcterms:modified xsi:type="dcterms:W3CDTF">2017-12-07T15:40:36Z</dcterms:modified>
</cp:coreProperties>
</file>