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60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2B5C7-2067-4387-8F84-287BAEEAB27F}"/>
              </a:ext>
            </a:extLst>
          </p:cNvPr>
          <p:cNvGrpSpPr/>
          <p:nvPr/>
        </p:nvGrpSpPr>
        <p:grpSpPr>
          <a:xfrm>
            <a:off x="3492729" y="1607128"/>
            <a:ext cx="6020541" cy="5252924"/>
            <a:chOff x="4618719" y="2202700"/>
            <a:chExt cx="4922530" cy="429490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35E09C-ED3A-4E34-8E2D-8D4C369D0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18719" y="5098300"/>
              <a:ext cx="4793673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6FDC35-2428-437A-9AE9-6F7250764CC5}"/>
                </a:ext>
              </a:extLst>
            </p:cNvPr>
            <p:cNvCxnSpPr/>
            <p:nvPr/>
          </p:nvCxnSpPr>
          <p:spPr>
            <a:xfrm>
              <a:off x="6849301" y="2202700"/>
              <a:ext cx="0" cy="4294909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3124FC-0259-43BA-9A0B-27EFBF03BAB6}"/>
                </a:ext>
              </a:extLst>
            </p:cNvPr>
            <p:cNvSpPr/>
            <p:nvPr/>
          </p:nvSpPr>
          <p:spPr>
            <a:xfrm>
              <a:off x="4802994" y="2632734"/>
              <a:ext cx="3934691" cy="3671455"/>
            </a:xfrm>
            <a:custGeom>
              <a:avLst/>
              <a:gdLst>
                <a:gd name="connsiteX0" fmla="*/ 0 w 4225637"/>
                <a:gd name="connsiteY0" fmla="*/ 3671455 h 3671455"/>
                <a:gd name="connsiteX1" fmla="*/ 1066800 w 4225637"/>
                <a:gd name="connsiteY1" fmla="*/ 2092037 h 3671455"/>
                <a:gd name="connsiteX2" fmla="*/ 3394364 w 4225637"/>
                <a:gd name="connsiteY2" fmla="*/ 1246909 h 3671455"/>
                <a:gd name="connsiteX3" fmla="*/ 4225637 w 4225637"/>
                <a:gd name="connsiteY3" fmla="*/ 0 h 36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5637" h="3671455">
                  <a:moveTo>
                    <a:pt x="0" y="3671455"/>
                  </a:moveTo>
                  <a:cubicBezTo>
                    <a:pt x="250536" y="3083791"/>
                    <a:pt x="501073" y="2496128"/>
                    <a:pt x="1066800" y="2092037"/>
                  </a:cubicBezTo>
                  <a:cubicBezTo>
                    <a:pt x="1632527" y="1687946"/>
                    <a:pt x="2867891" y="1595582"/>
                    <a:pt x="3394364" y="1246909"/>
                  </a:cubicBezTo>
                  <a:cubicBezTo>
                    <a:pt x="3920837" y="898236"/>
                    <a:pt x="4073237" y="449118"/>
                    <a:pt x="4225637" y="0"/>
                  </a:cubicBezTo>
                </a:path>
              </a:pathLst>
            </a:custGeom>
            <a:noFill/>
            <a:ln w="57150">
              <a:headEnd type="triangl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7E066F-F7AB-41AD-ADAB-12B86A40426D}"/>
                </a:ext>
              </a:extLst>
            </p:cNvPr>
            <p:cNvCxnSpPr/>
            <p:nvPr/>
          </p:nvCxnSpPr>
          <p:spPr>
            <a:xfrm>
              <a:off x="4650594" y="3796516"/>
              <a:ext cx="4890655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E57192-BCFA-457A-BE55-0E95BEC23B31}"/>
              </a:ext>
            </a:extLst>
          </p:cNvPr>
          <p:cNvGrpSpPr/>
          <p:nvPr/>
        </p:nvGrpSpPr>
        <p:grpSpPr>
          <a:xfrm>
            <a:off x="4997209" y="4336127"/>
            <a:ext cx="4516061" cy="2112699"/>
            <a:chOff x="4533217" y="4162998"/>
            <a:chExt cx="4516061" cy="21126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8F1E2C-1029-40BA-ADED-586428E11BD3}"/>
                </a:ext>
              </a:extLst>
            </p:cNvPr>
            <p:cNvSpPr/>
            <p:nvPr/>
          </p:nvSpPr>
          <p:spPr>
            <a:xfrm>
              <a:off x="4533217" y="4350156"/>
              <a:ext cx="1645861" cy="1732843"/>
            </a:xfrm>
            <a:custGeom>
              <a:avLst/>
              <a:gdLst>
                <a:gd name="connsiteX0" fmla="*/ 1025487 w 1645861"/>
                <a:gd name="connsiteY0" fmla="*/ 4006 h 1732843"/>
                <a:gd name="connsiteX1" fmla="*/ 263487 w 1645861"/>
                <a:gd name="connsiteY1" fmla="*/ 181806 h 1732843"/>
                <a:gd name="connsiteX2" fmla="*/ 9487 w 1645861"/>
                <a:gd name="connsiteY2" fmla="*/ 918406 h 1732843"/>
                <a:gd name="connsiteX3" fmla="*/ 542887 w 1645861"/>
                <a:gd name="connsiteY3" fmla="*/ 1718506 h 1732843"/>
                <a:gd name="connsiteX4" fmla="*/ 1584287 w 1645861"/>
                <a:gd name="connsiteY4" fmla="*/ 1337506 h 1732843"/>
                <a:gd name="connsiteX5" fmla="*/ 1469987 w 1645861"/>
                <a:gd name="connsiteY5" fmla="*/ 181806 h 1732843"/>
                <a:gd name="connsiteX6" fmla="*/ 1025487 w 1645861"/>
                <a:gd name="connsiteY6" fmla="*/ 4006 h 173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5861" h="1732843">
                  <a:moveTo>
                    <a:pt x="1025487" y="4006"/>
                  </a:moveTo>
                  <a:cubicBezTo>
                    <a:pt x="824404" y="4006"/>
                    <a:pt x="432820" y="29406"/>
                    <a:pt x="263487" y="181806"/>
                  </a:cubicBezTo>
                  <a:cubicBezTo>
                    <a:pt x="94154" y="334206"/>
                    <a:pt x="-37080" y="662289"/>
                    <a:pt x="9487" y="918406"/>
                  </a:cubicBezTo>
                  <a:cubicBezTo>
                    <a:pt x="56054" y="1174523"/>
                    <a:pt x="280420" y="1648656"/>
                    <a:pt x="542887" y="1718506"/>
                  </a:cubicBezTo>
                  <a:cubicBezTo>
                    <a:pt x="805354" y="1788356"/>
                    <a:pt x="1429770" y="1593623"/>
                    <a:pt x="1584287" y="1337506"/>
                  </a:cubicBezTo>
                  <a:cubicBezTo>
                    <a:pt x="1738804" y="1081389"/>
                    <a:pt x="1565237" y="406173"/>
                    <a:pt x="1469987" y="181806"/>
                  </a:cubicBezTo>
                  <a:cubicBezTo>
                    <a:pt x="1374737" y="-42561"/>
                    <a:pt x="1226570" y="4006"/>
                    <a:pt x="1025487" y="40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C42AF6-DF3D-4C82-B038-BB5DC7179448}"/>
                </a:ext>
              </a:extLst>
            </p:cNvPr>
            <p:cNvSpPr/>
            <p:nvPr/>
          </p:nvSpPr>
          <p:spPr>
            <a:xfrm flipV="1">
              <a:off x="7403417" y="4350155"/>
              <a:ext cx="1645861" cy="1732843"/>
            </a:xfrm>
            <a:custGeom>
              <a:avLst/>
              <a:gdLst>
                <a:gd name="connsiteX0" fmla="*/ 1025487 w 1645861"/>
                <a:gd name="connsiteY0" fmla="*/ 4006 h 1732843"/>
                <a:gd name="connsiteX1" fmla="*/ 263487 w 1645861"/>
                <a:gd name="connsiteY1" fmla="*/ 181806 h 1732843"/>
                <a:gd name="connsiteX2" fmla="*/ 9487 w 1645861"/>
                <a:gd name="connsiteY2" fmla="*/ 918406 h 1732843"/>
                <a:gd name="connsiteX3" fmla="*/ 542887 w 1645861"/>
                <a:gd name="connsiteY3" fmla="*/ 1718506 h 1732843"/>
                <a:gd name="connsiteX4" fmla="*/ 1584287 w 1645861"/>
                <a:gd name="connsiteY4" fmla="*/ 1337506 h 1732843"/>
                <a:gd name="connsiteX5" fmla="*/ 1469987 w 1645861"/>
                <a:gd name="connsiteY5" fmla="*/ 181806 h 1732843"/>
                <a:gd name="connsiteX6" fmla="*/ 1025487 w 1645861"/>
                <a:gd name="connsiteY6" fmla="*/ 4006 h 173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5861" h="1732843">
                  <a:moveTo>
                    <a:pt x="1025487" y="4006"/>
                  </a:moveTo>
                  <a:cubicBezTo>
                    <a:pt x="824404" y="4006"/>
                    <a:pt x="432820" y="29406"/>
                    <a:pt x="263487" y="181806"/>
                  </a:cubicBezTo>
                  <a:cubicBezTo>
                    <a:pt x="94154" y="334206"/>
                    <a:pt x="-37080" y="662289"/>
                    <a:pt x="9487" y="918406"/>
                  </a:cubicBezTo>
                  <a:cubicBezTo>
                    <a:pt x="56054" y="1174523"/>
                    <a:pt x="280420" y="1648656"/>
                    <a:pt x="542887" y="1718506"/>
                  </a:cubicBezTo>
                  <a:cubicBezTo>
                    <a:pt x="805354" y="1788356"/>
                    <a:pt x="1429770" y="1593623"/>
                    <a:pt x="1584287" y="1337506"/>
                  </a:cubicBezTo>
                  <a:cubicBezTo>
                    <a:pt x="1738804" y="1081389"/>
                    <a:pt x="1565237" y="406173"/>
                    <a:pt x="1469987" y="181806"/>
                  </a:cubicBezTo>
                  <a:cubicBezTo>
                    <a:pt x="1374737" y="-42561"/>
                    <a:pt x="1226570" y="4006"/>
                    <a:pt x="1025487" y="40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A66C91-5AB6-4E81-8CC4-7B6AE78EFA85}"/>
                    </a:ext>
                  </a:extLst>
                </p:cNvPr>
                <p:cNvSpPr txBox="1"/>
                <p:nvPr/>
              </p:nvSpPr>
              <p:spPr>
                <a:xfrm>
                  <a:off x="5356147" y="4539468"/>
                  <a:ext cx="36343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A66C91-5AB6-4E81-8CC4-7B6AE78EF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6147" y="4539468"/>
                  <a:ext cx="363433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9EF973-E712-494A-991E-21E4663DEBA4}"/>
                    </a:ext>
                  </a:extLst>
                </p:cNvPr>
                <p:cNvSpPr txBox="1"/>
                <p:nvPr/>
              </p:nvSpPr>
              <p:spPr>
                <a:xfrm>
                  <a:off x="7781289" y="5072868"/>
                  <a:ext cx="37016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69EF973-E712-494A-991E-21E4663DE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289" y="5072868"/>
                  <a:ext cx="370165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9B5A22-D6CC-46FA-9434-ABEC72D4D8A1}"/>
                </a:ext>
              </a:extLst>
            </p:cNvPr>
            <p:cNvSpPr/>
            <p:nvPr/>
          </p:nvSpPr>
          <p:spPr>
            <a:xfrm>
              <a:off x="6104010" y="4738039"/>
              <a:ext cx="1299407" cy="505123"/>
            </a:xfrm>
            <a:custGeom>
              <a:avLst/>
              <a:gdLst>
                <a:gd name="connsiteX0" fmla="*/ 1511300 w 1511300"/>
                <a:gd name="connsiteY0" fmla="*/ 505123 h 505123"/>
                <a:gd name="connsiteX1" fmla="*/ 723900 w 1511300"/>
                <a:gd name="connsiteY1" fmla="*/ 22523 h 505123"/>
                <a:gd name="connsiteX2" fmla="*/ 0 w 1511300"/>
                <a:gd name="connsiteY2" fmla="*/ 124123 h 5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5123">
                  <a:moveTo>
                    <a:pt x="1511300" y="505123"/>
                  </a:moveTo>
                  <a:cubicBezTo>
                    <a:pt x="1243541" y="295573"/>
                    <a:pt x="975783" y="86023"/>
                    <a:pt x="723900" y="22523"/>
                  </a:cubicBezTo>
                  <a:cubicBezTo>
                    <a:pt x="472017" y="-40977"/>
                    <a:pt x="236008" y="41573"/>
                    <a:pt x="0" y="12412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528A09-5003-4FE7-8D8A-9BCE8556FCDF}"/>
                </a:ext>
              </a:extLst>
            </p:cNvPr>
            <p:cNvSpPr/>
            <p:nvPr/>
          </p:nvSpPr>
          <p:spPr>
            <a:xfrm rot="10800000">
              <a:off x="6179078" y="5216576"/>
              <a:ext cx="1299407" cy="505123"/>
            </a:xfrm>
            <a:custGeom>
              <a:avLst/>
              <a:gdLst>
                <a:gd name="connsiteX0" fmla="*/ 1511300 w 1511300"/>
                <a:gd name="connsiteY0" fmla="*/ 505123 h 505123"/>
                <a:gd name="connsiteX1" fmla="*/ 723900 w 1511300"/>
                <a:gd name="connsiteY1" fmla="*/ 22523 h 505123"/>
                <a:gd name="connsiteX2" fmla="*/ 0 w 1511300"/>
                <a:gd name="connsiteY2" fmla="*/ 124123 h 50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1300" h="505123">
                  <a:moveTo>
                    <a:pt x="1511300" y="505123"/>
                  </a:moveTo>
                  <a:cubicBezTo>
                    <a:pt x="1243541" y="295573"/>
                    <a:pt x="975783" y="86023"/>
                    <a:pt x="723900" y="22523"/>
                  </a:cubicBezTo>
                  <a:cubicBezTo>
                    <a:pt x="472017" y="-40977"/>
                    <a:pt x="236008" y="41573"/>
                    <a:pt x="0" y="12412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00A650-EB23-4FC4-AB00-F8A9B2B59E9D}"/>
                    </a:ext>
                  </a:extLst>
                </p:cNvPr>
                <p:cNvSpPr txBox="1"/>
                <p:nvPr/>
              </p:nvSpPr>
              <p:spPr>
                <a:xfrm>
                  <a:off x="6780028" y="4162998"/>
                  <a:ext cx="3709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00A650-EB23-4FC4-AB00-F8A9B2B59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028" y="4162998"/>
                  <a:ext cx="370999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D03532A-0759-4990-9596-A7728FB40910}"/>
                    </a:ext>
                  </a:extLst>
                </p:cNvPr>
                <p:cNvSpPr txBox="1"/>
                <p:nvPr/>
              </p:nvSpPr>
              <p:spPr>
                <a:xfrm>
                  <a:off x="6310947" y="5721699"/>
                  <a:ext cx="84568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3600" b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D03532A-0759-4990-9596-A7728FB40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0947" y="5721699"/>
                  <a:ext cx="845680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5B644720-368A-49AE-9AE6-945EC44A612E}"/>
              </a:ext>
            </a:extLst>
          </p:cNvPr>
          <p:cNvSpPr/>
          <p:nvPr/>
        </p:nvSpPr>
        <p:spPr>
          <a:xfrm>
            <a:off x="3467482" y="448158"/>
            <a:ext cx="5807969" cy="5807969"/>
          </a:xfrm>
          <a:prstGeom prst="ellipse">
            <a:avLst/>
          </a:prstGeom>
          <a:solidFill>
            <a:srgbClr val="4472C4">
              <a:alpha val="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F27851-EEC2-4AF8-ADCD-4D948CD2B9E2}"/>
              </a:ext>
            </a:extLst>
          </p:cNvPr>
          <p:cNvSpPr/>
          <p:nvPr/>
        </p:nvSpPr>
        <p:spPr>
          <a:xfrm>
            <a:off x="120075" y="265381"/>
            <a:ext cx="4624744" cy="46247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2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9BD827-ECF6-4AA4-B742-13B27D0C6472}"/>
              </a:ext>
            </a:extLst>
          </p:cNvPr>
          <p:cNvCxnSpPr>
            <a:cxnSpLocks/>
          </p:cNvCxnSpPr>
          <p:nvPr/>
        </p:nvCxnSpPr>
        <p:spPr>
          <a:xfrm>
            <a:off x="2826327" y="4419600"/>
            <a:ext cx="479367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9A5349-9B50-4D15-8EBE-7E17A233E399}"/>
              </a:ext>
            </a:extLst>
          </p:cNvPr>
          <p:cNvCxnSpPr/>
          <p:nvPr/>
        </p:nvCxnSpPr>
        <p:spPr>
          <a:xfrm>
            <a:off x="5056909" y="1524000"/>
            <a:ext cx="0" cy="429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C0D54C-1964-47D0-A0B7-FB3245B89365}"/>
              </a:ext>
            </a:extLst>
          </p:cNvPr>
          <p:cNvSpPr/>
          <p:nvPr/>
        </p:nvSpPr>
        <p:spPr>
          <a:xfrm>
            <a:off x="3075709" y="1704109"/>
            <a:ext cx="3934691" cy="3671455"/>
          </a:xfrm>
          <a:custGeom>
            <a:avLst/>
            <a:gdLst>
              <a:gd name="connsiteX0" fmla="*/ 0 w 4225637"/>
              <a:gd name="connsiteY0" fmla="*/ 3671455 h 3671455"/>
              <a:gd name="connsiteX1" fmla="*/ 1066800 w 4225637"/>
              <a:gd name="connsiteY1" fmla="*/ 2092037 h 3671455"/>
              <a:gd name="connsiteX2" fmla="*/ 3394364 w 4225637"/>
              <a:gd name="connsiteY2" fmla="*/ 1246909 h 3671455"/>
              <a:gd name="connsiteX3" fmla="*/ 4225637 w 4225637"/>
              <a:gd name="connsiteY3" fmla="*/ 0 h 367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637" h="3671455">
                <a:moveTo>
                  <a:pt x="0" y="3671455"/>
                </a:moveTo>
                <a:cubicBezTo>
                  <a:pt x="250536" y="3083791"/>
                  <a:pt x="501073" y="2496128"/>
                  <a:pt x="1066800" y="2092037"/>
                </a:cubicBezTo>
                <a:cubicBezTo>
                  <a:pt x="1632527" y="1687946"/>
                  <a:pt x="2867891" y="1595582"/>
                  <a:pt x="3394364" y="1246909"/>
                </a:cubicBezTo>
                <a:cubicBezTo>
                  <a:pt x="3920837" y="898236"/>
                  <a:pt x="4073237" y="449118"/>
                  <a:pt x="4225637" y="0"/>
                </a:cubicBezTo>
              </a:path>
            </a:pathLst>
          </a:custGeom>
          <a:noFill/>
          <a:ln w="57150"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8B1816-88C0-4731-ABA8-E01D97EE4E06}"/>
              </a:ext>
            </a:extLst>
          </p:cNvPr>
          <p:cNvCxnSpPr/>
          <p:nvPr/>
        </p:nvCxnSpPr>
        <p:spPr>
          <a:xfrm>
            <a:off x="2923309" y="2867891"/>
            <a:ext cx="48906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7E7A532-1C6F-4F3E-BBF8-2BD3ACF91F88}"/>
              </a:ext>
            </a:extLst>
          </p:cNvPr>
          <p:cNvSpPr/>
          <p:nvPr/>
        </p:nvSpPr>
        <p:spPr>
          <a:xfrm>
            <a:off x="2327313" y="2688394"/>
            <a:ext cx="1645861" cy="1732843"/>
          </a:xfrm>
          <a:custGeom>
            <a:avLst/>
            <a:gdLst>
              <a:gd name="connsiteX0" fmla="*/ 1025487 w 1645861"/>
              <a:gd name="connsiteY0" fmla="*/ 4006 h 1732843"/>
              <a:gd name="connsiteX1" fmla="*/ 263487 w 1645861"/>
              <a:gd name="connsiteY1" fmla="*/ 181806 h 1732843"/>
              <a:gd name="connsiteX2" fmla="*/ 9487 w 1645861"/>
              <a:gd name="connsiteY2" fmla="*/ 918406 h 1732843"/>
              <a:gd name="connsiteX3" fmla="*/ 542887 w 1645861"/>
              <a:gd name="connsiteY3" fmla="*/ 1718506 h 1732843"/>
              <a:gd name="connsiteX4" fmla="*/ 1584287 w 1645861"/>
              <a:gd name="connsiteY4" fmla="*/ 1337506 h 1732843"/>
              <a:gd name="connsiteX5" fmla="*/ 1469987 w 1645861"/>
              <a:gd name="connsiteY5" fmla="*/ 181806 h 1732843"/>
              <a:gd name="connsiteX6" fmla="*/ 1025487 w 1645861"/>
              <a:gd name="connsiteY6" fmla="*/ 4006 h 173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5861" h="1732843">
                <a:moveTo>
                  <a:pt x="1025487" y="4006"/>
                </a:moveTo>
                <a:cubicBezTo>
                  <a:pt x="824404" y="4006"/>
                  <a:pt x="432820" y="29406"/>
                  <a:pt x="263487" y="181806"/>
                </a:cubicBezTo>
                <a:cubicBezTo>
                  <a:pt x="94154" y="334206"/>
                  <a:pt x="-37080" y="662289"/>
                  <a:pt x="9487" y="918406"/>
                </a:cubicBezTo>
                <a:cubicBezTo>
                  <a:pt x="56054" y="1174523"/>
                  <a:pt x="280420" y="1648656"/>
                  <a:pt x="542887" y="1718506"/>
                </a:cubicBezTo>
                <a:cubicBezTo>
                  <a:pt x="805354" y="1788356"/>
                  <a:pt x="1429770" y="1593623"/>
                  <a:pt x="1584287" y="1337506"/>
                </a:cubicBezTo>
                <a:cubicBezTo>
                  <a:pt x="1738804" y="1081389"/>
                  <a:pt x="1565237" y="406173"/>
                  <a:pt x="1469987" y="181806"/>
                </a:cubicBezTo>
                <a:cubicBezTo>
                  <a:pt x="1374737" y="-42561"/>
                  <a:pt x="1226570" y="4006"/>
                  <a:pt x="1025487" y="400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F5EE3FB-494D-4393-8B0E-586665F972B2}"/>
              </a:ext>
            </a:extLst>
          </p:cNvPr>
          <p:cNvSpPr/>
          <p:nvPr/>
        </p:nvSpPr>
        <p:spPr>
          <a:xfrm flipV="1">
            <a:off x="5197513" y="2688393"/>
            <a:ext cx="1645861" cy="1732843"/>
          </a:xfrm>
          <a:custGeom>
            <a:avLst/>
            <a:gdLst>
              <a:gd name="connsiteX0" fmla="*/ 1025487 w 1645861"/>
              <a:gd name="connsiteY0" fmla="*/ 4006 h 1732843"/>
              <a:gd name="connsiteX1" fmla="*/ 263487 w 1645861"/>
              <a:gd name="connsiteY1" fmla="*/ 181806 h 1732843"/>
              <a:gd name="connsiteX2" fmla="*/ 9487 w 1645861"/>
              <a:gd name="connsiteY2" fmla="*/ 918406 h 1732843"/>
              <a:gd name="connsiteX3" fmla="*/ 542887 w 1645861"/>
              <a:gd name="connsiteY3" fmla="*/ 1718506 h 1732843"/>
              <a:gd name="connsiteX4" fmla="*/ 1584287 w 1645861"/>
              <a:gd name="connsiteY4" fmla="*/ 1337506 h 1732843"/>
              <a:gd name="connsiteX5" fmla="*/ 1469987 w 1645861"/>
              <a:gd name="connsiteY5" fmla="*/ 181806 h 1732843"/>
              <a:gd name="connsiteX6" fmla="*/ 1025487 w 1645861"/>
              <a:gd name="connsiteY6" fmla="*/ 4006 h 173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5861" h="1732843">
                <a:moveTo>
                  <a:pt x="1025487" y="4006"/>
                </a:moveTo>
                <a:cubicBezTo>
                  <a:pt x="824404" y="4006"/>
                  <a:pt x="432820" y="29406"/>
                  <a:pt x="263487" y="181806"/>
                </a:cubicBezTo>
                <a:cubicBezTo>
                  <a:pt x="94154" y="334206"/>
                  <a:pt x="-37080" y="662289"/>
                  <a:pt x="9487" y="918406"/>
                </a:cubicBezTo>
                <a:cubicBezTo>
                  <a:pt x="56054" y="1174523"/>
                  <a:pt x="280420" y="1648656"/>
                  <a:pt x="542887" y="1718506"/>
                </a:cubicBezTo>
                <a:cubicBezTo>
                  <a:pt x="805354" y="1788356"/>
                  <a:pt x="1429770" y="1593623"/>
                  <a:pt x="1584287" y="1337506"/>
                </a:cubicBezTo>
                <a:cubicBezTo>
                  <a:pt x="1738804" y="1081389"/>
                  <a:pt x="1565237" y="406173"/>
                  <a:pt x="1469987" y="181806"/>
                </a:cubicBezTo>
                <a:cubicBezTo>
                  <a:pt x="1374737" y="-42561"/>
                  <a:pt x="1226570" y="4006"/>
                  <a:pt x="1025487" y="400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B3236B-E609-4425-B437-85465846C118}"/>
                  </a:ext>
                </a:extLst>
              </p:cNvPr>
              <p:cNvSpPr txBox="1"/>
              <p:nvPr/>
            </p:nvSpPr>
            <p:spPr>
              <a:xfrm>
                <a:off x="3150243" y="287770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B3236B-E609-4425-B437-85465846C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243" y="2877706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6A881B-5AA0-450D-85C2-8793A95E84E7}"/>
                  </a:ext>
                </a:extLst>
              </p:cNvPr>
              <p:cNvSpPr txBox="1"/>
              <p:nvPr/>
            </p:nvSpPr>
            <p:spPr>
              <a:xfrm>
                <a:off x="5575385" y="3411106"/>
                <a:ext cx="3701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6A881B-5AA0-450D-85C2-8793A95E8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85" y="3411106"/>
                <a:ext cx="3701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22E13-F797-4BD1-8A4D-53B532821CD2}"/>
              </a:ext>
            </a:extLst>
          </p:cNvPr>
          <p:cNvSpPr/>
          <p:nvPr/>
        </p:nvSpPr>
        <p:spPr>
          <a:xfrm>
            <a:off x="3898106" y="3076277"/>
            <a:ext cx="1299407" cy="505123"/>
          </a:xfrm>
          <a:custGeom>
            <a:avLst/>
            <a:gdLst>
              <a:gd name="connsiteX0" fmla="*/ 1511300 w 1511300"/>
              <a:gd name="connsiteY0" fmla="*/ 505123 h 505123"/>
              <a:gd name="connsiteX1" fmla="*/ 723900 w 1511300"/>
              <a:gd name="connsiteY1" fmla="*/ 22523 h 505123"/>
              <a:gd name="connsiteX2" fmla="*/ 0 w 1511300"/>
              <a:gd name="connsiteY2" fmla="*/ 124123 h 50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505123">
                <a:moveTo>
                  <a:pt x="1511300" y="505123"/>
                </a:moveTo>
                <a:cubicBezTo>
                  <a:pt x="1243541" y="295573"/>
                  <a:pt x="975783" y="86023"/>
                  <a:pt x="723900" y="22523"/>
                </a:cubicBezTo>
                <a:cubicBezTo>
                  <a:pt x="472017" y="-40977"/>
                  <a:pt x="236008" y="41573"/>
                  <a:pt x="0" y="12412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6A7F88-6E09-4270-A12F-8B0291A640B2}"/>
              </a:ext>
            </a:extLst>
          </p:cNvPr>
          <p:cNvSpPr/>
          <p:nvPr/>
        </p:nvSpPr>
        <p:spPr>
          <a:xfrm rot="10800000">
            <a:off x="3973174" y="3554814"/>
            <a:ext cx="1299407" cy="505123"/>
          </a:xfrm>
          <a:custGeom>
            <a:avLst/>
            <a:gdLst>
              <a:gd name="connsiteX0" fmla="*/ 1511300 w 1511300"/>
              <a:gd name="connsiteY0" fmla="*/ 505123 h 505123"/>
              <a:gd name="connsiteX1" fmla="*/ 723900 w 1511300"/>
              <a:gd name="connsiteY1" fmla="*/ 22523 h 505123"/>
              <a:gd name="connsiteX2" fmla="*/ 0 w 1511300"/>
              <a:gd name="connsiteY2" fmla="*/ 124123 h 50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505123">
                <a:moveTo>
                  <a:pt x="1511300" y="505123"/>
                </a:moveTo>
                <a:cubicBezTo>
                  <a:pt x="1243541" y="295573"/>
                  <a:pt x="975783" y="86023"/>
                  <a:pt x="723900" y="22523"/>
                </a:cubicBezTo>
                <a:cubicBezTo>
                  <a:pt x="472017" y="-40977"/>
                  <a:pt x="236008" y="41573"/>
                  <a:pt x="0" y="12412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01EBE-6DA3-4A17-80A1-FC85986768B1}"/>
                  </a:ext>
                </a:extLst>
              </p:cNvPr>
              <p:cNvSpPr txBox="1"/>
              <p:nvPr/>
            </p:nvSpPr>
            <p:spPr>
              <a:xfrm>
                <a:off x="4574124" y="2501236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D01EBE-6DA3-4A17-80A1-FC859867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24" y="2501236"/>
                <a:ext cx="3709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29E958-45DB-4D3B-AA3B-5E1007A9B333}"/>
                  </a:ext>
                </a:extLst>
              </p:cNvPr>
              <p:cNvSpPr txBox="1"/>
              <p:nvPr/>
            </p:nvSpPr>
            <p:spPr>
              <a:xfrm>
                <a:off x="4105043" y="4059937"/>
                <a:ext cx="8456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29E958-45DB-4D3B-AA3B-5E1007A9B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43" y="4059937"/>
                <a:ext cx="84568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5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69BD827-ECF6-4AA4-B742-13B27D0C6472}"/>
              </a:ext>
            </a:extLst>
          </p:cNvPr>
          <p:cNvCxnSpPr>
            <a:cxnSpLocks/>
          </p:cNvCxnSpPr>
          <p:nvPr/>
        </p:nvCxnSpPr>
        <p:spPr>
          <a:xfrm>
            <a:off x="2826327" y="4419600"/>
            <a:ext cx="479367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9A5349-9B50-4D15-8EBE-7E17A233E399}"/>
              </a:ext>
            </a:extLst>
          </p:cNvPr>
          <p:cNvCxnSpPr/>
          <p:nvPr/>
        </p:nvCxnSpPr>
        <p:spPr>
          <a:xfrm>
            <a:off x="5056909" y="1524000"/>
            <a:ext cx="0" cy="429490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C0D54C-1964-47D0-A0B7-FB3245B89365}"/>
              </a:ext>
            </a:extLst>
          </p:cNvPr>
          <p:cNvSpPr/>
          <p:nvPr/>
        </p:nvSpPr>
        <p:spPr>
          <a:xfrm>
            <a:off x="3075709" y="1704109"/>
            <a:ext cx="3934691" cy="3671455"/>
          </a:xfrm>
          <a:custGeom>
            <a:avLst/>
            <a:gdLst>
              <a:gd name="connsiteX0" fmla="*/ 0 w 4225637"/>
              <a:gd name="connsiteY0" fmla="*/ 3671455 h 3671455"/>
              <a:gd name="connsiteX1" fmla="*/ 1066800 w 4225637"/>
              <a:gd name="connsiteY1" fmla="*/ 2092037 h 3671455"/>
              <a:gd name="connsiteX2" fmla="*/ 3394364 w 4225637"/>
              <a:gd name="connsiteY2" fmla="*/ 1246909 h 3671455"/>
              <a:gd name="connsiteX3" fmla="*/ 4225637 w 4225637"/>
              <a:gd name="connsiteY3" fmla="*/ 0 h 367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637" h="3671455">
                <a:moveTo>
                  <a:pt x="0" y="3671455"/>
                </a:moveTo>
                <a:cubicBezTo>
                  <a:pt x="250536" y="3083791"/>
                  <a:pt x="501073" y="2496128"/>
                  <a:pt x="1066800" y="2092037"/>
                </a:cubicBezTo>
                <a:cubicBezTo>
                  <a:pt x="1632527" y="1687946"/>
                  <a:pt x="2867891" y="1595582"/>
                  <a:pt x="3394364" y="1246909"/>
                </a:cubicBezTo>
                <a:cubicBezTo>
                  <a:pt x="3920837" y="898236"/>
                  <a:pt x="4073237" y="449118"/>
                  <a:pt x="4225637" y="0"/>
                </a:cubicBezTo>
              </a:path>
            </a:pathLst>
          </a:custGeom>
          <a:noFill/>
          <a:ln w="57150"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8B1816-88C0-4731-ABA8-E01D97EE4E06}"/>
              </a:ext>
            </a:extLst>
          </p:cNvPr>
          <p:cNvCxnSpPr>
            <a:cxnSpLocks/>
          </p:cNvCxnSpPr>
          <p:nvPr/>
        </p:nvCxnSpPr>
        <p:spPr>
          <a:xfrm flipV="1">
            <a:off x="3355109" y="1944254"/>
            <a:ext cx="4177146" cy="41771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7AC940-9B12-49C1-B4D5-E43515D37740}"/>
                  </a:ext>
                </a:extLst>
              </p:cNvPr>
              <p:cNvSpPr txBox="1"/>
              <p:nvPr/>
            </p:nvSpPr>
            <p:spPr>
              <a:xfrm>
                <a:off x="4349554" y="2826975"/>
                <a:ext cx="3709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7AC940-9B12-49C1-B4D5-E43515D3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54" y="2826975"/>
                <a:ext cx="37099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CD99D-E86E-4B65-9E15-C5F86E84B3F2}"/>
                  </a:ext>
                </a:extLst>
              </p:cNvPr>
              <p:cNvSpPr txBox="1"/>
              <p:nvPr/>
            </p:nvSpPr>
            <p:spPr>
              <a:xfrm>
                <a:off x="5785753" y="5010334"/>
                <a:ext cx="8456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CD99D-E86E-4B65-9E15-C5F86E84B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53" y="5010334"/>
                <a:ext cx="84568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FC214B-6BBB-4B85-98F9-C162463E92F1}"/>
              </a:ext>
            </a:extLst>
          </p:cNvPr>
          <p:cNvSpPr/>
          <p:nvPr/>
        </p:nvSpPr>
        <p:spPr>
          <a:xfrm rot="5400000" flipV="1">
            <a:off x="4066309" y="2677390"/>
            <a:ext cx="3934691" cy="3671455"/>
          </a:xfrm>
          <a:custGeom>
            <a:avLst/>
            <a:gdLst>
              <a:gd name="connsiteX0" fmla="*/ 0 w 4225637"/>
              <a:gd name="connsiteY0" fmla="*/ 3671455 h 3671455"/>
              <a:gd name="connsiteX1" fmla="*/ 1066800 w 4225637"/>
              <a:gd name="connsiteY1" fmla="*/ 2092037 h 3671455"/>
              <a:gd name="connsiteX2" fmla="*/ 3394364 w 4225637"/>
              <a:gd name="connsiteY2" fmla="*/ 1246909 h 3671455"/>
              <a:gd name="connsiteX3" fmla="*/ 4225637 w 4225637"/>
              <a:gd name="connsiteY3" fmla="*/ 0 h 367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637" h="3671455">
                <a:moveTo>
                  <a:pt x="0" y="3671455"/>
                </a:moveTo>
                <a:cubicBezTo>
                  <a:pt x="250536" y="3083791"/>
                  <a:pt x="501073" y="2496128"/>
                  <a:pt x="1066800" y="2092037"/>
                </a:cubicBezTo>
                <a:cubicBezTo>
                  <a:pt x="1632527" y="1687946"/>
                  <a:pt x="2867891" y="1595582"/>
                  <a:pt x="3394364" y="1246909"/>
                </a:cubicBezTo>
                <a:cubicBezTo>
                  <a:pt x="3920837" y="898236"/>
                  <a:pt x="4073237" y="449118"/>
                  <a:pt x="4225637" y="0"/>
                </a:cubicBezTo>
              </a:path>
            </a:pathLst>
          </a:custGeom>
          <a:noFill/>
          <a:ln w="57150"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DE7144-BBAB-44CF-AB6B-1303DD1727EA}"/>
              </a:ext>
            </a:extLst>
          </p:cNvPr>
          <p:cNvCxnSpPr>
            <a:cxnSpLocks/>
          </p:cNvCxnSpPr>
          <p:nvPr/>
        </p:nvCxnSpPr>
        <p:spPr>
          <a:xfrm>
            <a:off x="3311236" y="3574473"/>
            <a:ext cx="42672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7A3163-5092-4C49-B301-553EB883BF9E}"/>
              </a:ext>
            </a:extLst>
          </p:cNvPr>
          <p:cNvCxnSpPr>
            <a:cxnSpLocks/>
          </p:cNvCxnSpPr>
          <p:nvPr/>
        </p:nvCxnSpPr>
        <p:spPr>
          <a:xfrm>
            <a:off x="4294909" y="2466109"/>
            <a:ext cx="0" cy="343592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EA4317-791A-41D6-BB7D-2A41D049398D}"/>
              </a:ext>
            </a:extLst>
          </p:cNvPr>
          <p:cNvSpPr/>
          <p:nvPr/>
        </p:nvSpPr>
        <p:spPr>
          <a:xfrm>
            <a:off x="4296189" y="3186546"/>
            <a:ext cx="3046719" cy="2590800"/>
          </a:xfrm>
          <a:custGeom>
            <a:avLst/>
            <a:gdLst>
              <a:gd name="connsiteX0" fmla="*/ 25917 w 4029880"/>
              <a:gd name="connsiteY0" fmla="*/ 2673928 h 2673928"/>
              <a:gd name="connsiteX1" fmla="*/ 12062 w 4029880"/>
              <a:gd name="connsiteY1" fmla="*/ 1177637 h 2673928"/>
              <a:gd name="connsiteX2" fmla="*/ 178317 w 4029880"/>
              <a:gd name="connsiteY2" fmla="*/ 706582 h 2673928"/>
              <a:gd name="connsiteX3" fmla="*/ 469262 w 4029880"/>
              <a:gd name="connsiteY3" fmla="*/ 484910 h 2673928"/>
              <a:gd name="connsiteX4" fmla="*/ 1300535 w 4029880"/>
              <a:gd name="connsiteY4" fmla="*/ 249382 h 2673928"/>
              <a:gd name="connsiteX5" fmla="*/ 3032353 w 4029880"/>
              <a:gd name="connsiteY5" fmla="*/ 83128 h 2673928"/>
              <a:gd name="connsiteX6" fmla="*/ 4029880 w 4029880"/>
              <a:gd name="connsiteY6" fmla="*/ 0 h 2673928"/>
              <a:gd name="connsiteX0" fmla="*/ 47466 w 4051429"/>
              <a:gd name="connsiteY0" fmla="*/ 2673928 h 2673928"/>
              <a:gd name="connsiteX1" fmla="*/ 33611 w 4051429"/>
              <a:gd name="connsiteY1" fmla="*/ 1177637 h 2673928"/>
              <a:gd name="connsiteX2" fmla="*/ 490811 w 4051429"/>
              <a:gd name="connsiteY2" fmla="*/ 484910 h 2673928"/>
              <a:gd name="connsiteX3" fmla="*/ 1322084 w 4051429"/>
              <a:gd name="connsiteY3" fmla="*/ 249382 h 2673928"/>
              <a:gd name="connsiteX4" fmla="*/ 3053902 w 4051429"/>
              <a:gd name="connsiteY4" fmla="*/ 83128 h 2673928"/>
              <a:gd name="connsiteX5" fmla="*/ 4051429 w 4051429"/>
              <a:gd name="connsiteY5" fmla="*/ 0 h 2673928"/>
              <a:gd name="connsiteX0" fmla="*/ 40283 w 4044246"/>
              <a:gd name="connsiteY0" fmla="*/ 2673928 h 2673928"/>
              <a:gd name="connsiteX1" fmla="*/ 26428 w 4044246"/>
              <a:gd name="connsiteY1" fmla="*/ 1177637 h 2673928"/>
              <a:gd name="connsiteX2" fmla="*/ 386646 w 4044246"/>
              <a:gd name="connsiteY2" fmla="*/ 540328 h 2673928"/>
              <a:gd name="connsiteX3" fmla="*/ 1314901 w 4044246"/>
              <a:gd name="connsiteY3" fmla="*/ 249382 h 2673928"/>
              <a:gd name="connsiteX4" fmla="*/ 3046719 w 4044246"/>
              <a:gd name="connsiteY4" fmla="*/ 83128 h 2673928"/>
              <a:gd name="connsiteX5" fmla="*/ 4044246 w 4044246"/>
              <a:gd name="connsiteY5" fmla="*/ 0 h 2673928"/>
              <a:gd name="connsiteX0" fmla="*/ 40283 w 4044246"/>
              <a:gd name="connsiteY0" fmla="*/ 2618510 h 2618510"/>
              <a:gd name="connsiteX1" fmla="*/ 26428 w 4044246"/>
              <a:gd name="connsiteY1" fmla="*/ 1122219 h 2618510"/>
              <a:gd name="connsiteX2" fmla="*/ 386646 w 4044246"/>
              <a:gd name="connsiteY2" fmla="*/ 484910 h 2618510"/>
              <a:gd name="connsiteX3" fmla="*/ 1314901 w 4044246"/>
              <a:gd name="connsiteY3" fmla="*/ 193964 h 2618510"/>
              <a:gd name="connsiteX4" fmla="*/ 3046719 w 4044246"/>
              <a:gd name="connsiteY4" fmla="*/ 27710 h 2618510"/>
              <a:gd name="connsiteX5" fmla="*/ 4044246 w 4044246"/>
              <a:gd name="connsiteY5" fmla="*/ 0 h 2618510"/>
              <a:gd name="connsiteX0" fmla="*/ 40283 w 4044246"/>
              <a:gd name="connsiteY0" fmla="*/ 2618510 h 2618510"/>
              <a:gd name="connsiteX1" fmla="*/ 26428 w 4044246"/>
              <a:gd name="connsiteY1" fmla="*/ 1122219 h 2618510"/>
              <a:gd name="connsiteX2" fmla="*/ 386646 w 4044246"/>
              <a:gd name="connsiteY2" fmla="*/ 484910 h 2618510"/>
              <a:gd name="connsiteX3" fmla="*/ 1314901 w 4044246"/>
              <a:gd name="connsiteY3" fmla="*/ 193964 h 2618510"/>
              <a:gd name="connsiteX4" fmla="*/ 3046719 w 4044246"/>
              <a:gd name="connsiteY4" fmla="*/ 27710 h 2618510"/>
              <a:gd name="connsiteX5" fmla="*/ 4044246 w 4044246"/>
              <a:gd name="connsiteY5" fmla="*/ 0 h 2618510"/>
              <a:gd name="connsiteX0" fmla="*/ 40283 w 3046719"/>
              <a:gd name="connsiteY0" fmla="*/ 2590800 h 2590800"/>
              <a:gd name="connsiteX1" fmla="*/ 26428 w 3046719"/>
              <a:gd name="connsiteY1" fmla="*/ 1094509 h 2590800"/>
              <a:gd name="connsiteX2" fmla="*/ 386646 w 3046719"/>
              <a:gd name="connsiteY2" fmla="*/ 457200 h 2590800"/>
              <a:gd name="connsiteX3" fmla="*/ 1314901 w 3046719"/>
              <a:gd name="connsiteY3" fmla="*/ 166254 h 2590800"/>
              <a:gd name="connsiteX4" fmla="*/ 3046719 w 3046719"/>
              <a:gd name="connsiteY4" fmla="*/ 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6719" h="2590800">
                <a:moveTo>
                  <a:pt x="40283" y="2590800"/>
                </a:moveTo>
                <a:cubicBezTo>
                  <a:pt x="20655" y="2006600"/>
                  <a:pt x="-31299" y="1450109"/>
                  <a:pt x="26428" y="1094509"/>
                </a:cubicBezTo>
                <a:cubicBezTo>
                  <a:pt x="84155" y="738909"/>
                  <a:pt x="171901" y="611909"/>
                  <a:pt x="386646" y="457200"/>
                </a:cubicBezTo>
                <a:cubicBezTo>
                  <a:pt x="601391" y="302491"/>
                  <a:pt x="871556" y="242454"/>
                  <a:pt x="1314901" y="166254"/>
                </a:cubicBezTo>
                <a:cubicBezTo>
                  <a:pt x="1758247" y="90054"/>
                  <a:pt x="2591828" y="32327"/>
                  <a:pt x="304671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1520</TotalTime>
  <Words>10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5</cp:revision>
  <dcterms:created xsi:type="dcterms:W3CDTF">2017-11-07T14:37:22Z</dcterms:created>
  <dcterms:modified xsi:type="dcterms:W3CDTF">2017-11-09T15:25:07Z</dcterms:modified>
</cp:coreProperties>
</file>