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BF864E-2521-4ABF-AD99-87DC6936A5F5}"/>
              </a:ext>
            </a:extLst>
          </p:cNvPr>
          <p:cNvSpPr/>
          <p:nvPr/>
        </p:nvSpPr>
        <p:spPr>
          <a:xfrm>
            <a:off x="1505243" y="1069145"/>
            <a:ext cx="5289452" cy="5289452"/>
          </a:xfrm>
          <a:prstGeom prst="ellipse">
            <a:avLst/>
          </a:prstGeom>
          <a:blipFill>
            <a:blip r:embed="rId2"/>
            <a:stretch>
              <a:fillRect l="-7084" t="14824" r="-8629" b="8308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E3E60C-FBF9-4199-9910-4A89C972A830}"/>
              </a:ext>
            </a:extLst>
          </p:cNvPr>
          <p:cNvCxnSpPr/>
          <p:nvPr/>
        </p:nvCxnSpPr>
        <p:spPr>
          <a:xfrm>
            <a:off x="2278966" y="4220308"/>
            <a:ext cx="4572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5620BF-1F70-46E5-849B-E8FBB93A8DBB}"/>
              </a:ext>
            </a:extLst>
          </p:cNvPr>
          <p:cNvCxnSpPr/>
          <p:nvPr/>
        </p:nvCxnSpPr>
        <p:spPr>
          <a:xfrm>
            <a:off x="3024554" y="1758462"/>
            <a:ext cx="0" cy="30526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59021F-2611-4E1B-BA79-02438CFE432F}"/>
                  </a:ext>
                </a:extLst>
              </p:cNvPr>
              <p:cNvSpPr txBox="1"/>
              <p:nvPr/>
            </p:nvSpPr>
            <p:spPr>
              <a:xfrm>
                <a:off x="3123031" y="4254120"/>
                <a:ext cx="3263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Units Produced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59021F-2611-4E1B-BA79-02438CFE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31" y="4254120"/>
                <a:ext cx="3263699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1C044-82DD-4CCE-AED2-8AC6FB5E02E3}"/>
                  </a:ext>
                </a:extLst>
              </p:cNvPr>
              <p:cNvSpPr txBox="1"/>
              <p:nvPr/>
            </p:nvSpPr>
            <p:spPr>
              <a:xfrm>
                <a:off x="1885077" y="2620053"/>
                <a:ext cx="1139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1C044-82DD-4CCE-AED2-8AC6FB5E0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077" y="2620053"/>
                <a:ext cx="1139477" cy="461665"/>
              </a:xfrm>
              <a:prstGeom prst="rect">
                <a:avLst/>
              </a:prstGeom>
              <a:blipFill>
                <a:blip r:embed="rId3"/>
                <a:stretch>
                  <a:fillRect r="-48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6374CD-3052-465A-BB85-45DF012FB6B9}"/>
              </a:ext>
            </a:extLst>
          </p:cNvPr>
          <p:cNvCxnSpPr>
            <a:cxnSpLocks/>
          </p:cNvCxnSpPr>
          <p:nvPr/>
        </p:nvCxnSpPr>
        <p:spPr>
          <a:xfrm>
            <a:off x="3024554" y="2236763"/>
            <a:ext cx="3151163" cy="1983545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6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19</TotalTime>
  <Words>7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2017-12-15T15:31:18Z</dcterms:created>
  <dcterms:modified xsi:type="dcterms:W3CDTF">2018-01-11T14:51:18Z</dcterms:modified>
</cp:coreProperties>
</file>