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59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2" autoAdjust="0"/>
    <p:restoredTop sz="94660"/>
  </p:normalViewPr>
  <p:slideViewPr>
    <p:cSldViewPr snapToGrid="0">
      <p:cViewPr varScale="1">
        <p:scale>
          <a:sx n="68" d="100"/>
          <a:sy n="68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00E8-0936-42EF-92DC-A9F9B96C46C8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D7560-DEDA-404A-A57E-F32FB196A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7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00E8-0936-42EF-92DC-A9F9B96C46C8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D7560-DEDA-404A-A57E-F32FB196A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16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00E8-0936-42EF-92DC-A9F9B96C46C8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D7560-DEDA-404A-A57E-F32FB196A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14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00E8-0936-42EF-92DC-A9F9B96C46C8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D7560-DEDA-404A-A57E-F32FB196A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69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00E8-0936-42EF-92DC-A9F9B96C46C8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D7560-DEDA-404A-A57E-F32FB196A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95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00E8-0936-42EF-92DC-A9F9B96C46C8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D7560-DEDA-404A-A57E-F32FB196A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677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00E8-0936-42EF-92DC-A9F9B96C46C8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D7560-DEDA-404A-A57E-F32FB196A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9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00E8-0936-42EF-92DC-A9F9B96C46C8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D7560-DEDA-404A-A57E-F32FB196A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59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00E8-0936-42EF-92DC-A9F9B96C46C8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D7560-DEDA-404A-A57E-F32FB196A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101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00E8-0936-42EF-92DC-A9F9B96C46C8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D7560-DEDA-404A-A57E-F32FB196A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701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00E8-0936-42EF-92DC-A9F9B96C46C8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D7560-DEDA-404A-A57E-F32FB196A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53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B00E8-0936-42EF-92DC-A9F9B96C46C8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D7560-DEDA-404A-A57E-F32FB196A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4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6E5DACB-B0EC-42F1-B166-ABA3C83EB4A0}"/>
              </a:ext>
            </a:extLst>
          </p:cNvPr>
          <p:cNvSpPr/>
          <p:nvPr/>
        </p:nvSpPr>
        <p:spPr>
          <a:xfrm>
            <a:off x="1485900" y="1727200"/>
            <a:ext cx="939800" cy="939800"/>
          </a:xfrm>
          <a:custGeom>
            <a:avLst/>
            <a:gdLst>
              <a:gd name="connsiteX0" fmla="*/ 107950 w 939800"/>
              <a:gd name="connsiteY0" fmla="*/ 727075 h 939800"/>
              <a:gd name="connsiteX1" fmla="*/ 107950 w 939800"/>
              <a:gd name="connsiteY1" fmla="*/ 809625 h 939800"/>
              <a:gd name="connsiteX2" fmla="*/ 882650 w 939800"/>
              <a:gd name="connsiteY2" fmla="*/ 809625 h 939800"/>
              <a:gd name="connsiteX3" fmla="*/ 882650 w 939800"/>
              <a:gd name="connsiteY3" fmla="*/ 727075 h 939800"/>
              <a:gd name="connsiteX4" fmla="*/ 107950 w 939800"/>
              <a:gd name="connsiteY4" fmla="*/ 596900 h 939800"/>
              <a:gd name="connsiteX5" fmla="*/ 107950 w 939800"/>
              <a:gd name="connsiteY5" fmla="*/ 679450 h 939800"/>
              <a:gd name="connsiteX6" fmla="*/ 882650 w 939800"/>
              <a:gd name="connsiteY6" fmla="*/ 679450 h 939800"/>
              <a:gd name="connsiteX7" fmla="*/ 882650 w 939800"/>
              <a:gd name="connsiteY7" fmla="*/ 596900 h 939800"/>
              <a:gd name="connsiteX8" fmla="*/ 107950 w 939800"/>
              <a:gd name="connsiteY8" fmla="*/ 469900 h 939800"/>
              <a:gd name="connsiteX9" fmla="*/ 107950 w 939800"/>
              <a:gd name="connsiteY9" fmla="*/ 552450 h 939800"/>
              <a:gd name="connsiteX10" fmla="*/ 882650 w 939800"/>
              <a:gd name="connsiteY10" fmla="*/ 552450 h 939800"/>
              <a:gd name="connsiteX11" fmla="*/ 882650 w 939800"/>
              <a:gd name="connsiteY11" fmla="*/ 469900 h 939800"/>
              <a:gd name="connsiteX12" fmla="*/ 107950 w 939800"/>
              <a:gd name="connsiteY12" fmla="*/ 342900 h 939800"/>
              <a:gd name="connsiteX13" fmla="*/ 107950 w 939800"/>
              <a:gd name="connsiteY13" fmla="*/ 425450 h 939800"/>
              <a:gd name="connsiteX14" fmla="*/ 882650 w 939800"/>
              <a:gd name="connsiteY14" fmla="*/ 425450 h 939800"/>
              <a:gd name="connsiteX15" fmla="*/ 882650 w 939800"/>
              <a:gd name="connsiteY15" fmla="*/ 342900 h 939800"/>
              <a:gd name="connsiteX16" fmla="*/ 0 w 939800"/>
              <a:gd name="connsiteY16" fmla="*/ 0 h 939800"/>
              <a:gd name="connsiteX17" fmla="*/ 939800 w 939800"/>
              <a:gd name="connsiteY17" fmla="*/ 0 h 939800"/>
              <a:gd name="connsiteX18" fmla="*/ 939800 w 939800"/>
              <a:gd name="connsiteY18" fmla="*/ 939800 h 939800"/>
              <a:gd name="connsiteX19" fmla="*/ 0 w 939800"/>
              <a:gd name="connsiteY19" fmla="*/ 939800 h 93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39800" h="939800">
                <a:moveTo>
                  <a:pt x="107950" y="727075"/>
                </a:moveTo>
                <a:lnTo>
                  <a:pt x="107950" y="809625"/>
                </a:lnTo>
                <a:lnTo>
                  <a:pt x="882650" y="809625"/>
                </a:lnTo>
                <a:lnTo>
                  <a:pt x="882650" y="727075"/>
                </a:lnTo>
                <a:close/>
                <a:moveTo>
                  <a:pt x="107950" y="596900"/>
                </a:moveTo>
                <a:lnTo>
                  <a:pt x="107950" y="679450"/>
                </a:lnTo>
                <a:lnTo>
                  <a:pt x="882650" y="679450"/>
                </a:lnTo>
                <a:lnTo>
                  <a:pt x="882650" y="596900"/>
                </a:lnTo>
                <a:close/>
                <a:moveTo>
                  <a:pt x="107950" y="469900"/>
                </a:moveTo>
                <a:lnTo>
                  <a:pt x="107950" y="552450"/>
                </a:lnTo>
                <a:lnTo>
                  <a:pt x="882650" y="552450"/>
                </a:lnTo>
                <a:lnTo>
                  <a:pt x="882650" y="469900"/>
                </a:lnTo>
                <a:close/>
                <a:moveTo>
                  <a:pt x="107950" y="342900"/>
                </a:moveTo>
                <a:lnTo>
                  <a:pt x="107950" y="425450"/>
                </a:lnTo>
                <a:lnTo>
                  <a:pt x="882650" y="425450"/>
                </a:lnTo>
                <a:lnTo>
                  <a:pt x="882650" y="342900"/>
                </a:lnTo>
                <a:close/>
                <a:moveTo>
                  <a:pt x="0" y="0"/>
                </a:moveTo>
                <a:lnTo>
                  <a:pt x="939800" y="0"/>
                </a:lnTo>
                <a:lnTo>
                  <a:pt x="939800" y="939800"/>
                </a:lnTo>
                <a:lnTo>
                  <a:pt x="0" y="939800"/>
                </a:lnTo>
                <a:close/>
              </a:path>
            </a:pathLst>
          </a:custGeom>
          <a:solidFill>
            <a:srgbClr val="3259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64008" rIns="0" bIns="0" rtlCol="0" anchor="t" anchorCtr="0"/>
          <a:lstStyle/>
          <a:p>
            <a:r>
              <a:rPr lang="en-US" sz="1600" dirty="0" err="1">
                <a:latin typeface="Arial Black" panose="020B0A04020102020204" pitchFamily="34" charset="0"/>
              </a:rPr>
              <a:t>Abc</a:t>
            </a:r>
            <a:r>
              <a:rPr lang="en-US" sz="1600" dirty="0">
                <a:latin typeface="Arial Black" panose="020B0A04020102020204" pitchFamily="34" charset="0"/>
              </a:rPr>
              <a:t> –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61364C-5425-4773-9632-1B1B61BC2BF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911" y="2669643"/>
            <a:ext cx="212725" cy="20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518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>
            <a:extLst>
              <a:ext uri="{FF2B5EF4-FFF2-40B4-BE49-F238E27FC236}">
                <a16:creationId xmlns:a16="http://schemas.microsoft.com/office/drawing/2014/main" id="{E6C0A94A-1342-4F51-8B4A-62BBBBE2C262}"/>
              </a:ext>
            </a:extLst>
          </p:cNvPr>
          <p:cNvSpPr/>
          <p:nvPr/>
        </p:nvSpPr>
        <p:spPr>
          <a:xfrm>
            <a:off x="1378635" y="2222696"/>
            <a:ext cx="2940148" cy="1456335"/>
          </a:xfrm>
          <a:prstGeom prst="rightArrow">
            <a:avLst/>
          </a:prstGeom>
          <a:solidFill>
            <a:srgbClr val="3259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FD1E54C8-CB13-4911-A3E7-D97DE2D51F6D}"/>
              </a:ext>
            </a:extLst>
          </p:cNvPr>
          <p:cNvSpPr/>
          <p:nvPr/>
        </p:nvSpPr>
        <p:spPr>
          <a:xfrm flipH="1">
            <a:off x="1378635" y="3679031"/>
            <a:ext cx="2940148" cy="1456335"/>
          </a:xfrm>
          <a:prstGeom prst="rightArrow">
            <a:avLst/>
          </a:prstGeom>
          <a:solidFill>
            <a:srgbClr val="3259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7DA930-F505-4B36-A56F-C0AF05DD7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287" y="2905308"/>
            <a:ext cx="203277" cy="20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47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48B2EC-EEC0-4627-A4B1-5ED6F7F7215B}"/>
              </a:ext>
            </a:extLst>
          </p:cNvPr>
          <p:cNvSpPr/>
          <p:nvPr/>
        </p:nvSpPr>
        <p:spPr>
          <a:xfrm rot="2700000">
            <a:off x="973281" y="2782454"/>
            <a:ext cx="1782619" cy="984358"/>
          </a:xfrm>
          <a:custGeom>
            <a:avLst/>
            <a:gdLst>
              <a:gd name="connsiteX0" fmla="*/ 1392381 w 5043057"/>
              <a:gd name="connsiteY0" fmla="*/ 374070 h 2784764"/>
              <a:gd name="connsiteX1" fmla="*/ 374070 w 5043057"/>
              <a:gd name="connsiteY1" fmla="*/ 1392381 h 2784764"/>
              <a:gd name="connsiteX2" fmla="*/ 1392381 w 5043057"/>
              <a:gd name="connsiteY2" fmla="*/ 2410692 h 2784764"/>
              <a:gd name="connsiteX3" fmla="*/ 2410692 w 5043057"/>
              <a:gd name="connsiteY3" fmla="*/ 1392381 h 2784764"/>
              <a:gd name="connsiteX4" fmla="*/ 1392381 w 5043057"/>
              <a:gd name="connsiteY4" fmla="*/ 374070 h 2784764"/>
              <a:gd name="connsiteX5" fmla="*/ 1392382 w 5043057"/>
              <a:gd name="connsiteY5" fmla="*/ 0 h 2784764"/>
              <a:gd name="connsiteX6" fmla="*/ 2756475 w 5043057"/>
              <a:gd name="connsiteY6" fmla="*/ 1111768 h 2784764"/>
              <a:gd name="connsiteX7" fmla="*/ 2770757 w 5043057"/>
              <a:gd name="connsiteY7" fmla="*/ 1205347 h 2784764"/>
              <a:gd name="connsiteX8" fmla="*/ 5043057 w 5043057"/>
              <a:gd name="connsiteY8" fmla="*/ 1205347 h 2784764"/>
              <a:gd name="connsiteX9" fmla="*/ 5043057 w 5043057"/>
              <a:gd name="connsiteY9" fmla="*/ 1579417 h 2784764"/>
              <a:gd name="connsiteX10" fmla="*/ 5043057 w 5043057"/>
              <a:gd name="connsiteY10" fmla="*/ 2382743 h 2784764"/>
              <a:gd name="connsiteX11" fmla="*/ 4668987 w 5043057"/>
              <a:gd name="connsiteY11" fmla="*/ 2382743 h 2784764"/>
              <a:gd name="connsiteX12" fmla="*/ 4668987 w 5043057"/>
              <a:gd name="connsiteY12" fmla="*/ 1579417 h 2784764"/>
              <a:gd name="connsiteX13" fmla="*/ 4100945 w 5043057"/>
              <a:gd name="connsiteY13" fmla="*/ 1579417 h 2784764"/>
              <a:gd name="connsiteX14" fmla="*/ 4100945 w 5043057"/>
              <a:gd name="connsiteY14" fmla="*/ 2382743 h 2784764"/>
              <a:gd name="connsiteX15" fmla="*/ 3726875 w 5043057"/>
              <a:gd name="connsiteY15" fmla="*/ 2382743 h 2784764"/>
              <a:gd name="connsiteX16" fmla="*/ 3726875 w 5043057"/>
              <a:gd name="connsiteY16" fmla="*/ 1579417 h 2784764"/>
              <a:gd name="connsiteX17" fmla="*/ 2770757 w 5043057"/>
              <a:gd name="connsiteY17" fmla="*/ 1579417 h 2784764"/>
              <a:gd name="connsiteX18" fmla="*/ 2756475 w 5043057"/>
              <a:gd name="connsiteY18" fmla="*/ 1672996 h 2784764"/>
              <a:gd name="connsiteX19" fmla="*/ 1392382 w 5043057"/>
              <a:gd name="connsiteY19" fmla="*/ 2784764 h 2784764"/>
              <a:gd name="connsiteX20" fmla="*/ 0 w 5043057"/>
              <a:gd name="connsiteY20" fmla="*/ 1392382 h 2784764"/>
              <a:gd name="connsiteX21" fmla="*/ 1392382 w 5043057"/>
              <a:gd name="connsiteY21" fmla="*/ 0 h 2784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043057" h="2784764">
                <a:moveTo>
                  <a:pt x="1392381" y="374070"/>
                </a:moveTo>
                <a:cubicBezTo>
                  <a:pt x="829983" y="374070"/>
                  <a:pt x="374070" y="829983"/>
                  <a:pt x="374070" y="1392381"/>
                </a:cubicBezTo>
                <a:cubicBezTo>
                  <a:pt x="374070" y="1954779"/>
                  <a:pt x="829983" y="2410692"/>
                  <a:pt x="1392381" y="2410692"/>
                </a:cubicBezTo>
                <a:cubicBezTo>
                  <a:pt x="1954779" y="2410692"/>
                  <a:pt x="2410692" y="1954779"/>
                  <a:pt x="2410692" y="1392381"/>
                </a:cubicBezTo>
                <a:cubicBezTo>
                  <a:pt x="2410692" y="829983"/>
                  <a:pt x="1954779" y="374070"/>
                  <a:pt x="1392381" y="374070"/>
                </a:cubicBezTo>
                <a:close/>
                <a:moveTo>
                  <a:pt x="1392382" y="0"/>
                </a:moveTo>
                <a:cubicBezTo>
                  <a:pt x="2065249" y="0"/>
                  <a:pt x="2626641" y="477284"/>
                  <a:pt x="2756475" y="1111768"/>
                </a:cubicBezTo>
                <a:lnTo>
                  <a:pt x="2770757" y="1205347"/>
                </a:lnTo>
                <a:lnTo>
                  <a:pt x="5043057" y="1205347"/>
                </a:lnTo>
                <a:lnTo>
                  <a:pt x="5043057" y="1579417"/>
                </a:lnTo>
                <a:lnTo>
                  <a:pt x="5043057" y="2382743"/>
                </a:lnTo>
                <a:lnTo>
                  <a:pt x="4668987" y="2382743"/>
                </a:lnTo>
                <a:lnTo>
                  <a:pt x="4668987" y="1579417"/>
                </a:lnTo>
                <a:lnTo>
                  <a:pt x="4100945" y="1579417"/>
                </a:lnTo>
                <a:lnTo>
                  <a:pt x="4100945" y="2382743"/>
                </a:lnTo>
                <a:lnTo>
                  <a:pt x="3726875" y="2382743"/>
                </a:lnTo>
                <a:lnTo>
                  <a:pt x="3726875" y="1579417"/>
                </a:lnTo>
                <a:lnTo>
                  <a:pt x="2770757" y="1579417"/>
                </a:lnTo>
                <a:lnTo>
                  <a:pt x="2756475" y="1672996"/>
                </a:lnTo>
                <a:cubicBezTo>
                  <a:pt x="2626641" y="2307481"/>
                  <a:pt x="2065249" y="2784764"/>
                  <a:pt x="1392382" y="2784764"/>
                </a:cubicBezTo>
                <a:cubicBezTo>
                  <a:pt x="623391" y="2784764"/>
                  <a:pt x="0" y="2161373"/>
                  <a:pt x="0" y="1392382"/>
                </a:cubicBezTo>
                <a:cubicBezTo>
                  <a:pt x="0" y="623391"/>
                  <a:pt x="623391" y="0"/>
                  <a:pt x="1392382" y="0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D4FBC6-83F5-4E7D-9858-78B93737D5A2}"/>
              </a:ext>
            </a:extLst>
          </p:cNvPr>
          <p:cNvSpPr txBox="1"/>
          <p:nvPr/>
        </p:nvSpPr>
        <p:spPr>
          <a:xfrm>
            <a:off x="2199307" y="2612913"/>
            <a:ext cx="17443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cap="all" dirty="0" err="1">
                <a:ln w="19050"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Calc</a:t>
            </a:r>
            <a:endParaRPr lang="en-US" sz="4000" cap="all" dirty="0">
              <a:ln w="19050">
                <a:solidFill>
                  <a:schemeClr val="accent4">
                    <a:lumMod val="50000"/>
                  </a:schemeClr>
                </a:solidFill>
              </a:ln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  <a:p>
            <a:pPr algn="r"/>
            <a:r>
              <a:rPr lang="en-US" sz="4000" cap="all" dirty="0">
                <a:ln w="19050"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Key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6ED3FF3-D433-49EE-BBF9-7679E00C0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616" y="2433311"/>
            <a:ext cx="2865368" cy="168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725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24F64642-F443-4DF4-9EB0-92A8ED345A8F}"/>
                  </a:ext>
                </a:extLst>
              </p:cNvPr>
              <p:cNvSpPr/>
              <p:nvPr/>
            </p:nvSpPr>
            <p:spPr>
              <a:xfrm>
                <a:off x="1080654" y="2161309"/>
                <a:ext cx="3532909" cy="3532909"/>
              </a:xfrm>
              <a:prstGeom prst="ellipse">
                <a:avLst/>
              </a:prstGeom>
              <a:solidFill>
                <a:srgbClr val="3259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4320" tIns="0" rIns="0" b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900" b="1" i="1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sz="19900" b="1" dirty="0"/>
              </a:p>
            </p:txBody>
          </p:sp>
        </mc:Choice>
        <mc:Fallback xmlns="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24F64642-F443-4DF4-9EB0-92A8ED345A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654" y="2161309"/>
                <a:ext cx="3532909" cy="353290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76A1A43-7E4C-42E1-96C4-99A14C417E3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525" y="3827606"/>
            <a:ext cx="200660" cy="20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0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924AF56-469D-4254-A0A1-E453592C244E}"/>
              </a:ext>
            </a:extLst>
          </p:cNvPr>
          <p:cNvSpPr/>
          <p:nvPr/>
        </p:nvSpPr>
        <p:spPr>
          <a:xfrm>
            <a:off x="1163781" y="2147455"/>
            <a:ext cx="3338946" cy="2105890"/>
          </a:xfrm>
          <a:prstGeom prst="roundRect">
            <a:avLst>
              <a:gd name="adj" fmla="val 36785"/>
            </a:avLst>
          </a:prstGeom>
          <a:solidFill>
            <a:srgbClr val="3259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3A60458-DD1A-424B-98DB-0B4D217DD8DA}"/>
              </a:ext>
            </a:extLst>
          </p:cNvPr>
          <p:cNvSpPr/>
          <p:nvPr/>
        </p:nvSpPr>
        <p:spPr>
          <a:xfrm>
            <a:off x="1704111" y="2930234"/>
            <a:ext cx="540327" cy="5403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F7B2149-D0C5-4F18-9B46-F80C4BA49618}"/>
              </a:ext>
            </a:extLst>
          </p:cNvPr>
          <p:cNvSpPr/>
          <p:nvPr/>
        </p:nvSpPr>
        <p:spPr>
          <a:xfrm>
            <a:off x="2521527" y="2930235"/>
            <a:ext cx="540327" cy="5403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5811FDA-AA74-48F3-98B8-8B48E8FE4CD5}"/>
              </a:ext>
            </a:extLst>
          </p:cNvPr>
          <p:cNvSpPr/>
          <p:nvPr/>
        </p:nvSpPr>
        <p:spPr>
          <a:xfrm>
            <a:off x="3338943" y="2930236"/>
            <a:ext cx="540327" cy="5403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50E4B0C5-0417-4E57-98B8-52D0B2DECA1D}"/>
              </a:ext>
            </a:extLst>
          </p:cNvPr>
          <p:cNvSpPr/>
          <p:nvPr/>
        </p:nvSpPr>
        <p:spPr>
          <a:xfrm rot="5400000">
            <a:off x="820883" y="3813459"/>
            <a:ext cx="1572486" cy="886691"/>
          </a:xfrm>
          <a:prstGeom prst="triangle">
            <a:avLst/>
          </a:prstGeom>
          <a:solidFill>
            <a:srgbClr val="3259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B08C94-07FF-4FF4-89D3-A5B2B990E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900" y="3539838"/>
            <a:ext cx="200660" cy="17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339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E022264-1190-4D90-8547-1A6D9794E2A5}"/>
              </a:ext>
            </a:extLst>
          </p:cNvPr>
          <p:cNvSpPr/>
          <p:nvPr/>
        </p:nvSpPr>
        <p:spPr>
          <a:xfrm rot="2700000">
            <a:off x="1220355" y="2095500"/>
            <a:ext cx="2776997" cy="2392363"/>
          </a:xfrm>
          <a:custGeom>
            <a:avLst/>
            <a:gdLst>
              <a:gd name="connsiteX0" fmla="*/ 396217 w 2870920"/>
              <a:gd name="connsiteY0" fmla="*/ 37 h 2473277"/>
              <a:gd name="connsiteX1" fmla="*/ 524307 w 2870920"/>
              <a:gd name="connsiteY1" fmla="*/ 163462 h 2473277"/>
              <a:gd name="connsiteX2" fmla="*/ 574348 w 2870920"/>
              <a:gd name="connsiteY2" fmla="*/ 166059 h 2473277"/>
              <a:gd name="connsiteX3" fmla="*/ 595743 w 2870920"/>
              <a:gd name="connsiteY3" fmla="*/ 173484 h 2473277"/>
              <a:gd name="connsiteX4" fmla="*/ 595743 w 2870920"/>
              <a:gd name="connsiteY4" fmla="*/ 5874 h 2473277"/>
              <a:gd name="connsiteX5" fmla="*/ 2161307 w 2870920"/>
              <a:gd name="connsiteY5" fmla="*/ 5874 h 2473277"/>
              <a:gd name="connsiteX6" fmla="*/ 2161307 w 2870920"/>
              <a:gd name="connsiteY6" fmla="*/ 5869 h 2473277"/>
              <a:gd name="connsiteX7" fmla="*/ 2686481 w 2870920"/>
              <a:gd name="connsiteY7" fmla="*/ 353964 h 2473277"/>
              <a:gd name="connsiteX8" fmla="*/ 2870920 w 2870920"/>
              <a:gd name="connsiteY8" fmla="*/ 863983 h 2473277"/>
              <a:gd name="connsiteX9" fmla="*/ 2452251 w 2870920"/>
              <a:gd name="connsiteY9" fmla="*/ 720244 h 2473277"/>
              <a:gd name="connsiteX10" fmla="*/ 2161307 w 2870920"/>
              <a:gd name="connsiteY10" fmla="*/ 740159 h 2473277"/>
              <a:gd name="connsiteX11" fmla="*/ 2161307 w 2870920"/>
              <a:gd name="connsiteY11" fmla="*/ 740164 h 2473277"/>
              <a:gd name="connsiteX12" fmla="*/ 1772082 w 2870920"/>
              <a:gd name="connsiteY12" fmla="*/ 740164 h 2473277"/>
              <a:gd name="connsiteX13" fmla="*/ 1772082 w 2870920"/>
              <a:gd name="connsiteY13" fmla="*/ 2473277 h 2473277"/>
              <a:gd name="connsiteX14" fmla="*/ 1224395 w 2870920"/>
              <a:gd name="connsiteY14" fmla="*/ 2473277 h 2473277"/>
              <a:gd name="connsiteX15" fmla="*/ 1224395 w 2870920"/>
              <a:gd name="connsiteY15" fmla="*/ 740164 h 2473277"/>
              <a:gd name="connsiteX16" fmla="*/ 595743 w 2870920"/>
              <a:gd name="connsiteY16" fmla="*/ 740164 h 2473277"/>
              <a:gd name="connsiteX17" fmla="*/ 595743 w 2870920"/>
              <a:gd name="connsiteY17" fmla="*/ 553668 h 2473277"/>
              <a:gd name="connsiteX18" fmla="*/ 568097 w 2870920"/>
              <a:gd name="connsiteY18" fmla="*/ 566200 h 2473277"/>
              <a:gd name="connsiteX19" fmla="*/ 533832 w 2870920"/>
              <a:gd name="connsiteY19" fmla="*/ 577801 h 2473277"/>
              <a:gd name="connsiteX20" fmla="*/ 367145 w 2870920"/>
              <a:gd name="connsiteY20" fmla="*/ 740157 h 2473277"/>
              <a:gd name="connsiteX21" fmla="*/ 0 w 2870920"/>
              <a:gd name="connsiteY21" fmla="*/ 373012 h 2473277"/>
              <a:gd name="connsiteX22" fmla="*/ 367145 w 2870920"/>
              <a:gd name="connsiteY22" fmla="*/ 5867 h 2473277"/>
              <a:gd name="connsiteX23" fmla="*/ 396217 w 2870920"/>
              <a:gd name="connsiteY23" fmla="*/ 37 h 247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870920" h="2473277">
                <a:moveTo>
                  <a:pt x="396217" y="37"/>
                </a:moveTo>
                <a:cubicBezTo>
                  <a:pt x="456110" y="2331"/>
                  <a:pt x="465209" y="108531"/>
                  <a:pt x="524307" y="163462"/>
                </a:cubicBezTo>
                <a:cubicBezTo>
                  <a:pt x="541680" y="161784"/>
                  <a:pt x="558387" y="162820"/>
                  <a:pt x="574348" y="166059"/>
                </a:cubicBezTo>
                <a:lnTo>
                  <a:pt x="595743" y="173484"/>
                </a:lnTo>
                <a:lnTo>
                  <a:pt x="595743" y="5874"/>
                </a:lnTo>
                <a:lnTo>
                  <a:pt x="2161307" y="5874"/>
                </a:lnTo>
                <a:lnTo>
                  <a:pt x="2161307" y="5869"/>
                </a:lnTo>
                <a:cubicBezTo>
                  <a:pt x="2514165" y="10775"/>
                  <a:pt x="2533647" y="144270"/>
                  <a:pt x="2686481" y="353964"/>
                </a:cubicBezTo>
                <a:cubicBezTo>
                  <a:pt x="2827336" y="546196"/>
                  <a:pt x="2849127" y="719376"/>
                  <a:pt x="2870920" y="863983"/>
                </a:cubicBezTo>
                <a:cubicBezTo>
                  <a:pt x="2713324" y="816213"/>
                  <a:pt x="2590797" y="720389"/>
                  <a:pt x="2452251" y="720244"/>
                </a:cubicBezTo>
                <a:cubicBezTo>
                  <a:pt x="2299707" y="712595"/>
                  <a:pt x="2304326" y="743046"/>
                  <a:pt x="2161307" y="740159"/>
                </a:cubicBezTo>
                <a:lnTo>
                  <a:pt x="2161307" y="740164"/>
                </a:lnTo>
                <a:lnTo>
                  <a:pt x="1772082" y="740164"/>
                </a:lnTo>
                <a:lnTo>
                  <a:pt x="1772082" y="2473277"/>
                </a:lnTo>
                <a:lnTo>
                  <a:pt x="1224395" y="2473277"/>
                </a:lnTo>
                <a:lnTo>
                  <a:pt x="1224395" y="740164"/>
                </a:lnTo>
                <a:lnTo>
                  <a:pt x="595743" y="740164"/>
                </a:lnTo>
                <a:lnTo>
                  <a:pt x="595743" y="553668"/>
                </a:lnTo>
                <a:lnTo>
                  <a:pt x="568097" y="566200"/>
                </a:lnTo>
                <a:cubicBezTo>
                  <a:pt x="555658" y="571175"/>
                  <a:pt x="544061" y="575113"/>
                  <a:pt x="533832" y="577801"/>
                </a:cubicBezTo>
                <a:cubicBezTo>
                  <a:pt x="466291" y="637404"/>
                  <a:pt x="456117" y="774289"/>
                  <a:pt x="367145" y="740157"/>
                </a:cubicBezTo>
                <a:cubicBezTo>
                  <a:pt x="278173" y="706026"/>
                  <a:pt x="0" y="575781"/>
                  <a:pt x="0" y="373012"/>
                </a:cubicBezTo>
                <a:cubicBezTo>
                  <a:pt x="0" y="170243"/>
                  <a:pt x="279761" y="40792"/>
                  <a:pt x="367145" y="5867"/>
                </a:cubicBezTo>
                <a:cubicBezTo>
                  <a:pt x="378068" y="1501"/>
                  <a:pt x="387661" y="-291"/>
                  <a:pt x="396217" y="37"/>
                </a:cubicBezTo>
                <a:close/>
              </a:path>
            </a:pathLst>
          </a:custGeom>
          <a:solidFill>
            <a:srgbClr val="3259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422750-3155-4E11-9F42-9450A04FD39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760" y="3684908"/>
            <a:ext cx="182880" cy="19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733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sosceles Triangle 1">
                <a:extLst>
                  <a:ext uri="{FF2B5EF4-FFF2-40B4-BE49-F238E27FC236}">
                    <a16:creationId xmlns:a16="http://schemas.microsoft.com/office/drawing/2014/main" id="{5BA3CF29-DD89-4757-9DBA-1D06C8795E9D}"/>
                  </a:ext>
                </a:extLst>
              </p:cNvPr>
              <p:cNvSpPr/>
              <p:nvPr/>
            </p:nvSpPr>
            <p:spPr>
              <a:xfrm>
                <a:off x="152400" y="863601"/>
                <a:ext cx="3579876" cy="3086100"/>
              </a:xfrm>
              <a:prstGeom prst="triangle">
                <a:avLst/>
              </a:prstGeom>
              <a:solidFill>
                <a:srgbClr val="3259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48640" tIns="0" rIns="0" bIns="9144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900" i="1" dirty="0" smtClean="0"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en-US" sz="19900" dirty="0"/>
              </a:p>
            </p:txBody>
          </p:sp>
        </mc:Choice>
        <mc:Fallback xmlns="">
          <p:sp>
            <p:nvSpPr>
              <p:cNvPr id="2" name="Isosceles Triangle 1">
                <a:extLst>
                  <a:ext uri="{FF2B5EF4-FFF2-40B4-BE49-F238E27FC236}">
                    <a16:creationId xmlns:a16="http://schemas.microsoft.com/office/drawing/2014/main" id="{5BA3CF29-DD89-4757-9DBA-1D06C8795E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863601"/>
                <a:ext cx="3579876" cy="3086100"/>
              </a:xfrm>
              <a:prstGeom prst="triangl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DFFC97B-E475-4E57-93C4-0AB623CFF1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724" y="3827433"/>
            <a:ext cx="232781" cy="20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709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8D30228B-BA94-4638-A4A2-CCEB9D37EDB9}"/>
              </a:ext>
            </a:extLst>
          </p:cNvPr>
          <p:cNvGrpSpPr/>
          <p:nvPr/>
        </p:nvGrpSpPr>
        <p:grpSpPr>
          <a:xfrm>
            <a:off x="633548" y="935501"/>
            <a:ext cx="5408793" cy="4529798"/>
            <a:chOff x="2405198" y="1621301"/>
            <a:chExt cx="5408793" cy="452979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29F717B-8CE0-4C08-B0F2-987ABD928115}"/>
                </a:ext>
              </a:extLst>
            </p:cNvPr>
            <p:cNvGrpSpPr/>
            <p:nvPr/>
          </p:nvGrpSpPr>
          <p:grpSpPr>
            <a:xfrm>
              <a:off x="2405198" y="1621301"/>
              <a:ext cx="5408793" cy="4529798"/>
              <a:chOff x="2387736" y="1772527"/>
              <a:chExt cx="5408793" cy="4529798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178D0F5D-AA08-4086-93D9-A38FF4AE0D04}"/>
                  </a:ext>
                </a:extLst>
              </p:cNvPr>
              <p:cNvSpPr/>
              <p:nvPr/>
            </p:nvSpPr>
            <p:spPr>
              <a:xfrm>
                <a:off x="2387736" y="1772528"/>
                <a:ext cx="2721859" cy="4529797"/>
              </a:xfrm>
              <a:custGeom>
                <a:avLst/>
                <a:gdLst>
                  <a:gd name="connsiteX0" fmla="*/ 0 w 2686929"/>
                  <a:gd name="connsiteY0" fmla="*/ 0 h 1083212"/>
                  <a:gd name="connsiteX1" fmla="*/ 1603717 w 2686929"/>
                  <a:gd name="connsiteY1" fmla="*/ 478302 h 1083212"/>
                  <a:gd name="connsiteX2" fmla="*/ 2686929 w 2686929"/>
                  <a:gd name="connsiteY2" fmla="*/ 1083212 h 1083212"/>
                  <a:gd name="connsiteX0" fmla="*/ 0 w 2686929"/>
                  <a:gd name="connsiteY0" fmla="*/ 0 h 1083212"/>
                  <a:gd name="connsiteX1" fmla="*/ 1448973 w 2686929"/>
                  <a:gd name="connsiteY1" fmla="*/ 407964 h 1083212"/>
                  <a:gd name="connsiteX2" fmla="*/ 2686929 w 2686929"/>
                  <a:gd name="connsiteY2" fmla="*/ 1083212 h 1083212"/>
                  <a:gd name="connsiteX0" fmla="*/ 0 w 2686929"/>
                  <a:gd name="connsiteY0" fmla="*/ 0 h 1083212"/>
                  <a:gd name="connsiteX1" fmla="*/ 1448973 w 2686929"/>
                  <a:gd name="connsiteY1" fmla="*/ 407964 h 1083212"/>
                  <a:gd name="connsiteX2" fmla="*/ 2686929 w 2686929"/>
                  <a:gd name="connsiteY2" fmla="*/ 1083212 h 1083212"/>
                  <a:gd name="connsiteX0" fmla="*/ 0 w 2686929"/>
                  <a:gd name="connsiteY0" fmla="*/ 0 h 1083212"/>
                  <a:gd name="connsiteX1" fmla="*/ 1448973 w 2686929"/>
                  <a:gd name="connsiteY1" fmla="*/ 407964 h 1083212"/>
                  <a:gd name="connsiteX2" fmla="*/ 2686929 w 2686929"/>
                  <a:gd name="connsiteY2" fmla="*/ 1083212 h 1083212"/>
                  <a:gd name="connsiteX0" fmla="*/ 0 w 2686929"/>
                  <a:gd name="connsiteY0" fmla="*/ 0 h 1083212"/>
                  <a:gd name="connsiteX1" fmla="*/ 1448973 w 2686929"/>
                  <a:gd name="connsiteY1" fmla="*/ 407964 h 1083212"/>
                  <a:gd name="connsiteX2" fmla="*/ 2686929 w 2686929"/>
                  <a:gd name="connsiteY2" fmla="*/ 1083212 h 1083212"/>
                  <a:gd name="connsiteX0" fmla="*/ 0 w 2686929"/>
                  <a:gd name="connsiteY0" fmla="*/ 0 h 1083212"/>
                  <a:gd name="connsiteX1" fmla="*/ 1448973 w 2686929"/>
                  <a:gd name="connsiteY1" fmla="*/ 407964 h 1083212"/>
                  <a:gd name="connsiteX2" fmla="*/ 2686929 w 2686929"/>
                  <a:gd name="connsiteY2" fmla="*/ 1083212 h 1083212"/>
                  <a:gd name="connsiteX0" fmla="*/ 0 w 2686929"/>
                  <a:gd name="connsiteY0" fmla="*/ 0 h 1083212"/>
                  <a:gd name="connsiteX1" fmla="*/ 1378635 w 2686929"/>
                  <a:gd name="connsiteY1" fmla="*/ 351694 h 1083212"/>
                  <a:gd name="connsiteX2" fmla="*/ 2686929 w 2686929"/>
                  <a:gd name="connsiteY2" fmla="*/ 1083212 h 1083212"/>
                  <a:gd name="connsiteX0" fmla="*/ 0 w 2686929"/>
                  <a:gd name="connsiteY0" fmla="*/ 0 h 1083212"/>
                  <a:gd name="connsiteX1" fmla="*/ 1378635 w 2686929"/>
                  <a:gd name="connsiteY1" fmla="*/ 351694 h 1083212"/>
                  <a:gd name="connsiteX2" fmla="*/ 2686929 w 2686929"/>
                  <a:gd name="connsiteY2" fmla="*/ 1083212 h 1083212"/>
                  <a:gd name="connsiteX0" fmla="*/ 0 w 2792316"/>
                  <a:gd name="connsiteY0" fmla="*/ 0 h 1133525"/>
                  <a:gd name="connsiteX1" fmla="*/ 1378635 w 2792316"/>
                  <a:gd name="connsiteY1" fmla="*/ 351694 h 1133525"/>
                  <a:gd name="connsiteX2" fmla="*/ 2686929 w 2792316"/>
                  <a:gd name="connsiteY2" fmla="*/ 1083212 h 1133525"/>
                  <a:gd name="connsiteX3" fmla="*/ 2715064 w 2792316"/>
                  <a:gd name="connsiteY3" fmla="*/ 1069145 h 1133525"/>
                  <a:gd name="connsiteX0" fmla="*/ 0 w 2806347"/>
                  <a:gd name="connsiteY0" fmla="*/ 0 h 4473527"/>
                  <a:gd name="connsiteX1" fmla="*/ 1378635 w 2806347"/>
                  <a:gd name="connsiteY1" fmla="*/ 351694 h 4473527"/>
                  <a:gd name="connsiteX2" fmla="*/ 2686929 w 2806347"/>
                  <a:gd name="connsiteY2" fmla="*/ 1083212 h 4473527"/>
                  <a:gd name="connsiteX3" fmla="*/ 2757267 w 2806347"/>
                  <a:gd name="connsiteY3" fmla="*/ 4473526 h 4473527"/>
                  <a:gd name="connsiteX0" fmla="*/ 0 w 2806347"/>
                  <a:gd name="connsiteY0" fmla="*/ 0 h 4572001"/>
                  <a:gd name="connsiteX1" fmla="*/ 1378635 w 2806347"/>
                  <a:gd name="connsiteY1" fmla="*/ 351694 h 4572001"/>
                  <a:gd name="connsiteX2" fmla="*/ 2686929 w 2806347"/>
                  <a:gd name="connsiteY2" fmla="*/ 1083212 h 4572001"/>
                  <a:gd name="connsiteX3" fmla="*/ 2757267 w 2806347"/>
                  <a:gd name="connsiteY3" fmla="*/ 4572000 h 4572001"/>
                  <a:gd name="connsiteX0" fmla="*/ 0 w 2792316"/>
                  <a:gd name="connsiteY0" fmla="*/ 0 h 4572001"/>
                  <a:gd name="connsiteX1" fmla="*/ 1378635 w 2792316"/>
                  <a:gd name="connsiteY1" fmla="*/ 351694 h 4572001"/>
                  <a:gd name="connsiteX2" fmla="*/ 2686929 w 2792316"/>
                  <a:gd name="connsiteY2" fmla="*/ 1083212 h 4572001"/>
                  <a:gd name="connsiteX3" fmla="*/ 2715064 w 2792316"/>
                  <a:gd name="connsiteY3" fmla="*/ 4572000 h 4572001"/>
                  <a:gd name="connsiteX0" fmla="*/ 0 w 2792316"/>
                  <a:gd name="connsiteY0" fmla="*/ 0 h 4838650"/>
                  <a:gd name="connsiteX1" fmla="*/ 1378635 w 2792316"/>
                  <a:gd name="connsiteY1" fmla="*/ 351694 h 4838650"/>
                  <a:gd name="connsiteX2" fmla="*/ 2686929 w 2792316"/>
                  <a:gd name="connsiteY2" fmla="*/ 1083212 h 4838650"/>
                  <a:gd name="connsiteX3" fmla="*/ 2715064 w 2792316"/>
                  <a:gd name="connsiteY3" fmla="*/ 4572000 h 4838650"/>
                  <a:gd name="connsiteX4" fmla="*/ 2700996 w 2792316"/>
                  <a:gd name="connsiteY4" fmla="*/ 4600136 h 4838650"/>
                  <a:gd name="connsiteX0" fmla="*/ 0 w 2792316"/>
                  <a:gd name="connsiteY0" fmla="*/ 0 h 4834881"/>
                  <a:gd name="connsiteX1" fmla="*/ 1378635 w 2792316"/>
                  <a:gd name="connsiteY1" fmla="*/ 351694 h 4834881"/>
                  <a:gd name="connsiteX2" fmla="*/ 2686929 w 2792316"/>
                  <a:gd name="connsiteY2" fmla="*/ 1083212 h 4834881"/>
                  <a:gd name="connsiteX3" fmla="*/ 2715064 w 2792316"/>
                  <a:gd name="connsiteY3" fmla="*/ 4572000 h 4834881"/>
                  <a:gd name="connsiteX4" fmla="*/ 2208627 w 2792316"/>
                  <a:gd name="connsiteY4" fmla="*/ 4586068 h 4834881"/>
                  <a:gd name="connsiteX0" fmla="*/ 0 w 2792316"/>
                  <a:gd name="connsiteY0" fmla="*/ 0 h 4732238"/>
                  <a:gd name="connsiteX1" fmla="*/ 1378635 w 2792316"/>
                  <a:gd name="connsiteY1" fmla="*/ 351694 h 4732238"/>
                  <a:gd name="connsiteX2" fmla="*/ 2686929 w 2792316"/>
                  <a:gd name="connsiteY2" fmla="*/ 1083212 h 4732238"/>
                  <a:gd name="connsiteX3" fmla="*/ 2715064 w 2792316"/>
                  <a:gd name="connsiteY3" fmla="*/ 4572000 h 4732238"/>
                  <a:gd name="connsiteX4" fmla="*/ 56270 w 2792316"/>
                  <a:gd name="connsiteY4" fmla="*/ 3953022 h 4732238"/>
                  <a:gd name="connsiteX0" fmla="*/ 0 w 2792316"/>
                  <a:gd name="connsiteY0" fmla="*/ 0 h 4732238"/>
                  <a:gd name="connsiteX1" fmla="*/ 1378635 w 2792316"/>
                  <a:gd name="connsiteY1" fmla="*/ 351694 h 4732238"/>
                  <a:gd name="connsiteX2" fmla="*/ 2686929 w 2792316"/>
                  <a:gd name="connsiteY2" fmla="*/ 1083212 h 4732238"/>
                  <a:gd name="connsiteX3" fmla="*/ 2715064 w 2792316"/>
                  <a:gd name="connsiteY3" fmla="*/ 4572000 h 4732238"/>
                  <a:gd name="connsiteX4" fmla="*/ 56270 w 2792316"/>
                  <a:gd name="connsiteY4" fmla="*/ 3953022 h 4732238"/>
                  <a:gd name="connsiteX5" fmla="*/ 0 w 2792316"/>
                  <a:gd name="connsiteY5" fmla="*/ 0 h 4732238"/>
                  <a:gd name="connsiteX0" fmla="*/ 0 w 2792316"/>
                  <a:gd name="connsiteY0" fmla="*/ 0 h 4730855"/>
                  <a:gd name="connsiteX1" fmla="*/ 1378635 w 2792316"/>
                  <a:gd name="connsiteY1" fmla="*/ 351694 h 4730855"/>
                  <a:gd name="connsiteX2" fmla="*/ 2686929 w 2792316"/>
                  <a:gd name="connsiteY2" fmla="*/ 1083212 h 4730855"/>
                  <a:gd name="connsiteX3" fmla="*/ 2715064 w 2792316"/>
                  <a:gd name="connsiteY3" fmla="*/ 4572000 h 4730855"/>
                  <a:gd name="connsiteX4" fmla="*/ 28134 w 2792316"/>
                  <a:gd name="connsiteY4" fmla="*/ 3938954 h 4730855"/>
                  <a:gd name="connsiteX5" fmla="*/ 0 w 2792316"/>
                  <a:gd name="connsiteY5" fmla="*/ 0 h 4730855"/>
                  <a:gd name="connsiteX0" fmla="*/ 0 w 2792316"/>
                  <a:gd name="connsiteY0" fmla="*/ 0 h 4730855"/>
                  <a:gd name="connsiteX1" fmla="*/ 1378635 w 2792316"/>
                  <a:gd name="connsiteY1" fmla="*/ 351694 h 4730855"/>
                  <a:gd name="connsiteX2" fmla="*/ 2686929 w 2792316"/>
                  <a:gd name="connsiteY2" fmla="*/ 1083212 h 4730855"/>
                  <a:gd name="connsiteX3" fmla="*/ 2715064 w 2792316"/>
                  <a:gd name="connsiteY3" fmla="*/ 4572000 h 4730855"/>
                  <a:gd name="connsiteX4" fmla="*/ 14067 w 2792316"/>
                  <a:gd name="connsiteY4" fmla="*/ 3938954 h 4730855"/>
                  <a:gd name="connsiteX5" fmla="*/ 0 w 2792316"/>
                  <a:gd name="connsiteY5" fmla="*/ 0 h 4730855"/>
                  <a:gd name="connsiteX0" fmla="*/ 0 w 2792316"/>
                  <a:gd name="connsiteY0" fmla="*/ 0 h 4725563"/>
                  <a:gd name="connsiteX1" fmla="*/ 1378635 w 2792316"/>
                  <a:gd name="connsiteY1" fmla="*/ 351694 h 4725563"/>
                  <a:gd name="connsiteX2" fmla="*/ 2686929 w 2792316"/>
                  <a:gd name="connsiteY2" fmla="*/ 1083212 h 4725563"/>
                  <a:gd name="connsiteX3" fmla="*/ 2715064 w 2792316"/>
                  <a:gd name="connsiteY3" fmla="*/ 4572000 h 4725563"/>
                  <a:gd name="connsiteX4" fmla="*/ 14067 w 2792316"/>
                  <a:gd name="connsiteY4" fmla="*/ 3938954 h 4725563"/>
                  <a:gd name="connsiteX5" fmla="*/ 0 w 2792316"/>
                  <a:gd name="connsiteY5" fmla="*/ 0 h 4725563"/>
                  <a:gd name="connsiteX0" fmla="*/ 0 w 2792316"/>
                  <a:gd name="connsiteY0" fmla="*/ 0 h 4694472"/>
                  <a:gd name="connsiteX1" fmla="*/ 1378635 w 2792316"/>
                  <a:gd name="connsiteY1" fmla="*/ 351694 h 4694472"/>
                  <a:gd name="connsiteX2" fmla="*/ 2686929 w 2792316"/>
                  <a:gd name="connsiteY2" fmla="*/ 1083212 h 4694472"/>
                  <a:gd name="connsiteX3" fmla="*/ 2715064 w 2792316"/>
                  <a:gd name="connsiteY3" fmla="*/ 4572000 h 4694472"/>
                  <a:gd name="connsiteX4" fmla="*/ 14067 w 2792316"/>
                  <a:gd name="connsiteY4" fmla="*/ 3938954 h 4694472"/>
                  <a:gd name="connsiteX5" fmla="*/ 0 w 2792316"/>
                  <a:gd name="connsiteY5" fmla="*/ 0 h 4694472"/>
                  <a:gd name="connsiteX0" fmla="*/ 0 w 2795137"/>
                  <a:gd name="connsiteY0" fmla="*/ 0 h 4694472"/>
                  <a:gd name="connsiteX1" fmla="*/ 1378635 w 2795137"/>
                  <a:gd name="connsiteY1" fmla="*/ 351694 h 4694472"/>
                  <a:gd name="connsiteX2" fmla="*/ 2686929 w 2795137"/>
                  <a:gd name="connsiteY2" fmla="*/ 1083212 h 4694472"/>
                  <a:gd name="connsiteX3" fmla="*/ 2715064 w 2795137"/>
                  <a:gd name="connsiteY3" fmla="*/ 4572000 h 4694472"/>
                  <a:gd name="connsiteX4" fmla="*/ 14067 w 2795137"/>
                  <a:gd name="connsiteY4" fmla="*/ 3938954 h 4694472"/>
                  <a:gd name="connsiteX5" fmla="*/ 0 w 2795137"/>
                  <a:gd name="connsiteY5" fmla="*/ 0 h 4694472"/>
                  <a:gd name="connsiteX0" fmla="*/ 0 w 2759847"/>
                  <a:gd name="connsiteY0" fmla="*/ 0 h 4876872"/>
                  <a:gd name="connsiteX1" fmla="*/ 1378635 w 2759847"/>
                  <a:gd name="connsiteY1" fmla="*/ 351694 h 4876872"/>
                  <a:gd name="connsiteX2" fmla="*/ 2686929 w 2759847"/>
                  <a:gd name="connsiteY2" fmla="*/ 1083212 h 4876872"/>
                  <a:gd name="connsiteX3" fmla="*/ 2546251 w 2759847"/>
                  <a:gd name="connsiteY3" fmla="*/ 4768948 h 4876872"/>
                  <a:gd name="connsiteX4" fmla="*/ 14067 w 2759847"/>
                  <a:gd name="connsiteY4" fmla="*/ 3938954 h 4876872"/>
                  <a:gd name="connsiteX5" fmla="*/ 0 w 2759847"/>
                  <a:gd name="connsiteY5" fmla="*/ 0 h 4876872"/>
                  <a:gd name="connsiteX0" fmla="*/ 0 w 2759539"/>
                  <a:gd name="connsiteY0" fmla="*/ 0 h 4768955"/>
                  <a:gd name="connsiteX1" fmla="*/ 1378635 w 2759539"/>
                  <a:gd name="connsiteY1" fmla="*/ 351694 h 4768955"/>
                  <a:gd name="connsiteX2" fmla="*/ 2686929 w 2759539"/>
                  <a:gd name="connsiteY2" fmla="*/ 1083212 h 4768955"/>
                  <a:gd name="connsiteX3" fmla="*/ 2546251 w 2759539"/>
                  <a:gd name="connsiteY3" fmla="*/ 4768948 h 4768955"/>
                  <a:gd name="connsiteX4" fmla="*/ 14067 w 2759539"/>
                  <a:gd name="connsiteY4" fmla="*/ 3938954 h 4768955"/>
                  <a:gd name="connsiteX5" fmla="*/ 0 w 2759539"/>
                  <a:gd name="connsiteY5" fmla="*/ 0 h 4768955"/>
                  <a:gd name="connsiteX0" fmla="*/ 0 w 2790397"/>
                  <a:gd name="connsiteY0" fmla="*/ 0 h 4529804"/>
                  <a:gd name="connsiteX1" fmla="*/ 1378635 w 2790397"/>
                  <a:gd name="connsiteY1" fmla="*/ 351694 h 4529804"/>
                  <a:gd name="connsiteX2" fmla="*/ 2686929 w 2790397"/>
                  <a:gd name="connsiteY2" fmla="*/ 1083212 h 4529804"/>
                  <a:gd name="connsiteX3" fmla="*/ 2700996 w 2790397"/>
                  <a:gd name="connsiteY3" fmla="*/ 4529797 h 4529804"/>
                  <a:gd name="connsiteX4" fmla="*/ 14067 w 2790397"/>
                  <a:gd name="connsiteY4" fmla="*/ 3938954 h 4529804"/>
                  <a:gd name="connsiteX5" fmla="*/ 0 w 2790397"/>
                  <a:gd name="connsiteY5" fmla="*/ 0 h 4529804"/>
                  <a:gd name="connsiteX0" fmla="*/ 0 w 2704816"/>
                  <a:gd name="connsiteY0" fmla="*/ 0 h 4529805"/>
                  <a:gd name="connsiteX1" fmla="*/ 1378635 w 2704816"/>
                  <a:gd name="connsiteY1" fmla="*/ 351694 h 4529805"/>
                  <a:gd name="connsiteX2" fmla="*/ 2686929 w 2704816"/>
                  <a:gd name="connsiteY2" fmla="*/ 1083212 h 4529805"/>
                  <a:gd name="connsiteX3" fmla="*/ 2700996 w 2704816"/>
                  <a:gd name="connsiteY3" fmla="*/ 4529797 h 4529805"/>
                  <a:gd name="connsiteX4" fmla="*/ 14067 w 2704816"/>
                  <a:gd name="connsiteY4" fmla="*/ 3938954 h 4529805"/>
                  <a:gd name="connsiteX5" fmla="*/ 0 w 2704816"/>
                  <a:gd name="connsiteY5" fmla="*/ 0 h 4529805"/>
                  <a:gd name="connsiteX0" fmla="*/ 0 w 2901079"/>
                  <a:gd name="connsiteY0" fmla="*/ 0 h 4622453"/>
                  <a:gd name="connsiteX1" fmla="*/ 1378635 w 2901079"/>
                  <a:gd name="connsiteY1" fmla="*/ 351694 h 4622453"/>
                  <a:gd name="connsiteX2" fmla="*/ 2686929 w 2901079"/>
                  <a:gd name="connsiteY2" fmla="*/ 1083212 h 4622453"/>
                  <a:gd name="connsiteX3" fmla="*/ 2700996 w 2901079"/>
                  <a:gd name="connsiteY3" fmla="*/ 4529797 h 4622453"/>
                  <a:gd name="connsiteX4" fmla="*/ 14067 w 2901079"/>
                  <a:gd name="connsiteY4" fmla="*/ 3713871 h 4622453"/>
                  <a:gd name="connsiteX5" fmla="*/ 0 w 2901079"/>
                  <a:gd name="connsiteY5" fmla="*/ 0 h 4622453"/>
                  <a:gd name="connsiteX0" fmla="*/ 0 w 2901079"/>
                  <a:gd name="connsiteY0" fmla="*/ 0 h 4790834"/>
                  <a:gd name="connsiteX1" fmla="*/ 1378635 w 2901079"/>
                  <a:gd name="connsiteY1" fmla="*/ 351694 h 4790834"/>
                  <a:gd name="connsiteX2" fmla="*/ 2686929 w 2901079"/>
                  <a:gd name="connsiteY2" fmla="*/ 1083212 h 4790834"/>
                  <a:gd name="connsiteX3" fmla="*/ 2700996 w 2901079"/>
                  <a:gd name="connsiteY3" fmla="*/ 4529797 h 4790834"/>
                  <a:gd name="connsiteX4" fmla="*/ 14067 w 2901079"/>
                  <a:gd name="connsiteY4" fmla="*/ 3713871 h 4790834"/>
                  <a:gd name="connsiteX5" fmla="*/ 0 w 2901079"/>
                  <a:gd name="connsiteY5" fmla="*/ 0 h 4790834"/>
                  <a:gd name="connsiteX0" fmla="*/ 340772 w 3241851"/>
                  <a:gd name="connsiteY0" fmla="*/ 0 h 4696402"/>
                  <a:gd name="connsiteX1" fmla="*/ 1719407 w 3241851"/>
                  <a:gd name="connsiteY1" fmla="*/ 351694 h 4696402"/>
                  <a:gd name="connsiteX2" fmla="*/ 3027701 w 3241851"/>
                  <a:gd name="connsiteY2" fmla="*/ 1083212 h 4696402"/>
                  <a:gd name="connsiteX3" fmla="*/ 3041768 w 3241851"/>
                  <a:gd name="connsiteY3" fmla="*/ 4529797 h 4696402"/>
                  <a:gd name="connsiteX4" fmla="*/ 354839 w 3241851"/>
                  <a:gd name="connsiteY4" fmla="*/ 3713871 h 4696402"/>
                  <a:gd name="connsiteX5" fmla="*/ 340772 w 3241851"/>
                  <a:gd name="connsiteY5" fmla="*/ 0 h 4696402"/>
                  <a:gd name="connsiteX0" fmla="*/ 340772 w 3241851"/>
                  <a:gd name="connsiteY0" fmla="*/ 0 h 4696402"/>
                  <a:gd name="connsiteX1" fmla="*/ 1719407 w 3241851"/>
                  <a:gd name="connsiteY1" fmla="*/ 351694 h 4696402"/>
                  <a:gd name="connsiteX2" fmla="*/ 3027701 w 3241851"/>
                  <a:gd name="connsiteY2" fmla="*/ 1083212 h 4696402"/>
                  <a:gd name="connsiteX3" fmla="*/ 3041768 w 3241851"/>
                  <a:gd name="connsiteY3" fmla="*/ 4529797 h 4696402"/>
                  <a:gd name="connsiteX4" fmla="*/ 354839 w 3241851"/>
                  <a:gd name="connsiteY4" fmla="*/ 3713871 h 4696402"/>
                  <a:gd name="connsiteX5" fmla="*/ 340772 w 3241851"/>
                  <a:gd name="connsiteY5" fmla="*/ 0 h 4696402"/>
                  <a:gd name="connsiteX0" fmla="*/ 340772 w 3241851"/>
                  <a:gd name="connsiteY0" fmla="*/ 0 h 4630486"/>
                  <a:gd name="connsiteX1" fmla="*/ 1719407 w 3241851"/>
                  <a:gd name="connsiteY1" fmla="*/ 351694 h 4630486"/>
                  <a:gd name="connsiteX2" fmla="*/ 3027701 w 3241851"/>
                  <a:gd name="connsiteY2" fmla="*/ 1083212 h 4630486"/>
                  <a:gd name="connsiteX3" fmla="*/ 3041768 w 3241851"/>
                  <a:gd name="connsiteY3" fmla="*/ 4529797 h 4630486"/>
                  <a:gd name="connsiteX4" fmla="*/ 354839 w 3241851"/>
                  <a:gd name="connsiteY4" fmla="*/ 3713871 h 4630486"/>
                  <a:gd name="connsiteX5" fmla="*/ 340772 w 3241851"/>
                  <a:gd name="connsiteY5" fmla="*/ 0 h 4630486"/>
                  <a:gd name="connsiteX0" fmla="*/ 3774 w 2904853"/>
                  <a:gd name="connsiteY0" fmla="*/ 0 h 4630486"/>
                  <a:gd name="connsiteX1" fmla="*/ 1382409 w 2904853"/>
                  <a:gd name="connsiteY1" fmla="*/ 351694 h 4630486"/>
                  <a:gd name="connsiteX2" fmla="*/ 2690703 w 2904853"/>
                  <a:gd name="connsiteY2" fmla="*/ 1083212 h 4630486"/>
                  <a:gd name="connsiteX3" fmla="*/ 2704770 w 2904853"/>
                  <a:gd name="connsiteY3" fmla="*/ 4529797 h 4630486"/>
                  <a:gd name="connsiteX4" fmla="*/ 17841 w 2904853"/>
                  <a:gd name="connsiteY4" fmla="*/ 3713871 h 4630486"/>
                  <a:gd name="connsiteX5" fmla="*/ 3774 w 2904853"/>
                  <a:gd name="connsiteY5" fmla="*/ 0 h 4630486"/>
                  <a:gd name="connsiteX0" fmla="*/ 3774 w 2983628"/>
                  <a:gd name="connsiteY0" fmla="*/ 0 h 4531742"/>
                  <a:gd name="connsiteX1" fmla="*/ 1382409 w 2983628"/>
                  <a:gd name="connsiteY1" fmla="*/ 351694 h 4531742"/>
                  <a:gd name="connsiteX2" fmla="*/ 2690703 w 2983628"/>
                  <a:gd name="connsiteY2" fmla="*/ 1083212 h 4531742"/>
                  <a:gd name="connsiteX3" fmla="*/ 2704770 w 2983628"/>
                  <a:gd name="connsiteY3" fmla="*/ 4529797 h 4531742"/>
                  <a:gd name="connsiteX4" fmla="*/ 17841 w 2983628"/>
                  <a:gd name="connsiteY4" fmla="*/ 3713871 h 4531742"/>
                  <a:gd name="connsiteX5" fmla="*/ 3774 w 2983628"/>
                  <a:gd name="connsiteY5" fmla="*/ 0 h 4531742"/>
                  <a:gd name="connsiteX0" fmla="*/ 3774 w 2983628"/>
                  <a:gd name="connsiteY0" fmla="*/ 0 h 4531742"/>
                  <a:gd name="connsiteX1" fmla="*/ 1382409 w 2983628"/>
                  <a:gd name="connsiteY1" fmla="*/ 351694 h 4531742"/>
                  <a:gd name="connsiteX2" fmla="*/ 2690703 w 2983628"/>
                  <a:gd name="connsiteY2" fmla="*/ 1083212 h 4531742"/>
                  <a:gd name="connsiteX3" fmla="*/ 2704770 w 2983628"/>
                  <a:gd name="connsiteY3" fmla="*/ 4529797 h 4531742"/>
                  <a:gd name="connsiteX4" fmla="*/ 17841 w 2983628"/>
                  <a:gd name="connsiteY4" fmla="*/ 3713871 h 4531742"/>
                  <a:gd name="connsiteX5" fmla="*/ 3774 w 2983628"/>
                  <a:gd name="connsiteY5" fmla="*/ 0 h 4531742"/>
                  <a:gd name="connsiteX0" fmla="*/ 3774 w 2983628"/>
                  <a:gd name="connsiteY0" fmla="*/ 0 h 4529797"/>
                  <a:gd name="connsiteX1" fmla="*/ 1382409 w 2983628"/>
                  <a:gd name="connsiteY1" fmla="*/ 351694 h 4529797"/>
                  <a:gd name="connsiteX2" fmla="*/ 2690703 w 2983628"/>
                  <a:gd name="connsiteY2" fmla="*/ 1083212 h 4529797"/>
                  <a:gd name="connsiteX3" fmla="*/ 2704770 w 2983628"/>
                  <a:gd name="connsiteY3" fmla="*/ 4529797 h 4529797"/>
                  <a:gd name="connsiteX4" fmla="*/ 17841 w 2983628"/>
                  <a:gd name="connsiteY4" fmla="*/ 3713871 h 4529797"/>
                  <a:gd name="connsiteX5" fmla="*/ 3774 w 2983628"/>
                  <a:gd name="connsiteY5" fmla="*/ 0 h 4529797"/>
                  <a:gd name="connsiteX0" fmla="*/ 3774 w 2704770"/>
                  <a:gd name="connsiteY0" fmla="*/ 0 h 4529797"/>
                  <a:gd name="connsiteX1" fmla="*/ 1382409 w 2704770"/>
                  <a:gd name="connsiteY1" fmla="*/ 351694 h 4529797"/>
                  <a:gd name="connsiteX2" fmla="*/ 2690703 w 2704770"/>
                  <a:gd name="connsiteY2" fmla="*/ 1083212 h 4529797"/>
                  <a:gd name="connsiteX3" fmla="*/ 2704770 w 2704770"/>
                  <a:gd name="connsiteY3" fmla="*/ 4529797 h 4529797"/>
                  <a:gd name="connsiteX4" fmla="*/ 17841 w 2704770"/>
                  <a:gd name="connsiteY4" fmla="*/ 3713871 h 4529797"/>
                  <a:gd name="connsiteX5" fmla="*/ 3774 w 2704770"/>
                  <a:gd name="connsiteY5" fmla="*/ 0 h 4529797"/>
                  <a:gd name="connsiteX0" fmla="*/ 3774 w 2704770"/>
                  <a:gd name="connsiteY0" fmla="*/ 128204 h 4658001"/>
                  <a:gd name="connsiteX1" fmla="*/ 2690703 w 2704770"/>
                  <a:gd name="connsiteY1" fmla="*/ 1211416 h 4658001"/>
                  <a:gd name="connsiteX2" fmla="*/ 2704770 w 2704770"/>
                  <a:gd name="connsiteY2" fmla="*/ 4658001 h 4658001"/>
                  <a:gd name="connsiteX3" fmla="*/ 17841 w 2704770"/>
                  <a:gd name="connsiteY3" fmla="*/ 3842075 h 4658001"/>
                  <a:gd name="connsiteX4" fmla="*/ 3774 w 2704770"/>
                  <a:gd name="connsiteY4" fmla="*/ 128204 h 4658001"/>
                  <a:gd name="connsiteX0" fmla="*/ 3774 w 2704770"/>
                  <a:gd name="connsiteY0" fmla="*/ 112153 h 4641950"/>
                  <a:gd name="connsiteX1" fmla="*/ 2690703 w 2704770"/>
                  <a:gd name="connsiteY1" fmla="*/ 1195365 h 4641950"/>
                  <a:gd name="connsiteX2" fmla="*/ 2704770 w 2704770"/>
                  <a:gd name="connsiteY2" fmla="*/ 4641950 h 4641950"/>
                  <a:gd name="connsiteX3" fmla="*/ 17841 w 2704770"/>
                  <a:gd name="connsiteY3" fmla="*/ 3826024 h 4641950"/>
                  <a:gd name="connsiteX4" fmla="*/ 3774 w 2704770"/>
                  <a:gd name="connsiteY4" fmla="*/ 112153 h 4641950"/>
                  <a:gd name="connsiteX0" fmla="*/ 3774 w 2704770"/>
                  <a:gd name="connsiteY0" fmla="*/ 0 h 4529797"/>
                  <a:gd name="connsiteX1" fmla="*/ 2690703 w 2704770"/>
                  <a:gd name="connsiteY1" fmla="*/ 1083212 h 4529797"/>
                  <a:gd name="connsiteX2" fmla="*/ 2704770 w 2704770"/>
                  <a:gd name="connsiteY2" fmla="*/ 4529797 h 4529797"/>
                  <a:gd name="connsiteX3" fmla="*/ 17841 w 2704770"/>
                  <a:gd name="connsiteY3" fmla="*/ 3713871 h 4529797"/>
                  <a:gd name="connsiteX4" fmla="*/ 3774 w 2704770"/>
                  <a:gd name="connsiteY4" fmla="*/ 0 h 4529797"/>
                  <a:gd name="connsiteX0" fmla="*/ 3774 w 2704770"/>
                  <a:gd name="connsiteY0" fmla="*/ 0 h 4529797"/>
                  <a:gd name="connsiteX1" fmla="*/ 2690703 w 2704770"/>
                  <a:gd name="connsiteY1" fmla="*/ 1083212 h 4529797"/>
                  <a:gd name="connsiteX2" fmla="*/ 2704770 w 2704770"/>
                  <a:gd name="connsiteY2" fmla="*/ 4529797 h 4529797"/>
                  <a:gd name="connsiteX3" fmla="*/ 17841 w 2704770"/>
                  <a:gd name="connsiteY3" fmla="*/ 3713871 h 4529797"/>
                  <a:gd name="connsiteX4" fmla="*/ 3774 w 2704770"/>
                  <a:gd name="connsiteY4" fmla="*/ 0 h 4529797"/>
                  <a:gd name="connsiteX0" fmla="*/ 3774 w 2728389"/>
                  <a:gd name="connsiteY0" fmla="*/ 0 h 4529797"/>
                  <a:gd name="connsiteX1" fmla="*/ 2721183 w 2728389"/>
                  <a:gd name="connsiteY1" fmla="*/ 1075592 h 4529797"/>
                  <a:gd name="connsiteX2" fmla="*/ 2704770 w 2728389"/>
                  <a:gd name="connsiteY2" fmla="*/ 4529797 h 4529797"/>
                  <a:gd name="connsiteX3" fmla="*/ 17841 w 2728389"/>
                  <a:gd name="connsiteY3" fmla="*/ 3713871 h 4529797"/>
                  <a:gd name="connsiteX4" fmla="*/ 3774 w 2728389"/>
                  <a:gd name="connsiteY4" fmla="*/ 0 h 4529797"/>
                  <a:gd name="connsiteX0" fmla="*/ 3774 w 2721387"/>
                  <a:gd name="connsiteY0" fmla="*/ 0 h 4529797"/>
                  <a:gd name="connsiteX1" fmla="*/ 2721183 w 2721387"/>
                  <a:gd name="connsiteY1" fmla="*/ 1075592 h 4529797"/>
                  <a:gd name="connsiteX2" fmla="*/ 2704770 w 2721387"/>
                  <a:gd name="connsiteY2" fmla="*/ 4529797 h 4529797"/>
                  <a:gd name="connsiteX3" fmla="*/ 17841 w 2721387"/>
                  <a:gd name="connsiteY3" fmla="*/ 3713871 h 4529797"/>
                  <a:gd name="connsiteX4" fmla="*/ 3774 w 2721387"/>
                  <a:gd name="connsiteY4" fmla="*/ 0 h 4529797"/>
                  <a:gd name="connsiteX0" fmla="*/ 3774 w 2721859"/>
                  <a:gd name="connsiteY0" fmla="*/ 0 h 4529797"/>
                  <a:gd name="connsiteX1" fmla="*/ 2721183 w 2721859"/>
                  <a:gd name="connsiteY1" fmla="*/ 1075592 h 4529797"/>
                  <a:gd name="connsiteX2" fmla="*/ 2704770 w 2721859"/>
                  <a:gd name="connsiteY2" fmla="*/ 4529797 h 4529797"/>
                  <a:gd name="connsiteX3" fmla="*/ 17841 w 2721859"/>
                  <a:gd name="connsiteY3" fmla="*/ 3713871 h 4529797"/>
                  <a:gd name="connsiteX4" fmla="*/ 3774 w 2721859"/>
                  <a:gd name="connsiteY4" fmla="*/ 0 h 4529797"/>
                  <a:gd name="connsiteX0" fmla="*/ 3774 w 2721859"/>
                  <a:gd name="connsiteY0" fmla="*/ 0 h 4529797"/>
                  <a:gd name="connsiteX1" fmla="*/ 2721183 w 2721859"/>
                  <a:gd name="connsiteY1" fmla="*/ 1075592 h 4529797"/>
                  <a:gd name="connsiteX2" fmla="*/ 2704770 w 2721859"/>
                  <a:gd name="connsiteY2" fmla="*/ 4529797 h 4529797"/>
                  <a:gd name="connsiteX3" fmla="*/ 17841 w 2721859"/>
                  <a:gd name="connsiteY3" fmla="*/ 3713871 h 4529797"/>
                  <a:gd name="connsiteX4" fmla="*/ 3774 w 2721859"/>
                  <a:gd name="connsiteY4" fmla="*/ 0 h 4529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1859" h="4529797">
                    <a:moveTo>
                      <a:pt x="3774" y="0"/>
                    </a:moveTo>
                    <a:cubicBezTo>
                      <a:pt x="1152635" y="96130"/>
                      <a:pt x="2017799" y="503506"/>
                      <a:pt x="2721183" y="1075592"/>
                    </a:cubicBezTo>
                    <a:cubicBezTo>
                      <a:pt x="2724114" y="1508173"/>
                      <a:pt x="2717312" y="3702294"/>
                      <a:pt x="2704770" y="4529797"/>
                    </a:cubicBezTo>
                    <a:cubicBezTo>
                      <a:pt x="2343699" y="4194516"/>
                      <a:pt x="1218284" y="3840480"/>
                      <a:pt x="17841" y="3713871"/>
                    </a:cubicBezTo>
                    <a:cubicBezTo>
                      <a:pt x="-14983" y="2757268"/>
                      <a:pt x="8463" y="1237957"/>
                      <a:pt x="3774" y="0"/>
                    </a:cubicBezTo>
                    <a:close/>
                  </a:path>
                </a:pathLst>
              </a:custGeom>
              <a:solidFill>
                <a:srgbClr val="3259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9919FE95-45CF-4B35-9EEB-87A06DC022FA}"/>
                  </a:ext>
                </a:extLst>
              </p:cNvPr>
              <p:cNvSpPr/>
              <p:nvPr/>
            </p:nvSpPr>
            <p:spPr>
              <a:xfrm flipH="1">
                <a:off x="5074670" y="1772527"/>
                <a:ext cx="2721859" cy="4529797"/>
              </a:xfrm>
              <a:custGeom>
                <a:avLst/>
                <a:gdLst>
                  <a:gd name="connsiteX0" fmla="*/ 0 w 2686929"/>
                  <a:gd name="connsiteY0" fmla="*/ 0 h 1083212"/>
                  <a:gd name="connsiteX1" fmla="*/ 1603717 w 2686929"/>
                  <a:gd name="connsiteY1" fmla="*/ 478302 h 1083212"/>
                  <a:gd name="connsiteX2" fmla="*/ 2686929 w 2686929"/>
                  <a:gd name="connsiteY2" fmla="*/ 1083212 h 1083212"/>
                  <a:gd name="connsiteX0" fmla="*/ 0 w 2686929"/>
                  <a:gd name="connsiteY0" fmla="*/ 0 h 1083212"/>
                  <a:gd name="connsiteX1" fmla="*/ 1448973 w 2686929"/>
                  <a:gd name="connsiteY1" fmla="*/ 407964 h 1083212"/>
                  <a:gd name="connsiteX2" fmla="*/ 2686929 w 2686929"/>
                  <a:gd name="connsiteY2" fmla="*/ 1083212 h 1083212"/>
                  <a:gd name="connsiteX0" fmla="*/ 0 w 2686929"/>
                  <a:gd name="connsiteY0" fmla="*/ 0 h 1083212"/>
                  <a:gd name="connsiteX1" fmla="*/ 1448973 w 2686929"/>
                  <a:gd name="connsiteY1" fmla="*/ 407964 h 1083212"/>
                  <a:gd name="connsiteX2" fmla="*/ 2686929 w 2686929"/>
                  <a:gd name="connsiteY2" fmla="*/ 1083212 h 1083212"/>
                  <a:gd name="connsiteX0" fmla="*/ 0 w 2686929"/>
                  <a:gd name="connsiteY0" fmla="*/ 0 h 1083212"/>
                  <a:gd name="connsiteX1" fmla="*/ 1448973 w 2686929"/>
                  <a:gd name="connsiteY1" fmla="*/ 407964 h 1083212"/>
                  <a:gd name="connsiteX2" fmla="*/ 2686929 w 2686929"/>
                  <a:gd name="connsiteY2" fmla="*/ 1083212 h 1083212"/>
                  <a:gd name="connsiteX0" fmla="*/ 0 w 2686929"/>
                  <a:gd name="connsiteY0" fmla="*/ 0 h 1083212"/>
                  <a:gd name="connsiteX1" fmla="*/ 1448973 w 2686929"/>
                  <a:gd name="connsiteY1" fmla="*/ 407964 h 1083212"/>
                  <a:gd name="connsiteX2" fmla="*/ 2686929 w 2686929"/>
                  <a:gd name="connsiteY2" fmla="*/ 1083212 h 1083212"/>
                  <a:gd name="connsiteX0" fmla="*/ 0 w 2686929"/>
                  <a:gd name="connsiteY0" fmla="*/ 0 h 1083212"/>
                  <a:gd name="connsiteX1" fmla="*/ 1448973 w 2686929"/>
                  <a:gd name="connsiteY1" fmla="*/ 407964 h 1083212"/>
                  <a:gd name="connsiteX2" fmla="*/ 2686929 w 2686929"/>
                  <a:gd name="connsiteY2" fmla="*/ 1083212 h 1083212"/>
                  <a:gd name="connsiteX0" fmla="*/ 0 w 2686929"/>
                  <a:gd name="connsiteY0" fmla="*/ 0 h 1083212"/>
                  <a:gd name="connsiteX1" fmla="*/ 1378635 w 2686929"/>
                  <a:gd name="connsiteY1" fmla="*/ 351694 h 1083212"/>
                  <a:gd name="connsiteX2" fmla="*/ 2686929 w 2686929"/>
                  <a:gd name="connsiteY2" fmla="*/ 1083212 h 1083212"/>
                  <a:gd name="connsiteX0" fmla="*/ 0 w 2686929"/>
                  <a:gd name="connsiteY0" fmla="*/ 0 h 1083212"/>
                  <a:gd name="connsiteX1" fmla="*/ 1378635 w 2686929"/>
                  <a:gd name="connsiteY1" fmla="*/ 351694 h 1083212"/>
                  <a:gd name="connsiteX2" fmla="*/ 2686929 w 2686929"/>
                  <a:gd name="connsiteY2" fmla="*/ 1083212 h 1083212"/>
                  <a:gd name="connsiteX0" fmla="*/ 0 w 2792316"/>
                  <a:gd name="connsiteY0" fmla="*/ 0 h 1133525"/>
                  <a:gd name="connsiteX1" fmla="*/ 1378635 w 2792316"/>
                  <a:gd name="connsiteY1" fmla="*/ 351694 h 1133525"/>
                  <a:gd name="connsiteX2" fmla="*/ 2686929 w 2792316"/>
                  <a:gd name="connsiteY2" fmla="*/ 1083212 h 1133525"/>
                  <a:gd name="connsiteX3" fmla="*/ 2715064 w 2792316"/>
                  <a:gd name="connsiteY3" fmla="*/ 1069145 h 1133525"/>
                  <a:gd name="connsiteX0" fmla="*/ 0 w 2806347"/>
                  <a:gd name="connsiteY0" fmla="*/ 0 h 4473527"/>
                  <a:gd name="connsiteX1" fmla="*/ 1378635 w 2806347"/>
                  <a:gd name="connsiteY1" fmla="*/ 351694 h 4473527"/>
                  <a:gd name="connsiteX2" fmla="*/ 2686929 w 2806347"/>
                  <a:gd name="connsiteY2" fmla="*/ 1083212 h 4473527"/>
                  <a:gd name="connsiteX3" fmla="*/ 2757267 w 2806347"/>
                  <a:gd name="connsiteY3" fmla="*/ 4473526 h 4473527"/>
                  <a:gd name="connsiteX0" fmla="*/ 0 w 2806347"/>
                  <a:gd name="connsiteY0" fmla="*/ 0 h 4572001"/>
                  <a:gd name="connsiteX1" fmla="*/ 1378635 w 2806347"/>
                  <a:gd name="connsiteY1" fmla="*/ 351694 h 4572001"/>
                  <a:gd name="connsiteX2" fmla="*/ 2686929 w 2806347"/>
                  <a:gd name="connsiteY2" fmla="*/ 1083212 h 4572001"/>
                  <a:gd name="connsiteX3" fmla="*/ 2757267 w 2806347"/>
                  <a:gd name="connsiteY3" fmla="*/ 4572000 h 4572001"/>
                  <a:gd name="connsiteX0" fmla="*/ 0 w 2792316"/>
                  <a:gd name="connsiteY0" fmla="*/ 0 h 4572001"/>
                  <a:gd name="connsiteX1" fmla="*/ 1378635 w 2792316"/>
                  <a:gd name="connsiteY1" fmla="*/ 351694 h 4572001"/>
                  <a:gd name="connsiteX2" fmla="*/ 2686929 w 2792316"/>
                  <a:gd name="connsiteY2" fmla="*/ 1083212 h 4572001"/>
                  <a:gd name="connsiteX3" fmla="*/ 2715064 w 2792316"/>
                  <a:gd name="connsiteY3" fmla="*/ 4572000 h 4572001"/>
                  <a:gd name="connsiteX0" fmla="*/ 0 w 2792316"/>
                  <a:gd name="connsiteY0" fmla="*/ 0 h 4838650"/>
                  <a:gd name="connsiteX1" fmla="*/ 1378635 w 2792316"/>
                  <a:gd name="connsiteY1" fmla="*/ 351694 h 4838650"/>
                  <a:gd name="connsiteX2" fmla="*/ 2686929 w 2792316"/>
                  <a:gd name="connsiteY2" fmla="*/ 1083212 h 4838650"/>
                  <a:gd name="connsiteX3" fmla="*/ 2715064 w 2792316"/>
                  <a:gd name="connsiteY3" fmla="*/ 4572000 h 4838650"/>
                  <a:gd name="connsiteX4" fmla="*/ 2700996 w 2792316"/>
                  <a:gd name="connsiteY4" fmla="*/ 4600136 h 4838650"/>
                  <a:gd name="connsiteX0" fmla="*/ 0 w 2792316"/>
                  <a:gd name="connsiteY0" fmla="*/ 0 h 4834881"/>
                  <a:gd name="connsiteX1" fmla="*/ 1378635 w 2792316"/>
                  <a:gd name="connsiteY1" fmla="*/ 351694 h 4834881"/>
                  <a:gd name="connsiteX2" fmla="*/ 2686929 w 2792316"/>
                  <a:gd name="connsiteY2" fmla="*/ 1083212 h 4834881"/>
                  <a:gd name="connsiteX3" fmla="*/ 2715064 w 2792316"/>
                  <a:gd name="connsiteY3" fmla="*/ 4572000 h 4834881"/>
                  <a:gd name="connsiteX4" fmla="*/ 2208627 w 2792316"/>
                  <a:gd name="connsiteY4" fmla="*/ 4586068 h 4834881"/>
                  <a:gd name="connsiteX0" fmla="*/ 0 w 2792316"/>
                  <a:gd name="connsiteY0" fmla="*/ 0 h 4732238"/>
                  <a:gd name="connsiteX1" fmla="*/ 1378635 w 2792316"/>
                  <a:gd name="connsiteY1" fmla="*/ 351694 h 4732238"/>
                  <a:gd name="connsiteX2" fmla="*/ 2686929 w 2792316"/>
                  <a:gd name="connsiteY2" fmla="*/ 1083212 h 4732238"/>
                  <a:gd name="connsiteX3" fmla="*/ 2715064 w 2792316"/>
                  <a:gd name="connsiteY3" fmla="*/ 4572000 h 4732238"/>
                  <a:gd name="connsiteX4" fmla="*/ 56270 w 2792316"/>
                  <a:gd name="connsiteY4" fmla="*/ 3953022 h 4732238"/>
                  <a:gd name="connsiteX0" fmla="*/ 0 w 2792316"/>
                  <a:gd name="connsiteY0" fmla="*/ 0 h 4732238"/>
                  <a:gd name="connsiteX1" fmla="*/ 1378635 w 2792316"/>
                  <a:gd name="connsiteY1" fmla="*/ 351694 h 4732238"/>
                  <a:gd name="connsiteX2" fmla="*/ 2686929 w 2792316"/>
                  <a:gd name="connsiteY2" fmla="*/ 1083212 h 4732238"/>
                  <a:gd name="connsiteX3" fmla="*/ 2715064 w 2792316"/>
                  <a:gd name="connsiteY3" fmla="*/ 4572000 h 4732238"/>
                  <a:gd name="connsiteX4" fmla="*/ 56270 w 2792316"/>
                  <a:gd name="connsiteY4" fmla="*/ 3953022 h 4732238"/>
                  <a:gd name="connsiteX5" fmla="*/ 0 w 2792316"/>
                  <a:gd name="connsiteY5" fmla="*/ 0 h 4732238"/>
                  <a:gd name="connsiteX0" fmla="*/ 0 w 2792316"/>
                  <a:gd name="connsiteY0" fmla="*/ 0 h 4730855"/>
                  <a:gd name="connsiteX1" fmla="*/ 1378635 w 2792316"/>
                  <a:gd name="connsiteY1" fmla="*/ 351694 h 4730855"/>
                  <a:gd name="connsiteX2" fmla="*/ 2686929 w 2792316"/>
                  <a:gd name="connsiteY2" fmla="*/ 1083212 h 4730855"/>
                  <a:gd name="connsiteX3" fmla="*/ 2715064 w 2792316"/>
                  <a:gd name="connsiteY3" fmla="*/ 4572000 h 4730855"/>
                  <a:gd name="connsiteX4" fmla="*/ 28134 w 2792316"/>
                  <a:gd name="connsiteY4" fmla="*/ 3938954 h 4730855"/>
                  <a:gd name="connsiteX5" fmla="*/ 0 w 2792316"/>
                  <a:gd name="connsiteY5" fmla="*/ 0 h 4730855"/>
                  <a:gd name="connsiteX0" fmla="*/ 0 w 2792316"/>
                  <a:gd name="connsiteY0" fmla="*/ 0 h 4730855"/>
                  <a:gd name="connsiteX1" fmla="*/ 1378635 w 2792316"/>
                  <a:gd name="connsiteY1" fmla="*/ 351694 h 4730855"/>
                  <a:gd name="connsiteX2" fmla="*/ 2686929 w 2792316"/>
                  <a:gd name="connsiteY2" fmla="*/ 1083212 h 4730855"/>
                  <a:gd name="connsiteX3" fmla="*/ 2715064 w 2792316"/>
                  <a:gd name="connsiteY3" fmla="*/ 4572000 h 4730855"/>
                  <a:gd name="connsiteX4" fmla="*/ 14067 w 2792316"/>
                  <a:gd name="connsiteY4" fmla="*/ 3938954 h 4730855"/>
                  <a:gd name="connsiteX5" fmla="*/ 0 w 2792316"/>
                  <a:gd name="connsiteY5" fmla="*/ 0 h 4730855"/>
                  <a:gd name="connsiteX0" fmla="*/ 0 w 2792316"/>
                  <a:gd name="connsiteY0" fmla="*/ 0 h 4725563"/>
                  <a:gd name="connsiteX1" fmla="*/ 1378635 w 2792316"/>
                  <a:gd name="connsiteY1" fmla="*/ 351694 h 4725563"/>
                  <a:gd name="connsiteX2" fmla="*/ 2686929 w 2792316"/>
                  <a:gd name="connsiteY2" fmla="*/ 1083212 h 4725563"/>
                  <a:gd name="connsiteX3" fmla="*/ 2715064 w 2792316"/>
                  <a:gd name="connsiteY3" fmla="*/ 4572000 h 4725563"/>
                  <a:gd name="connsiteX4" fmla="*/ 14067 w 2792316"/>
                  <a:gd name="connsiteY4" fmla="*/ 3938954 h 4725563"/>
                  <a:gd name="connsiteX5" fmla="*/ 0 w 2792316"/>
                  <a:gd name="connsiteY5" fmla="*/ 0 h 4725563"/>
                  <a:gd name="connsiteX0" fmla="*/ 0 w 2792316"/>
                  <a:gd name="connsiteY0" fmla="*/ 0 h 4694472"/>
                  <a:gd name="connsiteX1" fmla="*/ 1378635 w 2792316"/>
                  <a:gd name="connsiteY1" fmla="*/ 351694 h 4694472"/>
                  <a:gd name="connsiteX2" fmla="*/ 2686929 w 2792316"/>
                  <a:gd name="connsiteY2" fmla="*/ 1083212 h 4694472"/>
                  <a:gd name="connsiteX3" fmla="*/ 2715064 w 2792316"/>
                  <a:gd name="connsiteY3" fmla="*/ 4572000 h 4694472"/>
                  <a:gd name="connsiteX4" fmla="*/ 14067 w 2792316"/>
                  <a:gd name="connsiteY4" fmla="*/ 3938954 h 4694472"/>
                  <a:gd name="connsiteX5" fmla="*/ 0 w 2792316"/>
                  <a:gd name="connsiteY5" fmla="*/ 0 h 4694472"/>
                  <a:gd name="connsiteX0" fmla="*/ 0 w 2795137"/>
                  <a:gd name="connsiteY0" fmla="*/ 0 h 4694472"/>
                  <a:gd name="connsiteX1" fmla="*/ 1378635 w 2795137"/>
                  <a:gd name="connsiteY1" fmla="*/ 351694 h 4694472"/>
                  <a:gd name="connsiteX2" fmla="*/ 2686929 w 2795137"/>
                  <a:gd name="connsiteY2" fmla="*/ 1083212 h 4694472"/>
                  <a:gd name="connsiteX3" fmla="*/ 2715064 w 2795137"/>
                  <a:gd name="connsiteY3" fmla="*/ 4572000 h 4694472"/>
                  <a:gd name="connsiteX4" fmla="*/ 14067 w 2795137"/>
                  <a:gd name="connsiteY4" fmla="*/ 3938954 h 4694472"/>
                  <a:gd name="connsiteX5" fmla="*/ 0 w 2795137"/>
                  <a:gd name="connsiteY5" fmla="*/ 0 h 4694472"/>
                  <a:gd name="connsiteX0" fmla="*/ 0 w 2759847"/>
                  <a:gd name="connsiteY0" fmla="*/ 0 h 4876872"/>
                  <a:gd name="connsiteX1" fmla="*/ 1378635 w 2759847"/>
                  <a:gd name="connsiteY1" fmla="*/ 351694 h 4876872"/>
                  <a:gd name="connsiteX2" fmla="*/ 2686929 w 2759847"/>
                  <a:gd name="connsiteY2" fmla="*/ 1083212 h 4876872"/>
                  <a:gd name="connsiteX3" fmla="*/ 2546251 w 2759847"/>
                  <a:gd name="connsiteY3" fmla="*/ 4768948 h 4876872"/>
                  <a:gd name="connsiteX4" fmla="*/ 14067 w 2759847"/>
                  <a:gd name="connsiteY4" fmla="*/ 3938954 h 4876872"/>
                  <a:gd name="connsiteX5" fmla="*/ 0 w 2759847"/>
                  <a:gd name="connsiteY5" fmla="*/ 0 h 4876872"/>
                  <a:gd name="connsiteX0" fmla="*/ 0 w 2759539"/>
                  <a:gd name="connsiteY0" fmla="*/ 0 h 4768955"/>
                  <a:gd name="connsiteX1" fmla="*/ 1378635 w 2759539"/>
                  <a:gd name="connsiteY1" fmla="*/ 351694 h 4768955"/>
                  <a:gd name="connsiteX2" fmla="*/ 2686929 w 2759539"/>
                  <a:gd name="connsiteY2" fmla="*/ 1083212 h 4768955"/>
                  <a:gd name="connsiteX3" fmla="*/ 2546251 w 2759539"/>
                  <a:gd name="connsiteY3" fmla="*/ 4768948 h 4768955"/>
                  <a:gd name="connsiteX4" fmla="*/ 14067 w 2759539"/>
                  <a:gd name="connsiteY4" fmla="*/ 3938954 h 4768955"/>
                  <a:gd name="connsiteX5" fmla="*/ 0 w 2759539"/>
                  <a:gd name="connsiteY5" fmla="*/ 0 h 4768955"/>
                  <a:gd name="connsiteX0" fmla="*/ 0 w 2790397"/>
                  <a:gd name="connsiteY0" fmla="*/ 0 h 4529804"/>
                  <a:gd name="connsiteX1" fmla="*/ 1378635 w 2790397"/>
                  <a:gd name="connsiteY1" fmla="*/ 351694 h 4529804"/>
                  <a:gd name="connsiteX2" fmla="*/ 2686929 w 2790397"/>
                  <a:gd name="connsiteY2" fmla="*/ 1083212 h 4529804"/>
                  <a:gd name="connsiteX3" fmla="*/ 2700996 w 2790397"/>
                  <a:gd name="connsiteY3" fmla="*/ 4529797 h 4529804"/>
                  <a:gd name="connsiteX4" fmla="*/ 14067 w 2790397"/>
                  <a:gd name="connsiteY4" fmla="*/ 3938954 h 4529804"/>
                  <a:gd name="connsiteX5" fmla="*/ 0 w 2790397"/>
                  <a:gd name="connsiteY5" fmla="*/ 0 h 4529804"/>
                  <a:gd name="connsiteX0" fmla="*/ 0 w 2704816"/>
                  <a:gd name="connsiteY0" fmla="*/ 0 h 4529805"/>
                  <a:gd name="connsiteX1" fmla="*/ 1378635 w 2704816"/>
                  <a:gd name="connsiteY1" fmla="*/ 351694 h 4529805"/>
                  <a:gd name="connsiteX2" fmla="*/ 2686929 w 2704816"/>
                  <a:gd name="connsiteY2" fmla="*/ 1083212 h 4529805"/>
                  <a:gd name="connsiteX3" fmla="*/ 2700996 w 2704816"/>
                  <a:gd name="connsiteY3" fmla="*/ 4529797 h 4529805"/>
                  <a:gd name="connsiteX4" fmla="*/ 14067 w 2704816"/>
                  <a:gd name="connsiteY4" fmla="*/ 3938954 h 4529805"/>
                  <a:gd name="connsiteX5" fmla="*/ 0 w 2704816"/>
                  <a:gd name="connsiteY5" fmla="*/ 0 h 4529805"/>
                  <a:gd name="connsiteX0" fmla="*/ 0 w 2901079"/>
                  <a:gd name="connsiteY0" fmla="*/ 0 h 4622453"/>
                  <a:gd name="connsiteX1" fmla="*/ 1378635 w 2901079"/>
                  <a:gd name="connsiteY1" fmla="*/ 351694 h 4622453"/>
                  <a:gd name="connsiteX2" fmla="*/ 2686929 w 2901079"/>
                  <a:gd name="connsiteY2" fmla="*/ 1083212 h 4622453"/>
                  <a:gd name="connsiteX3" fmla="*/ 2700996 w 2901079"/>
                  <a:gd name="connsiteY3" fmla="*/ 4529797 h 4622453"/>
                  <a:gd name="connsiteX4" fmla="*/ 14067 w 2901079"/>
                  <a:gd name="connsiteY4" fmla="*/ 3713871 h 4622453"/>
                  <a:gd name="connsiteX5" fmla="*/ 0 w 2901079"/>
                  <a:gd name="connsiteY5" fmla="*/ 0 h 4622453"/>
                  <a:gd name="connsiteX0" fmla="*/ 0 w 2901079"/>
                  <a:gd name="connsiteY0" fmla="*/ 0 h 4790834"/>
                  <a:gd name="connsiteX1" fmla="*/ 1378635 w 2901079"/>
                  <a:gd name="connsiteY1" fmla="*/ 351694 h 4790834"/>
                  <a:gd name="connsiteX2" fmla="*/ 2686929 w 2901079"/>
                  <a:gd name="connsiteY2" fmla="*/ 1083212 h 4790834"/>
                  <a:gd name="connsiteX3" fmla="*/ 2700996 w 2901079"/>
                  <a:gd name="connsiteY3" fmla="*/ 4529797 h 4790834"/>
                  <a:gd name="connsiteX4" fmla="*/ 14067 w 2901079"/>
                  <a:gd name="connsiteY4" fmla="*/ 3713871 h 4790834"/>
                  <a:gd name="connsiteX5" fmla="*/ 0 w 2901079"/>
                  <a:gd name="connsiteY5" fmla="*/ 0 h 4790834"/>
                  <a:gd name="connsiteX0" fmla="*/ 340772 w 3241851"/>
                  <a:gd name="connsiteY0" fmla="*/ 0 h 4696402"/>
                  <a:gd name="connsiteX1" fmla="*/ 1719407 w 3241851"/>
                  <a:gd name="connsiteY1" fmla="*/ 351694 h 4696402"/>
                  <a:gd name="connsiteX2" fmla="*/ 3027701 w 3241851"/>
                  <a:gd name="connsiteY2" fmla="*/ 1083212 h 4696402"/>
                  <a:gd name="connsiteX3" fmla="*/ 3041768 w 3241851"/>
                  <a:gd name="connsiteY3" fmla="*/ 4529797 h 4696402"/>
                  <a:gd name="connsiteX4" fmla="*/ 354839 w 3241851"/>
                  <a:gd name="connsiteY4" fmla="*/ 3713871 h 4696402"/>
                  <a:gd name="connsiteX5" fmla="*/ 340772 w 3241851"/>
                  <a:gd name="connsiteY5" fmla="*/ 0 h 4696402"/>
                  <a:gd name="connsiteX0" fmla="*/ 340772 w 3241851"/>
                  <a:gd name="connsiteY0" fmla="*/ 0 h 4696402"/>
                  <a:gd name="connsiteX1" fmla="*/ 1719407 w 3241851"/>
                  <a:gd name="connsiteY1" fmla="*/ 351694 h 4696402"/>
                  <a:gd name="connsiteX2" fmla="*/ 3027701 w 3241851"/>
                  <a:gd name="connsiteY2" fmla="*/ 1083212 h 4696402"/>
                  <a:gd name="connsiteX3" fmla="*/ 3041768 w 3241851"/>
                  <a:gd name="connsiteY3" fmla="*/ 4529797 h 4696402"/>
                  <a:gd name="connsiteX4" fmla="*/ 354839 w 3241851"/>
                  <a:gd name="connsiteY4" fmla="*/ 3713871 h 4696402"/>
                  <a:gd name="connsiteX5" fmla="*/ 340772 w 3241851"/>
                  <a:gd name="connsiteY5" fmla="*/ 0 h 4696402"/>
                  <a:gd name="connsiteX0" fmla="*/ 340772 w 3241851"/>
                  <a:gd name="connsiteY0" fmla="*/ 0 h 4630486"/>
                  <a:gd name="connsiteX1" fmla="*/ 1719407 w 3241851"/>
                  <a:gd name="connsiteY1" fmla="*/ 351694 h 4630486"/>
                  <a:gd name="connsiteX2" fmla="*/ 3027701 w 3241851"/>
                  <a:gd name="connsiteY2" fmla="*/ 1083212 h 4630486"/>
                  <a:gd name="connsiteX3" fmla="*/ 3041768 w 3241851"/>
                  <a:gd name="connsiteY3" fmla="*/ 4529797 h 4630486"/>
                  <a:gd name="connsiteX4" fmla="*/ 354839 w 3241851"/>
                  <a:gd name="connsiteY4" fmla="*/ 3713871 h 4630486"/>
                  <a:gd name="connsiteX5" fmla="*/ 340772 w 3241851"/>
                  <a:gd name="connsiteY5" fmla="*/ 0 h 4630486"/>
                  <a:gd name="connsiteX0" fmla="*/ 3774 w 2904853"/>
                  <a:gd name="connsiteY0" fmla="*/ 0 h 4630486"/>
                  <a:gd name="connsiteX1" fmla="*/ 1382409 w 2904853"/>
                  <a:gd name="connsiteY1" fmla="*/ 351694 h 4630486"/>
                  <a:gd name="connsiteX2" fmla="*/ 2690703 w 2904853"/>
                  <a:gd name="connsiteY2" fmla="*/ 1083212 h 4630486"/>
                  <a:gd name="connsiteX3" fmla="*/ 2704770 w 2904853"/>
                  <a:gd name="connsiteY3" fmla="*/ 4529797 h 4630486"/>
                  <a:gd name="connsiteX4" fmla="*/ 17841 w 2904853"/>
                  <a:gd name="connsiteY4" fmla="*/ 3713871 h 4630486"/>
                  <a:gd name="connsiteX5" fmla="*/ 3774 w 2904853"/>
                  <a:gd name="connsiteY5" fmla="*/ 0 h 4630486"/>
                  <a:gd name="connsiteX0" fmla="*/ 3774 w 2983628"/>
                  <a:gd name="connsiteY0" fmla="*/ 0 h 4531742"/>
                  <a:gd name="connsiteX1" fmla="*/ 1382409 w 2983628"/>
                  <a:gd name="connsiteY1" fmla="*/ 351694 h 4531742"/>
                  <a:gd name="connsiteX2" fmla="*/ 2690703 w 2983628"/>
                  <a:gd name="connsiteY2" fmla="*/ 1083212 h 4531742"/>
                  <a:gd name="connsiteX3" fmla="*/ 2704770 w 2983628"/>
                  <a:gd name="connsiteY3" fmla="*/ 4529797 h 4531742"/>
                  <a:gd name="connsiteX4" fmla="*/ 17841 w 2983628"/>
                  <a:gd name="connsiteY4" fmla="*/ 3713871 h 4531742"/>
                  <a:gd name="connsiteX5" fmla="*/ 3774 w 2983628"/>
                  <a:gd name="connsiteY5" fmla="*/ 0 h 4531742"/>
                  <a:gd name="connsiteX0" fmla="*/ 3774 w 2983628"/>
                  <a:gd name="connsiteY0" fmla="*/ 0 h 4531742"/>
                  <a:gd name="connsiteX1" fmla="*/ 1382409 w 2983628"/>
                  <a:gd name="connsiteY1" fmla="*/ 351694 h 4531742"/>
                  <a:gd name="connsiteX2" fmla="*/ 2690703 w 2983628"/>
                  <a:gd name="connsiteY2" fmla="*/ 1083212 h 4531742"/>
                  <a:gd name="connsiteX3" fmla="*/ 2704770 w 2983628"/>
                  <a:gd name="connsiteY3" fmla="*/ 4529797 h 4531742"/>
                  <a:gd name="connsiteX4" fmla="*/ 17841 w 2983628"/>
                  <a:gd name="connsiteY4" fmla="*/ 3713871 h 4531742"/>
                  <a:gd name="connsiteX5" fmla="*/ 3774 w 2983628"/>
                  <a:gd name="connsiteY5" fmla="*/ 0 h 4531742"/>
                  <a:gd name="connsiteX0" fmla="*/ 3774 w 2983628"/>
                  <a:gd name="connsiteY0" fmla="*/ 0 h 4529797"/>
                  <a:gd name="connsiteX1" fmla="*/ 1382409 w 2983628"/>
                  <a:gd name="connsiteY1" fmla="*/ 351694 h 4529797"/>
                  <a:gd name="connsiteX2" fmla="*/ 2690703 w 2983628"/>
                  <a:gd name="connsiteY2" fmla="*/ 1083212 h 4529797"/>
                  <a:gd name="connsiteX3" fmla="*/ 2704770 w 2983628"/>
                  <a:gd name="connsiteY3" fmla="*/ 4529797 h 4529797"/>
                  <a:gd name="connsiteX4" fmla="*/ 17841 w 2983628"/>
                  <a:gd name="connsiteY4" fmla="*/ 3713871 h 4529797"/>
                  <a:gd name="connsiteX5" fmla="*/ 3774 w 2983628"/>
                  <a:gd name="connsiteY5" fmla="*/ 0 h 4529797"/>
                  <a:gd name="connsiteX0" fmla="*/ 3774 w 2704770"/>
                  <a:gd name="connsiteY0" fmla="*/ 0 h 4529797"/>
                  <a:gd name="connsiteX1" fmla="*/ 1382409 w 2704770"/>
                  <a:gd name="connsiteY1" fmla="*/ 351694 h 4529797"/>
                  <a:gd name="connsiteX2" fmla="*/ 2690703 w 2704770"/>
                  <a:gd name="connsiteY2" fmla="*/ 1083212 h 4529797"/>
                  <a:gd name="connsiteX3" fmla="*/ 2704770 w 2704770"/>
                  <a:gd name="connsiteY3" fmla="*/ 4529797 h 4529797"/>
                  <a:gd name="connsiteX4" fmla="*/ 17841 w 2704770"/>
                  <a:gd name="connsiteY4" fmla="*/ 3713871 h 4529797"/>
                  <a:gd name="connsiteX5" fmla="*/ 3774 w 2704770"/>
                  <a:gd name="connsiteY5" fmla="*/ 0 h 4529797"/>
                  <a:gd name="connsiteX0" fmla="*/ 3774 w 2704770"/>
                  <a:gd name="connsiteY0" fmla="*/ 128204 h 4658001"/>
                  <a:gd name="connsiteX1" fmla="*/ 2690703 w 2704770"/>
                  <a:gd name="connsiteY1" fmla="*/ 1211416 h 4658001"/>
                  <a:gd name="connsiteX2" fmla="*/ 2704770 w 2704770"/>
                  <a:gd name="connsiteY2" fmla="*/ 4658001 h 4658001"/>
                  <a:gd name="connsiteX3" fmla="*/ 17841 w 2704770"/>
                  <a:gd name="connsiteY3" fmla="*/ 3842075 h 4658001"/>
                  <a:gd name="connsiteX4" fmla="*/ 3774 w 2704770"/>
                  <a:gd name="connsiteY4" fmla="*/ 128204 h 4658001"/>
                  <a:gd name="connsiteX0" fmla="*/ 3774 w 2704770"/>
                  <a:gd name="connsiteY0" fmla="*/ 112153 h 4641950"/>
                  <a:gd name="connsiteX1" fmla="*/ 2690703 w 2704770"/>
                  <a:gd name="connsiteY1" fmla="*/ 1195365 h 4641950"/>
                  <a:gd name="connsiteX2" fmla="*/ 2704770 w 2704770"/>
                  <a:gd name="connsiteY2" fmla="*/ 4641950 h 4641950"/>
                  <a:gd name="connsiteX3" fmla="*/ 17841 w 2704770"/>
                  <a:gd name="connsiteY3" fmla="*/ 3826024 h 4641950"/>
                  <a:gd name="connsiteX4" fmla="*/ 3774 w 2704770"/>
                  <a:gd name="connsiteY4" fmla="*/ 112153 h 4641950"/>
                  <a:gd name="connsiteX0" fmla="*/ 3774 w 2704770"/>
                  <a:gd name="connsiteY0" fmla="*/ 0 h 4529797"/>
                  <a:gd name="connsiteX1" fmla="*/ 2690703 w 2704770"/>
                  <a:gd name="connsiteY1" fmla="*/ 1083212 h 4529797"/>
                  <a:gd name="connsiteX2" fmla="*/ 2704770 w 2704770"/>
                  <a:gd name="connsiteY2" fmla="*/ 4529797 h 4529797"/>
                  <a:gd name="connsiteX3" fmla="*/ 17841 w 2704770"/>
                  <a:gd name="connsiteY3" fmla="*/ 3713871 h 4529797"/>
                  <a:gd name="connsiteX4" fmla="*/ 3774 w 2704770"/>
                  <a:gd name="connsiteY4" fmla="*/ 0 h 4529797"/>
                  <a:gd name="connsiteX0" fmla="*/ 3774 w 2704770"/>
                  <a:gd name="connsiteY0" fmla="*/ 0 h 4529797"/>
                  <a:gd name="connsiteX1" fmla="*/ 2690703 w 2704770"/>
                  <a:gd name="connsiteY1" fmla="*/ 1083212 h 4529797"/>
                  <a:gd name="connsiteX2" fmla="*/ 2704770 w 2704770"/>
                  <a:gd name="connsiteY2" fmla="*/ 4529797 h 4529797"/>
                  <a:gd name="connsiteX3" fmla="*/ 17841 w 2704770"/>
                  <a:gd name="connsiteY3" fmla="*/ 3713871 h 4529797"/>
                  <a:gd name="connsiteX4" fmla="*/ 3774 w 2704770"/>
                  <a:gd name="connsiteY4" fmla="*/ 0 h 4529797"/>
                  <a:gd name="connsiteX0" fmla="*/ 3774 w 2728389"/>
                  <a:gd name="connsiteY0" fmla="*/ 0 h 4529797"/>
                  <a:gd name="connsiteX1" fmla="*/ 2721183 w 2728389"/>
                  <a:gd name="connsiteY1" fmla="*/ 1075592 h 4529797"/>
                  <a:gd name="connsiteX2" fmla="*/ 2704770 w 2728389"/>
                  <a:gd name="connsiteY2" fmla="*/ 4529797 h 4529797"/>
                  <a:gd name="connsiteX3" fmla="*/ 17841 w 2728389"/>
                  <a:gd name="connsiteY3" fmla="*/ 3713871 h 4529797"/>
                  <a:gd name="connsiteX4" fmla="*/ 3774 w 2728389"/>
                  <a:gd name="connsiteY4" fmla="*/ 0 h 4529797"/>
                  <a:gd name="connsiteX0" fmla="*/ 3774 w 2721387"/>
                  <a:gd name="connsiteY0" fmla="*/ 0 h 4529797"/>
                  <a:gd name="connsiteX1" fmla="*/ 2721183 w 2721387"/>
                  <a:gd name="connsiteY1" fmla="*/ 1075592 h 4529797"/>
                  <a:gd name="connsiteX2" fmla="*/ 2704770 w 2721387"/>
                  <a:gd name="connsiteY2" fmla="*/ 4529797 h 4529797"/>
                  <a:gd name="connsiteX3" fmla="*/ 17841 w 2721387"/>
                  <a:gd name="connsiteY3" fmla="*/ 3713871 h 4529797"/>
                  <a:gd name="connsiteX4" fmla="*/ 3774 w 2721387"/>
                  <a:gd name="connsiteY4" fmla="*/ 0 h 4529797"/>
                  <a:gd name="connsiteX0" fmla="*/ 3774 w 2721859"/>
                  <a:gd name="connsiteY0" fmla="*/ 0 h 4529797"/>
                  <a:gd name="connsiteX1" fmla="*/ 2721183 w 2721859"/>
                  <a:gd name="connsiteY1" fmla="*/ 1075592 h 4529797"/>
                  <a:gd name="connsiteX2" fmla="*/ 2704770 w 2721859"/>
                  <a:gd name="connsiteY2" fmla="*/ 4529797 h 4529797"/>
                  <a:gd name="connsiteX3" fmla="*/ 17841 w 2721859"/>
                  <a:gd name="connsiteY3" fmla="*/ 3713871 h 4529797"/>
                  <a:gd name="connsiteX4" fmla="*/ 3774 w 2721859"/>
                  <a:gd name="connsiteY4" fmla="*/ 0 h 4529797"/>
                  <a:gd name="connsiteX0" fmla="*/ 3774 w 2721859"/>
                  <a:gd name="connsiteY0" fmla="*/ 0 h 4529797"/>
                  <a:gd name="connsiteX1" fmla="*/ 2721183 w 2721859"/>
                  <a:gd name="connsiteY1" fmla="*/ 1075592 h 4529797"/>
                  <a:gd name="connsiteX2" fmla="*/ 2704770 w 2721859"/>
                  <a:gd name="connsiteY2" fmla="*/ 4529797 h 4529797"/>
                  <a:gd name="connsiteX3" fmla="*/ 17841 w 2721859"/>
                  <a:gd name="connsiteY3" fmla="*/ 3713871 h 4529797"/>
                  <a:gd name="connsiteX4" fmla="*/ 3774 w 2721859"/>
                  <a:gd name="connsiteY4" fmla="*/ 0 h 4529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1859" h="4529797">
                    <a:moveTo>
                      <a:pt x="3774" y="0"/>
                    </a:moveTo>
                    <a:cubicBezTo>
                      <a:pt x="1152635" y="96130"/>
                      <a:pt x="2017799" y="503506"/>
                      <a:pt x="2721183" y="1075592"/>
                    </a:cubicBezTo>
                    <a:cubicBezTo>
                      <a:pt x="2724114" y="1508173"/>
                      <a:pt x="2717312" y="3702294"/>
                      <a:pt x="2704770" y="4529797"/>
                    </a:cubicBezTo>
                    <a:cubicBezTo>
                      <a:pt x="2343699" y="4194516"/>
                      <a:pt x="1218284" y="3840480"/>
                      <a:pt x="17841" y="3713871"/>
                    </a:cubicBezTo>
                    <a:cubicBezTo>
                      <a:pt x="-14983" y="2757268"/>
                      <a:pt x="8463" y="1237957"/>
                      <a:pt x="3774" y="0"/>
                    </a:cubicBezTo>
                    <a:close/>
                  </a:path>
                </a:pathLst>
              </a:custGeom>
              <a:solidFill>
                <a:srgbClr val="3259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680C946-1022-4FD2-9372-B68D53956AEB}"/>
                </a:ext>
              </a:extLst>
            </p:cNvPr>
            <p:cNvGrpSpPr/>
            <p:nvPr/>
          </p:nvGrpSpPr>
          <p:grpSpPr>
            <a:xfrm>
              <a:off x="2857092" y="2184547"/>
              <a:ext cx="4470076" cy="3403305"/>
              <a:chOff x="2387736" y="1772527"/>
              <a:chExt cx="5408793" cy="4529798"/>
            </a:xfrm>
            <a:solidFill>
              <a:schemeClr val="bg1"/>
            </a:solidFill>
          </p:grpSpPr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C6298493-3A66-42A9-A16B-58015F408BB9}"/>
                  </a:ext>
                </a:extLst>
              </p:cNvPr>
              <p:cNvSpPr/>
              <p:nvPr/>
            </p:nvSpPr>
            <p:spPr>
              <a:xfrm>
                <a:off x="2387736" y="1772528"/>
                <a:ext cx="2721859" cy="4529797"/>
              </a:xfrm>
              <a:custGeom>
                <a:avLst/>
                <a:gdLst>
                  <a:gd name="connsiteX0" fmla="*/ 0 w 2686929"/>
                  <a:gd name="connsiteY0" fmla="*/ 0 h 1083212"/>
                  <a:gd name="connsiteX1" fmla="*/ 1603717 w 2686929"/>
                  <a:gd name="connsiteY1" fmla="*/ 478302 h 1083212"/>
                  <a:gd name="connsiteX2" fmla="*/ 2686929 w 2686929"/>
                  <a:gd name="connsiteY2" fmla="*/ 1083212 h 1083212"/>
                  <a:gd name="connsiteX0" fmla="*/ 0 w 2686929"/>
                  <a:gd name="connsiteY0" fmla="*/ 0 h 1083212"/>
                  <a:gd name="connsiteX1" fmla="*/ 1448973 w 2686929"/>
                  <a:gd name="connsiteY1" fmla="*/ 407964 h 1083212"/>
                  <a:gd name="connsiteX2" fmla="*/ 2686929 w 2686929"/>
                  <a:gd name="connsiteY2" fmla="*/ 1083212 h 1083212"/>
                  <a:gd name="connsiteX0" fmla="*/ 0 w 2686929"/>
                  <a:gd name="connsiteY0" fmla="*/ 0 h 1083212"/>
                  <a:gd name="connsiteX1" fmla="*/ 1448973 w 2686929"/>
                  <a:gd name="connsiteY1" fmla="*/ 407964 h 1083212"/>
                  <a:gd name="connsiteX2" fmla="*/ 2686929 w 2686929"/>
                  <a:gd name="connsiteY2" fmla="*/ 1083212 h 1083212"/>
                  <a:gd name="connsiteX0" fmla="*/ 0 w 2686929"/>
                  <a:gd name="connsiteY0" fmla="*/ 0 h 1083212"/>
                  <a:gd name="connsiteX1" fmla="*/ 1448973 w 2686929"/>
                  <a:gd name="connsiteY1" fmla="*/ 407964 h 1083212"/>
                  <a:gd name="connsiteX2" fmla="*/ 2686929 w 2686929"/>
                  <a:gd name="connsiteY2" fmla="*/ 1083212 h 1083212"/>
                  <a:gd name="connsiteX0" fmla="*/ 0 w 2686929"/>
                  <a:gd name="connsiteY0" fmla="*/ 0 h 1083212"/>
                  <a:gd name="connsiteX1" fmla="*/ 1448973 w 2686929"/>
                  <a:gd name="connsiteY1" fmla="*/ 407964 h 1083212"/>
                  <a:gd name="connsiteX2" fmla="*/ 2686929 w 2686929"/>
                  <a:gd name="connsiteY2" fmla="*/ 1083212 h 1083212"/>
                  <a:gd name="connsiteX0" fmla="*/ 0 w 2686929"/>
                  <a:gd name="connsiteY0" fmla="*/ 0 h 1083212"/>
                  <a:gd name="connsiteX1" fmla="*/ 1448973 w 2686929"/>
                  <a:gd name="connsiteY1" fmla="*/ 407964 h 1083212"/>
                  <a:gd name="connsiteX2" fmla="*/ 2686929 w 2686929"/>
                  <a:gd name="connsiteY2" fmla="*/ 1083212 h 1083212"/>
                  <a:gd name="connsiteX0" fmla="*/ 0 w 2686929"/>
                  <a:gd name="connsiteY0" fmla="*/ 0 h 1083212"/>
                  <a:gd name="connsiteX1" fmla="*/ 1378635 w 2686929"/>
                  <a:gd name="connsiteY1" fmla="*/ 351694 h 1083212"/>
                  <a:gd name="connsiteX2" fmla="*/ 2686929 w 2686929"/>
                  <a:gd name="connsiteY2" fmla="*/ 1083212 h 1083212"/>
                  <a:gd name="connsiteX0" fmla="*/ 0 w 2686929"/>
                  <a:gd name="connsiteY0" fmla="*/ 0 h 1083212"/>
                  <a:gd name="connsiteX1" fmla="*/ 1378635 w 2686929"/>
                  <a:gd name="connsiteY1" fmla="*/ 351694 h 1083212"/>
                  <a:gd name="connsiteX2" fmla="*/ 2686929 w 2686929"/>
                  <a:gd name="connsiteY2" fmla="*/ 1083212 h 1083212"/>
                  <a:gd name="connsiteX0" fmla="*/ 0 w 2792316"/>
                  <a:gd name="connsiteY0" fmla="*/ 0 h 1133525"/>
                  <a:gd name="connsiteX1" fmla="*/ 1378635 w 2792316"/>
                  <a:gd name="connsiteY1" fmla="*/ 351694 h 1133525"/>
                  <a:gd name="connsiteX2" fmla="*/ 2686929 w 2792316"/>
                  <a:gd name="connsiteY2" fmla="*/ 1083212 h 1133525"/>
                  <a:gd name="connsiteX3" fmla="*/ 2715064 w 2792316"/>
                  <a:gd name="connsiteY3" fmla="*/ 1069145 h 1133525"/>
                  <a:gd name="connsiteX0" fmla="*/ 0 w 2806347"/>
                  <a:gd name="connsiteY0" fmla="*/ 0 h 4473527"/>
                  <a:gd name="connsiteX1" fmla="*/ 1378635 w 2806347"/>
                  <a:gd name="connsiteY1" fmla="*/ 351694 h 4473527"/>
                  <a:gd name="connsiteX2" fmla="*/ 2686929 w 2806347"/>
                  <a:gd name="connsiteY2" fmla="*/ 1083212 h 4473527"/>
                  <a:gd name="connsiteX3" fmla="*/ 2757267 w 2806347"/>
                  <a:gd name="connsiteY3" fmla="*/ 4473526 h 4473527"/>
                  <a:gd name="connsiteX0" fmla="*/ 0 w 2806347"/>
                  <a:gd name="connsiteY0" fmla="*/ 0 h 4572001"/>
                  <a:gd name="connsiteX1" fmla="*/ 1378635 w 2806347"/>
                  <a:gd name="connsiteY1" fmla="*/ 351694 h 4572001"/>
                  <a:gd name="connsiteX2" fmla="*/ 2686929 w 2806347"/>
                  <a:gd name="connsiteY2" fmla="*/ 1083212 h 4572001"/>
                  <a:gd name="connsiteX3" fmla="*/ 2757267 w 2806347"/>
                  <a:gd name="connsiteY3" fmla="*/ 4572000 h 4572001"/>
                  <a:gd name="connsiteX0" fmla="*/ 0 w 2792316"/>
                  <a:gd name="connsiteY0" fmla="*/ 0 h 4572001"/>
                  <a:gd name="connsiteX1" fmla="*/ 1378635 w 2792316"/>
                  <a:gd name="connsiteY1" fmla="*/ 351694 h 4572001"/>
                  <a:gd name="connsiteX2" fmla="*/ 2686929 w 2792316"/>
                  <a:gd name="connsiteY2" fmla="*/ 1083212 h 4572001"/>
                  <a:gd name="connsiteX3" fmla="*/ 2715064 w 2792316"/>
                  <a:gd name="connsiteY3" fmla="*/ 4572000 h 4572001"/>
                  <a:gd name="connsiteX0" fmla="*/ 0 w 2792316"/>
                  <a:gd name="connsiteY0" fmla="*/ 0 h 4838650"/>
                  <a:gd name="connsiteX1" fmla="*/ 1378635 w 2792316"/>
                  <a:gd name="connsiteY1" fmla="*/ 351694 h 4838650"/>
                  <a:gd name="connsiteX2" fmla="*/ 2686929 w 2792316"/>
                  <a:gd name="connsiteY2" fmla="*/ 1083212 h 4838650"/>
                  <a:gd name="connsiteX3" fmla="*/ 2715064 w 2792316"/>
                  <a:gd name="connsiteY3" fmla="*/ 4572000 h 4838650"/>
                  <a:gd name="connsiteX4" fmla="*/ 2700996 w 2792316"/>
                  <a:gd name="connsiteY4" fmla="*/ 4600136 h 4838650"/>
                  <a:gd name="connsiteX0" fmla="*/ 0 w 2792316"/>
                  <a:gd name="connsiteY0" fmla="*/ 0 h 4834881"/>
                  <a:gd name="connsiteX1" fmla="*/ 1378635 w 2792316"/>
                  <a:gd name="connsiteY1" fmla="*/ 351694 h 4834881"/>
                  <a:gd name="connsiteX2" fmla="*/ 2686929 w 2792316"/>
                  <a:gd name="connsiteY2" fmla="*/ 1083212 h 4834881"/>
                  <a:gd name="connsiteX3" fmla="*/ 2715064 w 2792316"/>
                  <a:gd name="connsiteY3" fmla="*/ 4572000 h 4834881"/>
                  <a:gd name="connsiteX4" fmla="*/ 2208627 w 2792316"/>
                  <a:gd name="connsiteY4" fmla="*/ 4586068 h 4834881"/>
                  <a:gd name="connsiteX0" fmla="*/ 0 w 2792316"/>
                  <a:gd name="connsiteY0" fmla="*/ 0 h 4732238"/>
                  <a:gd name="connsiteX1" fmla="*/ 1378635 w 2792316"/>
                  <a:gd name="connsiteY1" fmla="*/ 351694 h 4732238"/>
                  <a:gd name="connsiteX2" fmla="*/ 2686929 w 2792316"/>
                  <a:gd name="connsiteY2" fmla="*/ 1083212 h 4732238"/>
                  <a:gd name="connsiteX3" fmla="*/ 2715064 w 2792316"/>
                  <a:gd name="connsiteY3" fmla="*/ 4572000 h 4732238"/>
                  <a:gd name="connsiteX4" fmla="*/ 56270 w 2792316"/>
                  <a:gd name="connsiteY4" fmla="*/ 3953022 h 4732238"/>
                  <a:gd name="connsiteX0" fmla="*/ 0 w 2792316"/>
                  <a:gd name="connsiteY0" fmla="*/ 0 h 4732238"/>
                  <a:gd name="connsiteX1" fmla="*/ 1378635 w 2792316"/>
                  <a:gd name="connsiteY1" fmla="*/ 351694 h 4732238"/>
                  <a:gd name="connsiteX2" fmla="*/ 2686929 w 2792316"/>
                  <a:gd name="connsiteY2" fmla="*/ 1083212 h 4732238"/>
                  <a:gd name="connsiteX3" fmla="*/ 2715064 w 2792316"/>
                  <a:gd name="connsiteY3" fmla="*/ 4572000 h 4732238"/>
                  <a:gd name="connsiteX4" fmla="*/ 56270 w 2792316"/>
                  <a:gd name="connsiteY4" fmla="*/ 3953022 h 4732238"/>
                  <a:gd name="connsiteX5" fmla="*/ 0 w 2792316"/>
                  <a:gd name="connsiteY5" fmla="*/ 0 h 4732238"/>
                  <a:gd name="connsiteX0" fmla="*/ 0 w 2792316"/>
                  <a:gd name="connsiteY0" fmla="*/ 0 h 4730855"/>
                  <a:gd name="connsiteX1" fmla="*/ 1378635 w 2792316"/>
                  <a:gd name="connsiteY1" fmla="*/ 351694 h 4730855"/>
                  <a:gd name="connsiteX2" fmla="*/ 2686929 w 2792316"/>
                  <a:gd name="connsiteY2" fmla="*/ 1083212 h 4730855"/>
                  <a:gd name="connsiteX3" fmla="*/ 2715064 w 2792316"/>
                  <a:gd name="connsiteY3" fmla="*/ 4572000 h 4730855"/>
                  <a:gd name="connsiteX4" fmla="*/ 28134 w 2792316"/>
                  <a:gd name="connsiteY4" fmla="*/ 3938954 h 4730855"/>
                  <a:gd name="connsiteX5" fmla="*/ 0 w 2792316"/>
                  <a:gd name="connsiteY5" fmla="*/ 0 h 4730855"/>
                  <a:gd name="connsiteX0" fmla="*/ 0 w 2792316"/>
                  <a:gd name="connsiteY0" fmla="*/ 0 h 4730855"/>
                  <a:gd name="connsiteX1" fmla="*/ 1378635 w 2792316"/>
                  <a:gd name="connsiteY1" fmla="*/ 351694 h 4730855"/>
                  <a:gd name="connsiteX2" fmla="*/ 2686929 w 2792316"/>
                  <a:gd name="connsiteY2" fmla="*/ 1083212 h 4730855"/>
                  <a:gd name="connsiteX3" fmla="*/ 2715064 w 2792316"/>
                  <a:gd name="connsiteY3" fmla="*/ 4572000 h 4730855"/>
                  <a:gd name="connsiteX4" fmla="*/ 14067 w 2792316"/>
                  <a:gd name="connsiteY4" fmla="*/ 3938954 h 4730855"/>
                  <a:gd name="connsiteX5" fmla="*/ 0 w 2792316"/>
                  <a:gd name="connsiteY5" fmla="*/ 0 h 4730855"/>
                  <a:gd name="connsiteX0" fmla="*/ 0 w 2792316"/>
                  <a:gd name="connsiteY0" fmla="*/ 0 h 4725563"/>
                  <a:gd name="connsiteX1" fmla="*/ 1378635 w 2792316"/>
                  <a:gd name="connsiteY1" fmla="*/ 351694 h 4725563"/>
                  <a:gd name="connsiteX2" fmla="*/ 2686929 w 2792316"/>
                  <a:gd name="connsiteY2" fmla="*/ 1083212 h 4725563"/>
                  <a:gd name="connsiteX3" fmla="*/ 2715064 w 2792316"/>
                  <a:gd name="connsiteY3" fmla="*/ 4572000 h 4725563"/>
                  <a:gd name="connsiteX4" fmla="*/ 14067 w 2792316"/>
                  <a:gd name="connsiteY4" fmla="*/ 3938954 h 4725563"/>
                  <a:gd name="connsiteX5" fmla="*/ 0 w 2792316"/>
                  <a:gd name="connsiteY5" fmla="*/ 0 h 4725563"/>
                  <a:gd name="connsiteX0" fmla="*/ 0 w 2792316"/>
                  <a:gd name="connsiteY0" fmla="*/ 0 h 4694472"/>
                  <a:gd name="connsiteX1" fmla="*/ 1378635 w 2792316"/>
                  <a:gd name="connsiteY1" fmla="*/ 351694 h 4694472"/>
                  <a:gd name="connsiteX2" fmla="*/ 2686929 w 2792316"/>
                  <a:gd name="connsiteY2" fmla="*/ 1083212 h 4694472"/>
                  <a:gd name="connsiteX3" fmla="*/ 2715064 w 2792316"/>
                  <a:gd name="connsiteY3" fmla="*/ 4572000 h 4694472"/>
                  <a:gd name="connsiteX4" fmla="*/ 14067 w 2792316"/>
                  <a:gd name="connsiteY4" fmla="*/ 3938954 h 4694472"/>
                  <a:gd name="connsiteX5" fmla="*/ 0 w 2792316"/>
                  <a:gd name="connsiteY5" fmla="*/ 0 h 4694472"/>
                  <a:gd name="connsiteX0" fmla="*/ 0 w 2795137"/>
                  <a:gd name="connsiteY0" fmla="*/ 0 h 4694472"/>
                  <a:gd name="connsiteX1" fmla="*/ 1378635 w 2795137"/>
                  <a:gd name="connsiteY1" fmla="*/ 351694 h 4694472"/>
                  <a:gd name="connsiteX2" fmla="*/ 2686929 w 2795137"/>
                  <a:gd name="connsiteY2" fmla="*/ 1083212 h 4694472"/>
                  <a:gd name="connsiteX3" fmla="*/ 2715064 w 2795137"/>
                  <a:gd name="connsiteY3" fmla="*/ 4572000 h 4694472"/>
                  <a:gd name="connsiteX4" fmla="*/ 14067 w 2795137"/>
                  <a:gd name="connsiteY4" fmla="*/ 3938954 h 4694472"/>
                  <a:gd name="connsiteX5" fmla="*/ 0 w 2795137"/>
                  <a:gd name="connsiteY5" fmla="*/ 0 h 4694472"/>
                  <a:gd name="connsiteX0" fmla="*/ 0 w 2759847"/>
                  <a:gd name="connsiteY0" fmla="*/ 0 h 4876872"/>
                  <a:gd name="connsiteX1" fmla="*/ 1378635 w 2759847"/>
                  <a:gd name="connsiteY1" fmla="*/ 351694 h 4876872"/>
                  <a:gd name="connsiteX2" fmla="*/ 2686929 w 2759847"/>
                  <a:gd name="connsiteY2" fmla="*/ 1083212 h 4876872"/>
                  <a:gd name="connsiteX3" fmla="*/ 2546251 w 2759847"/>
                  <a:gd name="connsiteY3" fmla="*/ 4768948 h 4876872"/>
                  <a:gd name="connsiteX4" fmla="*/ 14067 w 2759847"/>
                  <a:gd name="connsiteY4" fmla="*/ 3938954 h 4876872"/>
                  <a:gd name="connsiteX5" fmla="*/ 0 w 2759847"/>
                  <a:gd name="connsiteY5" fmla="*/ 0 h 4876872"/>
                  <a:gd name="connsiteX0" fmla="*/ 0 w 2759539"/>
                  <a:gd name="connsiteY0" fmla="*/ 0 h 4768955"/>
                  <a:gd name="connsiteX1" fmla="*/ 1378635 w 2759539"/>
                  <a:gd name="connsiteY1" fmla="*/ 351694 h 4768955"/>
                  <a:gd name="connsiteX2" fmla="*/ 2686929 w 2759539"/>
                  <a:gd name="connsiteY2" fmla="*/ 1083212 h 4768955"/>
                  <a:gd name="connsiteX3" fmla="*/ 2546251 w 2759539"/>
                  <a:gd name="connsiteY3" fmla="*/ 4768948 h 4768955"/>
                  <a:gd name="connsiteX4" fmla="*/ 14067 w 2759539"/>
                  <a:gd name="connsiteY4" fmla="*/ 3938954 h 4768955"/>
                  <a:gd name="connsiteX5" fmla="*/ 0 w 2759539"/>
                  <a:gd name="connsiteY5" fmla="*/ 0 h 4768955"/>
                  <a:gd name="connsiteX0" fmla="*/ 0 w 2790397"/>
                  <a:gd name="connsiteY0" fmla="*/ 0 h 4529804"/>
                  <a:gd name="connsiteX1" fmla="*/ 1378635 w 2790397"/>
                  <a:gd name="connsiteY1" fmla="*/ 351694 h 4529804"/>
                  <a:gd name="connsiteX2" fmla="*/ 2686929 w 2790397"/>
                  <a:gd name="connsiteY2" fmla="*/ 1083212 h 4529804"/>
                  <a:gd name="connsiteX3" fmla="*/ 2700996 w 2790397"/>
                  <a:gd name="connsiteY3" fmla="*/ 4529797 h 4529804"/>
                  <a:gd name="connsiteX4" fmla="*/ 14067 w 2790397"/>
                  <a:gd name="connsiteY4" fmla="*/ 3938954 h 4529804"/>
                  <a:gd name="connsiteX5" fmla="*/ 0 w 2790397"/>
                  <a:gd name="connsiteY5" fmla="*/ 0 h 4529804"/>
                  <a:gd name="connsiteX0" fmla="*/ 0 w 2704816"/>
                  <a:gd name="connsiteY0" fmla="*/ 0 h 4529805"/>
                  <a:gd name="connsiteX1" fmla="*/ 1378635 w 2704816"/>
                  <a:gd name="connsiteY1" fmla="*/ 351694 h 4529805"/>
                  <a:gd name="connsiteX2" fmla="*/ 2686929 w 2704816"/>
                  <a:gd name="connsiteY2" fmla="*/ 1083212 h 4529805"/>
                  <a:gd name="connsiteX3" fmla="*/ 2700996 w 2704816"/>
                  <a:gd name="connsiteY3" fmla="*/ 4529797 h 4529805"/>
                  <a:gd name="connsiteX4" fmla="*/ 14067 w 2704816"/>
                  <a:gd name="connsiteY4" fmla="*/ 3938954 h 4529805"/>
                  <a:gd name="connsiteX5" fmla="*/ 0 w 2704816"/>
                  <a:gd name="connsiteY5" fmla="*/ 0 h 4529805"/>
                  <a:gd name="connsiteX0" fmla="*/ 0 w 2901079"/>
                  <a:gd name="connsiteY0" fmla="*/ 0 h 4622453"/>
                  <a:gd name="connsiteX1" fmla="*/ 1378635 w 2901079"/>
                  <a:gd name="connsiteY1" fmla="*/ 351694 h 4622453"/>
                  <a:gd name="connsiteX2" fmla="*/ 2686929 w 2901079"/>
                  <a:gd name="connsiteY2" fmla="*/ 1083212 h 4622453"/>
                  <a:gd name="connsiteX3" fmla="*/ 2700996 w 2901079"/>
                  <a:gd name="connsiteY3" fmla="*/ 4529797 h 4622453"/>
                  <a:gd name="connsiteX4" fmla="*/ 14067 w 2901079"/>
                  <a:gd name="connsiteY4" fmla="*/ 3713871 h 4622453"/>
                  <a:gd name="connsiteX5" fmla="*/ 0 w 2901079"/>
                  <a:gd name="connsiteY5" fmla="*/ 0 h 4622453"/>
                  <a:gd name="connsiteX0" fmla="*/ 0 w 2901079"/>
                  <a:gd name="connsiteY0" fmla="*/ 0 h 4790834"/>
                  <a:gd name="connsiteX1" fmla="*/ 1378635 w 2901079"/>
                  <a:gd name="connsiteY1" fmla="*/ 351694 h 4790834"/>
                  <a:gd name="connsiteX2" fmla="*/ 2686929 w 2901079"/>
                  <a:gd name="connsiteY2" fmla="*/ 1083212 h 4790834"/>
                  <a:gd name="connsiteX3" fmla="*/ 2700996 w 2901079"/>
                  <a:gd name="connsiteY3" fmla="*/ 4529797 h 4790834"/>
                  <a:gd name="connsiteX4" fmla="*/ 14067 w 2901079"/>
                  <a:gd name="connsiteY4" fmla="*/ 3713871 h 4790834"/>
                  <a:gd name="connsiteX5" fmla="*/ 0 w 2901079"/>
                  <a:gd name="connsiteY5" fmla="*/ 0 h 4790834"/>
                  <a:gd name="connsiteX0" fmla="*/ 340772 w 3241851"/>
                  <a:gd name="connsiteY0" fmla="*/ 0 h 4696402"/>
                  <a:gd name="connsiteX1" fmla="*/ 1719407 w 3241851"/>
                  <a:gd name="connsiteY1" fmla="*/ 351694 h 4696402"/>
                  <a:gd name="connsiteX2" fmla="*/ 3027701 w 3241851"/>
                  <a:gd name="connsiteY2" fmla="*/ 1083212 h 4696402"/>
                  <a:gd name="connsiteX3" fmla="*/ 3041768 w 3241851"/>
                  <a:gd name="connsiteY3" fmla="*/ 4529797 h 4696402"/>
                  <a:gd name="connsiteX4" fmla="*/ 354839 w 3241851"/>
                  <a:gd name="connsiteY4" fmla="*/ 3713871 h 4696402"/>
                  <a:gd name="connsiteX5" fmla="*/ 340772 w 3241851"/>
                  <a:gd name="connsiteY5" fmla="*/ 0 h 4696402"/>
                  <a:gd name="connsiteX0" fmla="*/ 340772 w 3241851"/>
                  <a:gd name="connsiteY0" fmla="*/ 0 h 4696402"/>
                  <a:gd name="connsiteX1" fmla="*/ 1719407 w 3241851"/>
                  <a:gd name="connsiteY1" fmla="*/ 351694 h 4696402"/>
                  <a:gd name="connsiteX2" fmla="*/ 3027701 w 3241851"/>
                  <a:gd name="connsiteY2" fmla="*/ 1083212 h 4696402"/>
                  <a:gd name="connsiteX3" fmla="*/ 3041768 w 3241851"/>
                  <a:gd name="connsiteY3" fmla="*/ 4529797 h 4696402"/>
                  <a:gd name="connsiteX4" fmla="*/ 354839 w 3241851"/>
                  <a:gd name="connsiteY4" fmla="*/ 3713871 h 4696402"/>
                  <a:gd name="connsiteX5" fmla="*/ 340772 w 3241851"/>
                  <a:gd name="connsiteY5" fmla="*/ 0 h 4696402"/>
                  <a:gd name="connsiteX0" fmla="*/ 340772 w 3241851"/>
                  <a:gd name="connsiteY0" fmla="*/ 0 h 4630486"/>
                  <a:gd name="connsiteX1" fmla="*/ 1719407 w 3241851"/>
                  <a:gd name="connsiteY1" fmla="*/ 351694 h 4630486"/>
                  <a:gd name="connsiteX2" fmla="*/ 3027701 w 3241851"/>
                  <a:gd name="connsiteY2" fmla="*/ 1083212 h 4630486"/>
                  <a:gd name="connsiteX3" fmla="*/ 3041768 w 3241851"/>
                  <a:gd name="connsiteY3" fmla="*/ 4529797 h 4630486"/>
                  <a:gd name="connsiteX4" fmla="*/ 354839 w 3241851"/>
                  <a:gd name="connsiteY4" fmla="*/ 3713871 h 4630486"/>
                  <a:gd name="connsiteX5" fmla="*/ 340772 w 3241851"/>
                  <a:gd name="connsiteY5" fmla="*/ 0 h 4630486"/>
                  <a:gd name="connsiteX0" fmla="*/ 3774 w 2904853"/>
                  <a:gd name="connsiteY0" fmla="*/ 0 h 4630486"/>
                  <a:gd name="connsiteX1" fmla="*/ 1382409 w 2904853"/>
                  <a:gd name="connsiteY1" fmla="*/ 351694 h 4630486"/>
                  <a:gd name="connsiteX2" fmla="*/ 2690703 w 2904853"/>
                  <a:gd name="connsiteY2" fmla="*/ 1083212 h 4630486"/>
                  <a:gd name="connsiteX3" fmla="*/ 2704770 w 2904853"/>
                  <a:gd name="connsiteY3" fmla="*/ 4529797 h 4630486"/>
                  <a:gd name="connsiteX4" fmla="*/ 17841 w 2904853"/>
                  <a:gd name="connsiteY4" fmla="*/ 3713871 h 4630486"/>
                  <a:gd name="connsiteX5" fmla="*/ 3774 w 2904853"/>
                  <a:gd name="connsiteY5" fmla="*/ 0 h 4630486"/>
                  <a:gd name="connsiteX0" fmla="*/ 3774 w 2983628"/>
                  <a:gd name="connsiteY0" fmla="*/ 0 h 4531742"/>
                  <a:gd name="connsiteX1" fmla="*/ 1382409 w 2983628"/>
                  <a:gd name="connsiteY1" fmla="*/ 351694 h 4531742"/>
                  <a:gd name="connsiteX2" fmla="*/ 2690703 w 2983628"/>
                  <a:gd name="connsiteY2" fmla="*/ 1083212 h 4531742"/>
                  <a:gd name="connsiteX3" fmla="*/ 2704770 w 2983628"/>
                  <a:gd name="connsiteY3" fmla="*/ 4529797 h 4531742"/>
                  <a:gd name="connsiteX4" fmla="*/ 17841 w 2983628"/>
                  <a:gd name="connsiteY4" fmla="*/ 3713871 h 4531742"/>
                  <a:gd name="connsiteX5" fmla="*/ 3774 w 2983628"/>
                  <a:gd name="connsiteY5" fmla="*/ 0 h 4531742"/>
                  <a:gd name="connsiteX0" fmla="*/ 3774 w 2983628"/>
                  <a:gd name="connsiteY0" fmla="*/ 0 h 4531742"/>
                  <a:gd name="connsiteX1" fmla="*/ 1382409 w 2983628"/>
                  <a:gd name="connsiteY1" fmla="*/ 351694 h 4531742"/>
                  <a:gd name="connsiteX2" fmla="*/ 2690703 w 2983628"/>
                  <a:gd name="connsiteY2" fmla="*/ 1083212 h 4531742"/>
                  <a:gd name="connsiteX3" fmla="*/ 2704770 w 2983628"/>
                  <a:gd name="connsiteY3" fmla="*/ 4529797 h 4531742"/>
                  <a:gd name="connsiteX4" fmla="*/ 17841 w 2983628"/>
                  <a:gd name="connsiteY4" fmla="*/ 3713871 h 4531742"/>
                  <a:gd name="connsiteX5" fmla="*/ 3774 w 2983628"/>
                  <a:gd name="connsiteY5" fmla="*/ 0 h 4531742"/>
                  <a:gd name="connsiteX0" fmla="*/ 3774 w 2983628"/>
                  <a:gd name="connsiteY0" fmla="*/ 0 h 4529797"/>
                  <a:gd name="connsiteX1" fmla="*/ 1382409 w 2983628"/>
                  <a:gd name="connsiteY1" fmla="*/ 351694 h 4529797"/>
                  <a:gd name="connsiteX2" fmla="*/ 2690703 w 2983628"/>
                  <a:gd name="connsiteY2" fmla="*/ 1083212 h 4529797"/>
                  <a:gd name="connsiteX3" fmla="*/ 2704770 w 2983628"/>
                  <a:gd name="connsiteY3" fmla="*/ 4529797 h 4529797"/>
                  <a:gd name="connsiteX4" fmla="*/ 17841 w 2983628"/>
                  <a:gd name="connsiteY4" fmla="*/ 3713871 h 4529797"/>
                  <a:gd name="connsiteX5" fmla="*/ 3774 w 2983628"/>
                  <a:gd name="connsiteY5" fmla="*/ 0 h 4529797"/>
                  <a:gd name="connsiteX0" fmla="*/ 3774 w 2704770"/>
                  <a:gd name="connsiteY0" fmla="*/ 0 h 4529797"/>
                  <a:gd name="connsiteX1" fmla="*/ 1382409 w 2704770"/>
                  <a:gd name="connsiteY1" fmla="*/ 351694 h 4529797"/>
                  <a:gd name="connsiteX2" fmla="*/ 2690703 w 2704770"/>
                  <a:gd name="connsiteY2" fmla="*/ 1083212 h 4529797"/>
                  <a:gd name="connsiteX3" fmla="*/ 2704770 w 2704770"/>
                  <a:gd name="connsiteY3" fmla="*/ 4529797 h 4529797"/>
                  <a:gd name="connsiteX4" fmla="*/ 17841 w 2704770"/>
                  <a:gd name="connsiteY4" fmla="*/ 3713871 h 4529797"/>
                  <a:gd name="connsiteX5" fmla="*/ 3774 w 2704770"/>
                  <a:gd name="connsiteY5" fmla="*/ 0 h 4529797"/>
                  <a:gd name="connsiteX0" fmla="*/ 3774 w 2704770"/>
                  <a:gd name="connsiteY0" fmla="*/ 128204 h 4658001"/>
                  <a:gd name="connsiteX1" fmla="*/ 2690703 w 2704770"/>
                  <a:gd name="connsiteY1" fmla="*/ 1211416 h 4658001"/>
                  <a:gd name="connsiteX2" fmla="*/ 2704770 w 2704770"/>
                  <a:gd name="connsiteY2" fmla="*/ 4658001 h 4658001"/>
                  <a:gd name="connsiteX3" fmla="*/ 17841 w 2704770"/>
                  <a:gd name="connsiteY3" fmla="*/ 3842075 h 4658001"/>
                  <a:gd name="connsiteX4" fmla="*/ 3774 w 2704770"/>
                  <a:gd name="connsiteY4" fmla="*/ 128204 h 4658001"/>
                  <a:gd name="connsiteX0" fmla="*/ 3774 w 2704770"/>
                  <a:gd name="connsiteY0" fmla="*/ 112153 h 4641950"/>
                  <a:gd name="connsiteX1" fmla="*/ 2690703 w 2704770"/>
                  <a:gd name="connsiteY1" fmla="*/ 1195365 h 4641950"/>
                  <a:gd name="connsiteX2" fmla="*/ 2704770 w 2704770"/>
                  <a:gd name="connsiteY2" fmla="*/ 4641950 h 4641950"/>
                  <a:gd name="connsiteX3" fmla="*/ 17841 w 2704770"/>
                  <a:gd name="connsiteY3" fmla="*/ 3826024 h 4641950"/>
                  <a:gd name="connsiteX4" fmla="*/ 3774 w 2704770"/>
                  <a:gd name="connsiteY4" fmla="*/ 112153 h 4641950"/>
                  <a:gd name="connsiteX0" fmla="*/ 3774 w 2704770"/>
                  <a:gd name="connsiteY0" fmla="*/ 0 h 4529797"/>
                  <a:gd name="connsiteX1" fmla="*/ 2690703 w 2704770"/>
                  <a:gd name="connsiteY1" fmla="*/ 1083212 h 4529797"/>
                  <a:gd name="connsiteX2" fmla="*/ 2704770 w 2704770"/>
                  <a:gd name="connsiteY2" fmla="*/ 4529797 h 4529797"/>
                  <a:gd name="connsiteX3" fmla="*/ 17841 w 2704770"/>
                  <a:gd name="connsiteY3" fmla="*/ 3713871 h 4529797"/>
                  <a:gd name="connsiteX4" fmla="*/ 3774 w 2704770"/>
                  <a:gd name="connsiteY4" fmla="*/ 0 h 4529797"/>
                  <a:gd name="connsiteX0" fmla="*/ 3774 w 2704770"/>
                  <a:gd name="connsiteY0" fmla="*/ 0 h 4529797"/>
                  <a:gd name="connsiteX1" fmla="*/ 2690703 w 2704770"/>
                  <a:gd name="connsiteY1" fmla="*/ 1083212 h 4529797"/>
                  <a:gd name="connsiteX2" fmla="*/ 2704770 w 2704770"/>
                  <a:gd name="connsiteY2" fmla="*/ 4529797 h 4529797"/>
                  <a:gd name="connsiteX3" fmla="*/ 17841 w 2704770"/>
                  <a:gd name="connsiteY3" fmla="*/ 3713871 h 4529797"/>
                  <a:gd name="connsiteX4" fmla="*/ 3774 w 2704770"/>
                  <a:gd name="connsiteY4" fmla="*/ 0 h 4529797"/>
                  <a:gd name="connsiteX0" fmla="*/ 3774 w 2728389"/>
                  <a:gd name="connsiteY0" fmla="*/ 0 h 4529797"/>
                  <a:gd name="connsiteX1" fmla="*/ 2721183 w 2728389"/>
                  <a:gd name="connsiteY1" fmla="*/ 1075592 h 4529797"/>
                  <a:gd name="connsiteX2" fmla="*/ 2704770 w 2728389"/>
                  <a:gd name="connsiteY2" fmla="*/ 4529797 h 4529797"/>
                  <a:gd name="connsiteX3" fmla="*/ 17841 w 2728389"/>
                  <a:gd name="connsiteY3" fmla="*/ 3713871 h 4529797"/>
                  <a:gd name="connsiteX4" fmla="*/ 3774 w 2728389"/>
                  <a:gd name="connsiteY4" fmla="*/ 0 h 4529797"/>
                  <a:gd name="connsiteX0" fmla="*/ 3774 w 2721387"/>
                  <a:gd name="connsiteY0" fmla="*/ 0 h 4529797"/>
                  <a:gd name="connsiteX1" fmla="*/ 2721183 w 2721387"/>
                  <a:gd name="connsiteY1" fmla="*/ 1075592 h 4529797"/>
                  <a:gd name="connsiteX2" fmla="*/ 2704770 w 2721387"/>
                  <a:gd name="connsiteY2" fmla="*/ 4529797 h 4529797"/>
                  <a:gd name="connsiteX3" fmla="*/ 17841 w 2721387"/>
                  <a:gd name="connsiteY3" fmla="*/ 3713871 h 4529797"/>
                  <a:gd name="connsiteX4" fmla="*/ 3774 w 2721387"/>
                  <a:gd name="connsiteY4" fmla="*/ 0 h 4529797"/>
                  <a:gd name="connsiteX0" fmla="*/ 3774 w 2721859"/>
                  <a:gd name="connsiteY0" fmla="*/ 0 h 4529797"/>
                  <a:gd name="connsiteX1" fmla="*/ 2721183 w 2721859"/>
                  <a:gd name="connsiteY1" fmla="*/ 1075592 h 4529797"/>
                  <a:gd name="connsiteX2" fmla="*/ 2704770 w 2721859"/>
                  <a:gd name="connsiteY2" fmla="*/ 4529797 h 4529797"/>
                  <a:gd name="connsiteX3" fmla="*/ 17841 w 2721859"/>
                  <a:gd name="connsiteY3" fmla="*/ 3713871 h 4529797"/>
                  <a:gd name="connsiteX4" fmla="*/ 3774 w 2721859"/>
                  <a:gd name="connsiteY4" fmla="*/ 0 h 4529797"/>
                  <a:gd name="connsiteX0" fmla="*/ 3774 w 2721859"/>
                  <a:gd name="connsiteY0" fmla="*/ 0 h 4529797"/>
                  <a:gd name="connsiteX1" fmla="*/ 2721183 w 2721859"/>
                  <a:gd name="connsiteY1" fmla="*/ 1075592 h 4529797"/>
                  <a:gd name="connsiteX2" fmla="*/ 2704770 w 2721859"/>
                  <a:gd name="connsiteY2" fmla="*/ 4529797 h 4529797"/>
                  <a:gd name="connsiteX3" fmla="*/ 17841 w 2721859"/>
                  <a:gd name="connsiteY3" fmla="*/ 3713871 h 4529797"/>
                  <a:gd name="connsiteX4" fmla="*/ 3774 w 2721859"/>
                  <a:gd name="connsiteY4" fmla="*/ 0 h 4529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1859" h="4529797">
                    <a:moveTo>
                      <a:pt x="3774" y="0"/>
                    </a:moveTo>
                    <a:cubicBezTo>
                      <a:pt x="1152635" y="96130"/>
                      <a:pt x="2017799" y="503506"/>
                      <a:pt x="2721183" y="1075592"/>
                    </a:cubicBezTo>
                    <a:cubicBezTo>
                      <a:pt x="2724114" y="1508173"/>
                      <a:pt x="2717312" y="3702294"/>
                      <a:pt x="2704770" y="4529797"/>
                    </a:cubicBezTo>
                    <a:cubicBezTo>
                      <a:pt x="2343699" y="4194516"/>
                      <a:pt x="1218284" y="3840480"/>
                      <a:pt x="17841" y="3713871"/>
                    </a:cubicBezTo>
                    <a:cubicBezTo>
                      <a:pt x="-14983" y="2757268"/>
                      <a:pt x="8463" y="1237957"/>
                      <a:pt x="377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BCCEA58D-20E0-47A7-A8B5-9FC76F821A3D}"/>
                  </a:ext>
                </a:extLst>
              </p:cNvPr>
              <p:cNvSpPr/>
              <p:nvPr/>
            </p:nvSpPr>
            <p:spPr>
              <a:xfrm flipH="1">
                <a:off x="5074670" y="1772527"/>
                <a:ext cx="2721859" cy="4529797"/>
              </a:xfrm>
              <a:custGeom>
                <a:avLst/>
                <a:gdLst>
                  <a:gd name="connsiteX0" fmla="*/ 0 w 2686929"/>
                  <a:gd name="connsiteY0" fmla="*/ 0 h 1083212"/>
                  <a:gd name="connsiteX1" fmla="*/ 1603717 w 2686929"/>
                  <a:gd name="connsiteY1" fmla="*/ 478302 h 1083212"/>
                  <a:gd name="connsiteX2" fmla="*/ 2686929 w 2686929"/>
                  <a:gd name="connsiteY2" fmla="*/ 1083212 h 1083212"/>
                  <a:gd name="connsiteX0" fmla="*/ 0 w 2686929"/>
                  <a:gd name="connsiteY0" fmla="*/ 0 h 1083212"/>
                  <a:gd name="connsiteX1" fmla="*/ 1448973 w 2686929"/>
                  <a:gd name="connsiteY1" fmla="*/ 407964 h 1083212"/>
                  <a:gd name="connsiteX2" fmla="*/ 2686929 w 2686929"/>
                  <a:gd name="connsiteY2" fmla="*/ 1083212 h 1083212"/>
                  <a:gd name="connsiteX0" fmla="*/ 0 w 2686929"/>
                  <a:gd name="connsiteY0" fmla="*/ 0 h 1083212"/>
                  <a:gd name="connsiteX1" fmla="*/ 1448973 w 2686929"/>
                  <a:gd name="connsiteY1" fmla="*/ 407964 h 1083212"/>
                  <a:gd name="connsiteX2" fmla="*/ 2686929 w 2686929"/>
                  <a:gd name="connsiteY2" fmla="*/ 1083212 h 1083212"/>
                  <a:gd name="connsiteX0" fmla="*/ 0 w 2686929"/>
                  <a:gd name="connsiteY0" fmla="*/ 0 h 1083212"/>
                  <a:gd name="connsiteX1" fmla="*/ 1448973 w 2686929"/>
                  <a:gd name="connsiteY1" fmla="*/ 407964 h 1083212"/>
                  <a:gd name="connsiteX2" fmla="*/ 2686929 w 2686929"/>
                  <a:gd name="connsiteY2" fmla="*/ 1083212 h 1083212"/>
                  <a:gd name="connsiteX0" fmla="*/ 0 w 2686929"/>
                  <a:gd name="connsiteY0" fmla="*/ 0 h 1083212"/>
                  <a:gd name="connsiteX1" fmla="*/ 1448973 w 2686929"/>
                  <a:gd name="connsiteY1" fmla="*/ 407964 h 1083212"/>
                  <a:gd name="connsiteX2" fmla="*/ 2686929 w 2686929"/>
                  <a:gd name="connsiteY2" fmla="*/ 1083212 h 1083212"/>
                  <a:gd name="connsiteX0" fmla="*/ 0 w 2686929"/>
                  <a:gd name="connsiteY0" fmla="*/ 0 h 1083212"/>
                  <a:gd name="connsiteX1" fmla="*/ 1448973 w 2686929"/>
                  <a:gd name="connsiteY1" fmla="*/ 407964 h 1083212"/>
                  <a:gd name="connsiteX2" fmla="*/ 2686929 w 2686929"/>
                  <a:gd name="connsiteY2" fmla="*/ 1083212 h 1083212"/>
                  <a:gd name="connsiteX0" fmla="*/ 0 w 2686929"/>
                  <a:gd name="connsiteY0" fmla="*/ 0 h 1083212"/>
                  <a:gd name="connsiteX1" fmla="*/ 1378635 w 2686929"/>
                  <a:gd name="connsiteY1" fmla="*/ 351694 h 1083212"/>
                  <a:gd name="connsiteX2" fmla="*/ 2686929 w 2686929"/>
                  <a:gd name="connsiteY2" fmla="*/ 1083212 h 1083212"/>
                  <a:gd name="connsiteX0" fmla="*/ 0 w 2686929"/>
                  <a:gd name="connsiteY0" fmla="*/ 0 h 1083212"/>
                  <a:gd name="connsiteX1" fmla="*/ 1378635 w 2686929"/>
                  <a:gd name="connsiteY1" fmla="*/ 351694 h 1083212"/>
                  <a:gd name="connsiteX2" fmla="*/ 2686929 w 2686929"/>
                  <a:gd name="connsiteY2" fmla="*/ 1083212 h 1083212"/>
                  <a:gd name="connsiteX0" fmla="*/ 0 w 2792316"/>
                  <a:gd name="connsiteY0" fmla="*/ 0 h 1133525"/>
                  <a:gd name="connsiteX1" fmla="*/ 1378635 w 2792316"/>
                  <a:gd name="connsiteY1" fmla="*/ 351694 h 1133525"/>
                  <a:gd name="connsiteX2" fmla="*/ 2686929 w 2792316"/>
                  <a:gd name="connsiteY2" fmla="*/ 1083212 h 1133525"/>
                  <a:gd name="connsiteX3" fmla="*/ 2715064 w 2792316"/>
                  <a:gd name="connsiteY3" fmla="*/ 1069145 h 1133525"/>
                  <a:gd name="connsiteX0" fmla="*/ 0 w 2806347"/>
                  <a:gd name="connsiteY0" fmla="*/ 0 h 4473527"/>
                  <a:gd name="connsiteX1" fmla="*/ 1378635 w 2806347"/>
                  <a:gd name="connsiteY1" fmla="*/ 351694 h 4473527"/>
                  <a:gd name="connsiteX2" fmla="*/ 2686929 w 2806347"/>
                  <a:gd name="connsiteY2" fmla="*/ 1083212 h 4473527"/>
                  <a:gd name="connsiteX3" fmla="*/ 2757267 w 2806347"/>
                  <a:gd name="connsiteY3" fmla="*/ 4473526 h 4473527"/>
                  <a:gd name="connsiteX0" fmla="*/ 0 w 2806347"/>
                  <a:gd name="connsiteY0" fmla="*/ 0 h 4572001"/>
                  <a:gd name="connsiteX1" fmla="*/ 1378635 w 2806347"/>
                  <a:gd name="connsiteY1" fmla="*/ 351694 h 4572001"/>
                  <a:gd name="connsiteX2" fmla="*/ 2686929 w 2806347"/>
                  <a:gd name="connsiteY2" fmla="*/ 1083212 h 4572001"/>
                  <a:gd name="connsiteX3" fmla="*/ 2757267 w 2806347"/>
                  <a:gd name="connsiteY3" fmla="*/ 4572000 h 4572001"/>
                  <a:gd name="connsiteX0" fmla="*/ 0 w 2792316"/>
                  <a:gd name="connsiteY0" fmla="*/ 0 h 4572001"/>
                  <a:gd name="connsiteX1" fmla="*/ 1378635 w 2792316"/>
                  <a:gd name="connsiteY1" fmla="*/ 351694 h 4572001"/>
                  <a:gd name="connsiteX2" fmla="*/ 2686929 w 2792316"/>
                  <a:gd name="connsiteY2" fmla="*/ 1083212 h 4572001"/>
                  <a:gd name="connsiteX3" fmla="*/ 2715064 w 2792316"/>
                  <a:gd name="connsiteY3" fmla="*/ 4572000 h 4572001"/>
                  <a:gd name="connsiteX0" fmla="*/ 0 w 2792316"/>
                  <a:gd name="connsiteY0" fmla="*/ 0 h 4838650"/>
                  <a:gd name="connsiteX1" fmla="*/ 1378635 w 2792316"/>
                  <a:gd name="connsiteY1" fmla="*/ 351694 h 4838650"/>
                  <a:gd name="connsiteX2" fmla="*/ 2686929 w 2792316"/>
                  <a:gd name="connsiteY2" fmla="*/ 1083212 h 4838650"/>
                  <a:gd name="connsiteX3" fmla="*/ 2715064 w 2792316"/>
                  <a:gd name="connsiteY3" fmla="*/ 4572000 h 4838650"/>
                  <a:gd name="connsiteX4" fmla="*/ 2700996 w 2792316"/>
                  <a:gd name="connsiteY4" fmla="*/ 4600136 h 4838650"/>
                  <a:gd name="connsiteX0" fmla="*/ 0 w 2792316"/>
                  <a:gd name="connsiteY0" fmla="*/ 0 h 4834881"/>
                  <a:gd name="connsiteX1" fmla="*/ 1378635 w 2792316"/>
                  <a:gd name="connsiteY1" fmla="*/ 351694 h 4834881"/>
                  <a:gd name="connsiteX2" fmla="*/ 2686929 w 2792316"/>
                  <a:gd name="connsiteY2" fmla="*/ 1083212 h 4834881"/>
                  <a:gd name="connsiteX3" fmla="*/ 2715064 w 2792316"/>
                  <a:gd name="connsiteY3" fmla="*/ 4572000 h 4834881"/>
                  <a:gd name="connsiteX4" fmla="*/ 2208627 w 2792316"/>
                  <a:gd name="connsiteY4" fmla="*/ 4586068 h 4834881"/>
                  <a:gd name="connsiteX0" fmla="*/ 0 w 2792316"/>
                  <a:gd name="connsiteY0" fmla="*/ 0 h 4732238"/>
                  <a:gd name="connsiteX1" fmla="*/ 1378635 w 2792316"/>
                  <a:gd name="connsiteY1" fmla="*/ 351694 h 4732238"/>
                  <a:gd name="connsiteX2" fmla="*/ 2686929 w 2792316"/>
                  <a:gd name="connsiteY2" fmla="*/ 1083212 h 4732238"/>
                  <a:gd name="connsiteX3" fmla="*/ 2715064 w 2792316"/>
                  <a:gd name="connsiteY3" fmla="*/ 4572000 h 4732238"/>
                  <a:gd name="connsiteX4" fmla="*/ 56270 w 2792316"/>
                  <a:gd name="connsiteY4" fmla="*/ 3953022 h 4732238"/>
                  <a:gd name="connsiteX0" fmla="*/ 0 w 2792316"/>
                  <a:gd name="connsiteY0" fmla="*/ 0 h 4732238"/>
                  <a:gd name="connsiteX1" fmla="*/ 1378635 w 2792316"/>
                  <a:gd name="connsiteY1" fmla="*/ 351694 h 4732238"/>
                  <a:gd name="connsiteX2" fmla="*/ 2686929 w 2792316"/>
                  <a:gd name="connsiteY2" fmla="*/ 1083212 h 4732238"/>
                  <a:gd name="connsiteX3" fmla="*/ 2715064 w 2792316"/>
                  <a:gd name="connsiteY3" fmla="*/ 4572000 h 4732238"/>
                  <a:gd name="connsiteX4" fmla="*/ 56270 w 2792316"/>
                  <a:gd name="connsiteY4" fmla="*/ 3953022 h 4732238"/>
                  <a:gd name="connsiteX5" fmla="*/ 0 w 2792316"/>
                  <a:gd name="connsiteY5" fmla="*/ 0 h 4732238"/>
                  <a:gd name="connsiteX0" fmla="*/ 0 w 2792316"/>
                  <a:gd name="connsiteY0" fmla="*/ 0 h 4730855"/>
                  <a:gd name="connsiteX1" fmla="*/ 1378635 w 2792316"/>
                  <a:gd name="connsiteY1" fmla="*/ 351694 h 4730855"/>
                  <a:gd name="connsiteX2" fmla="*/ 2686929 w 2792316"/>
                  <a:gd name="connsiteY2" fmla="*/ 1083212 h 4730855"/>
                  <a:gd name="connsiteX3" fmla="*/ 2715064 w 2792316"/>
                  <a:gd name="connsiteY3" fmla="*/ 4572000 h 4730855"/>
                  <a:gd name="connsiteX4" fmla="*/ 28134 w 2792316"/>
                  <a:gd name="connsiteY4" fmla="*/ 3938954 h 4730855"/>
                  <a:gd name="connsiteX5" fmla="*/ 0 w 2792316"/>
                  <a:gd name="connsiteY5" fmla="*/ 0 h 4730855"/>
                  <a:gd name="connsiteX0" fmla="*/ 0 w 2792316"/>
                  <a:gd name="connsiteY0" fmla="*/ 0 h 4730855"/>
                  <a:gd name="connsiteX1" fmla="*/ 1378635 w 2792316"/>
                  <a:gd name="connsiteY1" fmla="*/ 351694 h 4730855"/>
                  <a:gd name="connsiteX2" fmla="*/ 2686929 w 2792316"/>
                  <a:gd name="connsiteY2" fmla="*/ 1083212 h 4730855"/>
                  <a:gd name="connsiteX3" fmla="*/ 2715064 w 2792316"/>
                  <a:gd name="connsiteY3" fmla="*/ 4572000 h 4730855"/>
                  <a:gd name="connsiteX4" fmla="*/ 14067 w 2792316"/>
                  <a:gd name="connsiteY4" fmla="*/ 3938954 h 4730855"/>
                  <a:gd name="connsiteX5" fmla="*/ 0 w 2792316"/>
                  <a:gd name="connsiteY5" fmla="*/ 0 h 4730855"/>
                  <a:gd name="connsiteX0" fmla="*/ 0 w 2792316"/>
                  <a:gd name="connsiteY0" fmla="*/ 0 h 4725563"/>
                  <a:gd name="connsiteX1" fmla="*/ 1378635 w 2792316"/>
                  <a:gd name="connsiteY1" fmla="*/ 351694 h 4725563"/>
                  <a:gd name="connsiteX2" fmla="*/ 2686929 w 2792316"/>
                  <a:gd name="connsiteY2" fmla="*/ 1083212 h 4725563"/>
                  <a:gd name="connsiteX3" fmla="*/ 2715064 w 2792316"/>
                  <a:gd name="connsiteY3" fmla="*/ 4572000 h 4725563"/>
                  <a:gd name="connsiteX4" fmla="*/ 14067 w 2792316"/>
                  <a:gd name="connsiteY4" fmla="*/ 3938954 h 4725563"/>
                  <a:gd name="connsiteX5" fmla="*/ 0 w 2792316"/>
                  <a:gd name="connsiteY5" fmla="*/ 0 h 4725563"/>
                  <a:gd name="connsiteX0" fmla="*/ 0 w 2792316"/>
                  <a:gd name="connsiteY0" fmla="*/ 0 h 4694472"/>
                  <a:gd name="connsiteX1" fmla="*/ 1378635 w 2792316"/>
                  <a:gd name="connsiteY1" fmla="*/ 351694 h 4694472"/>
                  <a:gd name="connsiteX2" fmla="*/ 2686929 w 2792316"/>
                  <a:gd name="connsiteY2" fmla="*/ 1083212 h 4694472"/>
                  <a:gd name="connsiteX3" fmla="*/ 2715064 w 2792316"/>
                  <a:gd name="connsiteY3" fmla="*/ 4572000 h 4694472"/>
                  <a:gd name="connsiteX4" fmla="*/ 14067 w 2792316"/>
                  <a:gd name="connsiteY4" fmla="*/ 3938954 h 4694472"/>
                  <a:gd name="connsiteX5" fmla="*/ 0 w 2792316"/>
                  <a:gd name="connsiteY5" fmla="*/ 0 h 4694472"/>
                  <a:gd name="connsiteX0" fmla="*/ 0 w 2795137"/>
                  <a:gd name="connsiteY0" fmla="*/ 0 h 4694472"/>
                  <a:gd name="connsiteX1" fmla="*/ 1378635 w 2795137"/>
                  <a:gd name="connsiteY1" fmla="*/ 351694 h 4694472"/>
                  <a:gd name="connsiteX2" fmla="*/ 2686929 w 2795137"/>
                  <a:gd name="connsiteY2" fmla="*/ 1083212 h 4694472"/>
                  <a:gd name="connsiteX3" fmla="*/ 2715064 w 2795137"/>
                  <a:gd name="connsiteY3" fmla="*/ 4572000 h 4694472"/>
                  <a:gd name="connsiteX4" fmla="*/ 14067 w 2795137"/>
                  <a:gd name="connsiteY4" fmla="*/ 3938954 h 4694472"/>
                  <a:gd name="connsiteX5" fmla="*/ 0 w 2795137"/>
                  <a:gd name="connsiteY5" fmla="*/ 0 h 4694472"/>
                  <a:gd name="connsiteX0" fmla="*/ 0 w 2759847"/>
                  <a:gd name="connsiteY0" fmla="*/ 0 h 4876872"/>
                  <a:gd name="connsiteX1" fmla="*/ 1378635 w 2759847"/>
                  <a:gd name="connsiteY1" fmla="*/ 351694 h 4876872"/>
                  <a:gd name="connsiteX2" fmla="*/ 2686929 w 2759847"/>
                  <a:gd name="connsiteY2" fmla="*/ 1083212 h 4876872"/>
                  <a:gd name="connsiteX3" fmla="*/ 2546251 w 2759847"/>
                  <a:gd name="connsiteY3" fmla="*/ 4768948 h 4876872"/>
                  <a:gd name="connsiteX4" fmla="*/ 14067 w 2759847"/>
                  <a:gd name="connsiteY4" fmla="*/ 3938954 h 4876872"/>
                  <a:gd name="connsiteX5" fmla="*/ 0 w 2759847"/>
                  <a:gd name="connsiteY5" fmla="*/ 0 h 4876872"/>
                  <a:gd name="connsiteX0" fmla="*/ 0 w 2759539"/>
                  <a:gd name="connsiteY0" fmla="*/ 0 h 4768955"/>
                  <a:gd name="connsiteX1" fmla="*/ 1378635 w 2759539"/>
                  <a:gd name="connsiteY1" fmla="*/ 351694 h 4768955"/>
                  <a:gd name="connsiteX2" fmla="*/ 2686929 w 2759539"/>
                  <a:gd name="connsiteY2" fmla="*/ 1083212 h 4768955"/>
                  <a:gd name="connsiteX3" fmla="*/ 2546251 w 2759539"/>
                  <a:gd name="connsiteY3" fmla="*/ 4768948 h 4768955"/>
                  <a:gd name="connsiteX4" fmla="*/ 14067 w 2759539"/>
                  <a:gd name="connsiteY4" fmla="*/ 3938954 h 4768955"/>
                  <a:gd name="connsiteX5" fmla="*/ 0 w 2759539"/>
                  <a:gd name="connsiteY5" fmla="*/ 0 h 4768955"/>
                  <a:gd name="connsiteX0" fmla="*/ 0 w 2790397"/>
                  <a:gd name="connsiteY0" fmla="*/ 0 h 4529804"/>
                  <a:gd name="connsiteX1" fmla="*/ 1378635 w 2790397"/>
                  <a:gd name="connsiteY1" fmla="*/ 351694 h 4529804"/>
                  <a:gd name="connsiteX2" fmla="*/ 2686929 w 2790397"/>
                  <a:gd name="connsiteY2" fmla="*/ 1083212 h 4529804"/>
                  <a:gd name="connsiteX3" fmla="*/ 2700996 w 2790397"/>
                  <a:gd name="connsiteY3" fmla="*/ 4529797 h 4529804"/>
                  <a:gd name="connsiteX4" fmla="*/ 14067 w 2790397"/>
                  <a:gd name="connsiteY4" fmla="*/ 3938954 h 4529804"/>
                  <a:gd name="connsiteX5" fmla="*/ 0 w 2790397"/>
                  <a:gd name="connsiteY5" fmla="*/ 0 h 4529804"/>
                  <a:gd name="connsiteX0" fmla="*/ 0 w 2704816"/>
                  <a:gd name="connsiteY0" fmla="*/ 0 h 4529805"/>
                  <a:gd name="connsiteX1" fmla="*/ 1378635 w 2704816"/>
                  <a:gd name="connsiteY1" fmla="*/ 351694 h 4529805"/>
                  <a:gd name="connsiteX2" fmla="*/ 2686929 w 2704816"/>
                  <a:gd name="connsiteY2" fmla="*/ 1083212 h 4529805"/>
                  <a:gd name="connsiteX3" fmla="*/ 2700996 w 2704816"/>
                  <a:gd name="connsiteY3" fmla="*/ 4529797 h 4529805"/>
                  <a:gd name="connsiteX4" fmla="*/ 14067 w 2704816"/>
                  <a:gd name="connsiteY4" fmla="*/ 3938954 h 4529805"/>
                  <a:gd name="connsiteX5" fmla="*/ 0 w 2704816"/>
                  <a:gd name="connsiteY5" fmla="*/ 0 h 4529805"/>
                  <a:gd name="connsiteX0" fmla="*/ 0 w 2901079"/>
                  <a:gd name="connsiteY0" fmla="*/ 0 h 4622453"/>
                  <a:gd name="connsiteX1" fmla="*/ 1378635 w 2901079"/>
                  <a:gd name="connsiteY1" fmla="*/ 351694 h 4622453"/>
                  <a:gd name="connsiteX2" fmla="*/ 2686929 w 2901079"/>
                  <a:gd name="connsiteY2" fmla="*/ 1083212 h 4622453"/>
                  <a:gd name="connsiteX3" fmla="*/ 2700996 w 2901079"/>
                  <a:gd name="connsiteY3" fmla="*/ 4529797 h 4622453"/>
                  <a:gd name="connsiteX4" fmla="*/ 14067 w 2901079"/>
                  <a:gd name="connsiteY4" fmla="*/ 3713871 h 4622453"/>
                  <a:gd name="connsiteX5" fmla="*/ 0 w 2901079"/>
                  <a:gd name="connsiteY5" fmla="*/ 0 h 4622453"/>
                  <a:gd name="connsiteX0" fmla="*/ 0 w 2901079"/>
                  <a:gd name="connsiteY0" fmla="*/ 0 h 4790834"/>
                  <a:gd name="connsiteX1" fmla="*/ 1378635 w 2901079"/>
                  <a:gd name="connsiteY1" fmla="*/ 351694 h 4790834"/>
                  <a:gd name="connsiteX2" fmla="*/ 2686929 w 2901079"/>
                  <a:gd name="connsiteY2" fmla="*/ 1083212 h 4790834"/>
                  <a:gd name="connsiteX3" fmla="*/ 2700996 w 2901079"/>
                  <a:gd name="connsiteY3" fmla="*/ 4529797 h 4790834"/>
                  <a:gd name="connsiteX4" fmla="*/ 14067 w 2901079"/>
                  <a:gd name="connsiteY4" fmla="*/ 3713871 h 4790834"/>
                  <a:gd name="connsiteX5" fmla="*/ 0 w 2901079"/>
                  <a:gd name="connsiteY5" fmla="*/ 0 h 4790834"/>
                  <a:gd name="connsiteX0" fmla="*/ 340772 w 3241851"/>
                  <a:gd name="connsiteY0" fmla="*/ 0 h 4696402"/>
                  <a:gd name="connsiteX1" fmla="*/ 1719407 w 3241851"/>
                  <a:gd name="connsiteY1" fmla="*/ 351694 h 4696402"/>
                  <a:gd name="connsiteX2" fmla="*/ 3027701 w 3241851"/>
                  <a:gd name="connsiteY2" fmla="*/ 1083212 h 4696402"/>
                  <a:gd name="connsiteX3" fmla="*/ 3041768 w 3241851"/>
                  <a:gd name="connsiteY3" fmla="*/ 4529797 h 4696402"/>
                  <a:gd name="connsiteX4" fmla="*/ 354839 w 3241851"/>
                  <a:gd name="connsiteY4" fmla="*/ 3713871 h 4696402"/>
                  <a:gd name="connsiteX5" fmla="*/ 340772 w 3241851"/>
                  <a:gd name="connsiteY5" fmla="*/ 0 h 4696402"/>
                  <a:gd name="connsiteX0" fmla="*/ 340772 w 3241851"/>
                  <a:gd name="connsiteY0" fmla="*/ 0 h 4696402"/>
                  <a:gd name="connsiteX1" fmla="*/ 1719407 w 3241851"/>
                  <a:gd name="connsiteY1" fmla="*/ 351694 h 4696402"/>
                  <a:gd name="connsiteX2" fmla="*/ 3027701 w 3241851"/>
                  <a:gd name="connsiteY2" fmla="*/ 1083212 h 4696402"/>
                  <a:gd name="connsiteX3" fmla="*/ 3041768 w 3241851"/>
                  <a:gd name="connsiteY3" fmla="*/ 4529797 h 4696402"/>
                  <a:gd name="connsiteX4" fmla="*/ 354839 w 3241851"/>
                  <a:gd name="connsiteY4" fmla="*/ 3713871 h 4696402"/>
                  <a:gd name="connsiteX5" fmla="*/ 340772 w 3241851"/>
                  <a:gd name="connsiteY5" fmla="*/ 0 h 4696402"/>
                  <a:gd name="connsiteX0" fmla="*/ 340772 w 3241851"/>
                  <a:gd name="connsiteY0" fmla="*/ 0 h 4630486"/>
                  <a:gd name="connsiteX1" fmla="*/ 1719407 w 3241851"/>
                  <a:gd name="connsiteY1" fmla="*/ 351694 h 4630486"/>
                  <a:gd name="connsiteX2" fmla="*/ 3027701 w 3241851"/>
                  <a:gd name="connsiteY2" fmla="*/ 1083212 h 4630486"/>
                  <a:gd name="connsiteX3" fmla="*/ 3041768 w 3241851"/>
                  <a:gd name="connsiteY3" fmla="*/ 4529797 h 4630486"/>
                  <a:gd name="connsiteX4" fmla="*/ 354839 w 3241851"/>
                  <a:gd name="connsiteY4" fmla="*/ 3713871 h 4630486"/>
                  <a:gd name="connsiteX5" fmla="*/ 340772 w 3241851"/>
                  <a:gd name="connsiteY5" fmla="*/ 0 h 4630486"/>
                  <a:gd name="connsiteX0" fmla="*/ 3774 w 2904853"/>
                  <a:gd name="connsiteY0" fmla="*/ 0 h 4630486"/>
                  <a:gd name="connsiteX1" fmla="*/ 1382409 w 2904853"/>
                  <a:gd name="connsiteY1" fmla="*/ 351694 h 4630486"/>
                  <a:gd name="connsiteX2" fmla="*/ 2690703 w 2904853"/>
                  <a:gd name="connsiteY2" fmla="*/ 1083212 h 4630486"/>
                  <a:gd name="connsiteX3" fmla="*/ 2704770 w 2904853"/>
                  <a:gd name="connsiteY3" fmla="*/ 4529797 h 4630486"/>
                  <a:gd name="connsiteX4" fmla="*/ 17841 w 2904853"/>
                  <a:gd name="connsiteY4" fmla="*/ 3713871 h 4630486"/>
                  <a:gd name="connsiteX5" fmla="*/ 3774 w 2904853"/>
                  <a:gd name="connsiteY5" fmla="*/ 0 h 4630486"/>
                  <a:gd name="connsiteX0" fmla="*/ 3774 w 2983628"/>
                  <a:gd name="connsiteY0" fmla="*/ 0 h 4531742"/>
                  <a:gd name="connsiteX1" fmla="*/ 1382409 w 2983628"/>
                  <a:gd name="connsiteY1" fmla="*/ 351694 h 4531742"/>
                  <a:gd name="connsiteX2" fmla="*/ 2690703 w 2983628"/>
                  <a:gd name="connsiteY2" fmla="*/ 1083212 h 4531742"/>
                  <a:gd name="connsiteX3" fmla="*/ 2704770 w 2983628"/>
                  <a:gd name="connsiteY3" fmla="*/ 4529797 h 4531742"/>
                  <a:gd name="connsiteX4" fmla="*/ 17841 w 2983628"/>
                  <a:gd name="connsiteY4" fmla="*/ 3713871 h 4531742"/>
                  <a:gd name="connsiteX5" fmla="*/ 3774 w 2983628"/>
                  <a:gd name="connsiteY5" fmla="*/ 0 h 4531742"/>
                  <a:gd name="connsiteX0" fmla="*/ 3774 w 2983628"/>
                  <a:gd name="connsiteY0" fmla="*/ 0 h 4531742"/>
                  <a:gd name="connsiteX1" fmla="*/ 1382409 w 2983628"/>
                  <a:gd name="connsiteY1" fmla="*/ 351694 h 4531742"/>
                  <a:gd name="connsiteX2" fmla="*/ 2690703 w 2983628"/>
                  <a:gd name="connsiteY2" fmla="*/ 1083212 h 4531742"/>
                  <a:gd name="connsiteX3" fmla="*/ 2704770 w 2983628"/>
                  <a:gd name="connsiteY3" fmla="*/ 4529797 h 4531742"/>
                  <a:gd name="connsiteX4" fmla="*/ 17841 w 2983628"/>
                  <a:gd name="connsiteY4" fmla="*/ 3713871 h 4531742"/>
                  <a:gd name="connsiteX5" fmla="*/ 3774 w 2983628"/>
                  <a:gd name="connsiteY5" fmla="*/ 0 h 4531742"/>
                  <a:gd name="connsiteX0" fmla="*/ 3774 w 2983628"/>
                  <a:gd name="connsiteY0" fmla="*/ 0 h 4529797"/>
                  <a:gd name="connsiteX1" fmla="*/ 1382409 w 2983628"/>
                  <a:gd name="connsiteY1" fmla="*/ 351694 h 4529797"/>
                  <a:gd name="connsiteX2" fmla="*/ 2690703 w 2983628"/>
                  <a:gd name="connsiteY2" fmla="*/ 1083212 h 4529797"/>
                  <a:gd name="connsiteX3" fmla="*/ 2704770 w 2983628"/>
                  <a:gd name="connsiteY3" fmla="*/ 4529797 h 4529797"/>
                  <a:gd name="connsiteX4" fmla="*/ 17841 w 2983628"/>
                  <a:gd name="connsiteY4" fmla="*/ 3713871 h 4529797"/>
                  <a:gd name="connsiteX5" fmla="*/ 3774 w 2983628"/>
                  <a:gd name="connsiteY5" fmla="*/ 0 h 4529797"/>
                  <a:gd name="connsiteX0" fmla="*/ 3774 w 2704770"/>
                  <a:gd name="connsiteY0" fmla="*/ 0 h 4529797"/>
                  <a:gd name="connsiteX1" fmla="*/ 1382409 w 2704770"/>
                  <a:gd name="connsiteY1" fmla="*/ 351694 h 4529797"/>
                  <a:gd name="connsiteX2" fmla="*/ 2690703 w 2704770"/>
                  <a:gd name="connsiteY2" fmla="*/ 1083212 h 4529797"/>
                  <a:gd name="connsiteX3" fmla="*/ 2704770 w 2704770"/>
                  <a:gd name="connsiteY3" fmla="*/ 4529797 h 4529797"/>
                  <a:gd name="connsiteX4" fmla="*/ 17841 w 2704770"/>
                  <a:gd name="connsiteY4" fmla="*/ 3713871 h 4529797"/>
                  <a:gd name="connsiteX5" fmla="*/ 3774 w 2704770"/>
                  <a:gd name="connsiteY5" fmla="*/ 0 h 4529797"/>
                  <a:gd name="connsiteX0" fmla="*/ 3774 w 2704770"/>
                  <a:gd name="connsiteY0" fmla="*/ 128204 h 4658001"/>
                  <a:gd name="connsiteX1" fmla="*/ 2690703 w 2704770"/>
                  <a:gd name="connsiteY1" fmla="*/ 1211416 h 4658001"/>
                  <a:gd name="connsiteX2" fmla="*/ 2704770 w 2704770"/>
                  <a:gd name="connsiteY2" fmla="*/ 4658001 h 4658001"/>
                  <a:gd name="connsiteX3" fmla="*/ 17841 w 2704770"/>
                  <a:gd name="connsiteY3" fmla="*/ 3842075 h 4658001"/>
                  <a:gd name="connsiteX4" fmla="*/ 3774 w 2704770"/>
                  <a:gd name="connsiteY4" fmla="*/ 128204 h 4658001"/>
                  <a:gd name="connsiteX0" fmla="*/ 3774 w 2704770"/>
                  <a:gd name="connsiteY0" fmla="*/ 112153 h 4641950"/>
                  <a:gd name="connsiteX1" fmla="*/ 2690703 w 2704770"/>
                  <a:gd name="connsiteY1" fmla="*/ 1195365 h 4641950"/>
                  <a:gd name="connsiteX2" fmla="*/ 2704770 w 2704770"/>
                  <a:gd name="connsiteY2" fmla="*/ 4641950 h 4641950"/>
                  <a:gd name="connsiteX3" fmla="*/ 17841 w 2704770"/>
                  <a:gd name="connsiteY3" fmla="*/ 3826024 h 4641950"/>
                  <a:gd name="connsiteX4" fmla="*/ 3774 w 2704770"/>
                  <a:gd name="connsiteY4" fmla="*/ 112153 h 4641950"/>
                  <a:gd name="connsiteX0" fmla="*/ 3774 w 2704770"/>
                  <a:gd name="connsiteY0" fmla="*/ 0 h 4529797"/>
                  <a:gd name="connsiteX1" fmla="*/ 2690703 w 2704770"/>
                  <a:gd name="connsiteY1" fmla="*/ 1083212 h 4529797"/>
                  <a:gd name="connsiteX2" fmla="*/ 2704770 w 2704770"/>
                  <a:gd name="connsiteY2" fmla="*/ 4529797 h 4529797"/>
                  <a:gd name="connsiteX3" fmla="*/ 17841 w 2704770"/>
                  <a:gd name="connsiteY3" fmla="*/ 3713871 h 4529797"/>
                  <a:gd name="connsiteX4" fmla="*/ 3774 w 2704770"/>
                  <a:gd name="connsiteY4" fmla="*/ 0 h 4529797"/>
                  <a:gd name="connsiteX0" fmla="*/ 3774 w 2704770"/>
                  <a:gd name="connsiteY0" fmla="*/ 0 h 4529797"/>
                  <a:gd name="connsiteX1" fmla="*/ 2690703 w 2704770"/>
                  <a:gd name="connsiteY1" fmla="*/ 1083212 h 4529797"/>
                  <a:gd name="connsiteX2" fmla="*/ 2704770 w 2704770"/>
                  <a:gd name="connsiteY2" fmla="*/ 4529797 h 4529797"/>
                  <a:gd name="connsiteX3" fmla="*/ 17841 w 2704770"/>
                  <a:gd name="connsiteY3" fmla="*/ 3713871 h 4529797"/>
                  <a:gd name="connsiteX4" fmla="*/ 3774 w 2704770"/>
                  <a:gd name="connsiteY4" fmla="*/ 0 h 4529797"/>
                  <a:gd name="connsiteX0" fmla="*/ 3774 w 2728389"/>
                  <a:gd name="connsiteY0" fmla="*/ 0 h 4529797"/>
                  <a:gd name="connsiteX1" fmla="*/ 2721183 w 2728389"/>
                  <a:gd name="connsiteY1" fmla="*/ 1075592 h 4529797"/>
                  <a:gd name="connsiteX2" fmla="*/ 2704770 w 2728389"/>
                  <a:gd name="connsiteY2" fmla="*/ 4529797 h 4529797"/>
                  <a:gd name="connsiteX3" fmla="*/ 17841 w 2728389"/>
                  <a:gd name="connsiteY3" fmla="*/ 3713871 h 4529797"/>
                  <a:gd name="connsiteX4" fmla="*/ 3774 w 2728389"/>
                  <a:gd name="connsiteY4" fmla="*/ 0 h 4529797"/>
                  <a:gd name="connsiteX0" fmla="*/ 3774 w 2721387"/>
                  <a:gd name="connsiteY0" fmla="*/ 0 h 4529797"/>
                  <a:gd name="connsiteX1" fmla="*/ 2721183 w 2721387"/>
                  <a:gd name="connsiteY1" fmla="*/ 1075592 h 4529797"/>
                  <a:gd name="connsiteX2" fmla="*/ 2704770 w 2721387"/>
                  <a:gd name="connsiteY2" fmla="*/ 4529797 h 4529797"/>
                  <a:gd name="connsiteX3" fmla="*/ 17841 w 2721387"/>
                  <a:gd name="connsiteY3" fmla="*/ 3713871 h 4529797"/>
                  <a:gd name="connsiteX4" fmla="*/ 3774 w 2721387"/>
                  <a:gd name="connsiteY4" fmla="*/ 0 h 4529797"/>
                  <a:gd name="connsiteX0" fmla="*/ 3774 w 2721859"/>
                  <a:gd name="connsiteY0" fmla="*/ 0 h 4529797"/>
                  <a:gd name="connsiteX1" fmla="*/ 2721183 w 2721859"/>
                  <a:gd name="connsiteY1" fmla="*/ 1075592 h 4529797"/>
                  <a:gd name="connsiteX2" fmla="*/ 2704770 w 2721859"/>
                  <a:gd name="connsiteY2" fmla="*/ 4529797 h 4529797"/>
                  <a:gd name="connsiteX3" fmla="*/ 17841 w 2721859"/>
                  <a:gd name="connsiteY3" fmla="*/ 3713871 h 4529797"/>
                  <a:gd name="connsiteX4" fmla="*/ 3774 w 2721859"/>
                  <a:gd name="connsiteY4" fmla="*/ 0 h 4529797"/>
                  <a:gd name="connsiteX0" fmla="*/ 3774 w 2721859"/>
                  <a:gd name="connsiteY0" fmla="*/ 0 h 4529797"/>
                  <a:gd name="connsiteX1" fmla="*/ 2721183 w 2721859"/>
                  <a:gd name="connsiteY1" fmla="*/ 1075592 h 4529797"/>
                  <a:gd name="connsiteX2" fmla="*/ 2704770 w 2721859"/>
                  <a:gd name="connsiteY2" fmla="*/ 4529797 h 4529797"/>
                  <a:gd name="connsiteX3" fmla="*/ 17841 w 2721859"/>
                  <a:gd name="connsiteY3" fmla="*/ 3713871 h 4529797"/>
                  <a:gd name="connsiteX4" fmla="*/ 3774 w 2721859"/>
                  <a:gd name="connsiteY4" fmla="*/ 0 h 4529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1859" h="4529797">
                    <a:moveTo>
                      <a:pt x="3774" y="0"/>
                    </a:moveTo>
                    <a:cubicBezTo>
                      <a:pt x="1152635" y="96130"/>
                      <a:pt x="2017799" y="503506"/>
                      <a:pt x="2721183" y="1075592"/>
                    </a:cubicBezTo>
                    <a:cubicBezTo>
                      <a:pt x="2724114" y="1508173"/>
                      <a:pt x="2717312" y="3702294"/>
                      <a:pt x="2704770" y="4529797"/>
                    </a:cubicBezTo>
                    <a:cubicBezTo>
                      <a:pt x="2343699" y="4194516"/>
                      <a:pt x="1218284" y="3840480"/>
                      <a:pt x="17841" y="3713871"/>
                    </a:cubicBezTo>
                    <a:cubicBezTo>
                      <a:pt x="-14983" y="2757268"/>
                      <a:pt x="8463" y="1237957"/>
                      <a:pt x="377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A1EC7CE-49D3-41C6-B2D4-E89516AFC39B}"/>
                </a:ext>
              </a:extLst>
            </p:cNvPr>
            <p:cNvGrpSpPr/>
            <p:nvPr/>
          </p:nvGrpSpPr>
          <p:grpSpPr>
            <a:xfrm>
              <a:off x="3068145" y="2677886"/>
              <a:ext cx="1794141" cy="2254612"/>
              <a:chOff x="3068145" y="2677886"/>
              <a:chExt cx="1794141" cy="2254612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99E62641-1A64-4730-90CC-C49AD41C4ED6}"/>
                  </a:ext>
                </a:extLst>
              </p:cNvPr>
              <p:cNvSpPr/>
              <p:nvPr/>
            </p:nvSpPr>
            <p:spPr>
              <a:xfrm>
                <a:off x="3147786" y="2677886"/>
                <a:ext cx="1714500" cy="596900"/>
              </a:xfrm>
              <a:custGeom>
                <a:avLst/>
                <a:gdLst>
                  <a:gd name="connsiteX0" fmla="*/ 0 w 1828800"/>
                  <a:gd name="connsiteY0" fmla="*/ 0 h 647700"/>
                  <a:gd name="connsiteX1" fmla="*/ 1828800 w 1828800"/>
                  <a:gd name="connsiteY1" fmla="*/ 647700 h 647700"/>
                  <a:gd name="connsiteX0" fmla="*/ 0 w 1676400"/>
                  <a:gd name="connsiteY0" fmla="*/ 0 h 584200"/>
                  <a:gd name="connsiteX1" fmla="*/ 1676400 w 1676400"/>
                  <a:gd name="connsiteY1" fmla="*/ 584200 h 584200"/>
                  <a:gd name="connsiteX0" fmla="*/ 0 w 1676400"/>
                  <a:gd name="connsiteY0" fmla="*/ 0 h 584200"/>
                  <a:gd name="connsiteX1" fmla="*/ 1676400 w 1676400"/>
                  <a:gd name="connsiteY1" fmla="*/ 584200 h 584200"/>
                  <a:gd name="connsiteX0" fmla="*/ 0 w 1676400"/>
                  <a:gd name="connsiteY0" fmla="*/ 0 h 584200"/>
                  <a:gd name="connsiteX1" fmla="*/ 1676400 w 1676400"/>
                  <a:gd name="connsiteY1" fmla="*/ 584200 h 584200"/>
                  <a:gd name="connsiteX0" fmla="*/ 0 w 1714500"/>
                  <a:gd name="connsiteY0" fmla="*/ 0 h 660400"/>
                  <a:gd name="connsiteX1" fmla="*/ 1714500 w 1714500"/>
                  <a:gd name="connsiteY1" fmla="*/ 660400 h 660400"/>
                  <a:gd name="connsiteX0" fmla="*/ 0 w 1714500"/>
                  <a:gd name="connsiteY0" fmla="*/ 0 h 660400"/>
                  <a:gd name="connsiteX1" fmla="*/ 1714500 w 1714500"/>
                  <a:gd name="connsiteY1" fmla="*/ 660400 h 660400"/>
                  <a:gd name="connsiteX0" fmla="*/ 0 w 1714500"/>
                  <a:gd name="connsiteY0" fmla="*/ 0 h 596900"/>
                  <a:gd name="connsiteX1" fmla="*/ 1714500 w 1714500"/>
                  <a:gd name="connsiteY1" fmla="*/ 596900 h 596900"/>
                  <a:gd name="connsiteX0" fmla="*/ 0 w 1714500"/>
                  <a:gd name="connsiteY0" fmla="*/ 0 h 596900"/>
                  <a:gd name="connsiteX1" fmla="*/ 1714500 w 1714500"/>
                  <a:gd name="connsiteY1" fmla="*/ 596900 h 596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14500" h="596900">
                    <a:moveTo>
                      <a:pt x="0" y="0"/>
                    </a:moveTo>
                    <a:cubicBezTo>
                      <a:pt x="647700" y="105833"/>
                      <a:pt x="1231900" y="262467"/>
                      <a:pt x="1714500" y="596900"/>
                    </a:cubicBezTo>
                  </a:path>
                </a:pathLst>
              </a:custGeom>
              <a:noFill/>
              <a:ln w="152400">
                <a:solidFill>
                  <a:srgbClr val="3259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146558E-2032-4B09-9EDA-F0E65AC7DC40}"/>
                  </a:ext>
                </a:extLst>
              </p:cNvPr>
              <p:cNvSpPr/>
              <p:nvPr/>
            </p:nvSpPr>
            <p:spPr>
              <a:xfrm>
                <a:off x="3124577" y="2990850"/>
                <a:ext cx="1722120" cy="581660"/>
              </a:xfrm>
              <a:custGeom>
                <a:avLst/>
                <a:gdLst>
                  <a:gd name="connsiteX0" fmla="*/ 0 w 1828800"/>
                  <a:gd name="connsiteY0" fmla="*/ 0 h 647700"/>
                  <a:gd name="connsiteX1" fmla="*/ 1828800 w 1828800"/>
                  <a:gd name="connsiteY1" fmla="*/ 647700 h 647700"/>
                  <a:gd name="connsiteX0" fmla="*/ 0 w 1676400"/>
                  <a:gd name="connsiteY0" fmla="*/ 0 h 584200"/>
                  <a:gd name="connsiteX1" fmla="*/ 1676400 w 1676400"/>
                  <a:gd name="connsiteY1" fmla="*/ 584200 h 584200"/>
                  <a:gd name="connsiteX0" fmla="*/ 0 w 1676400"/>
                  <a:gd name="connsiteY0" fmla="*/ 0 h 584200"/>
                  <a:gd name="connsiteX1" fmla="*/ 1676400 w 1676400"/>
                  <a:gd name="connsiteY1" fmla="*/ 584200 h 584200"/>
                  <a:gd name="connsiteX0" fmla="*/ 0 w 1676400"/>
                  <a:gd name="connsiteY0" fmla="*/ 0 h 584200"/>
                  <a:gd name="connsiteX1" fmla="*/ 1676400 w 1676400"/>
                  <a:gd name="connsiteY1" fmla="*/ 584200 h 584200"/>
                  <a:gd name="connsiteX0" fmla="*/ 0 w 1714500"/>
                  <a:gd name="connsiteY0" fmla="*/ 0 h 660400"/>
                  <a:gd name="connsiteX1" fmla="*/ 1714500 w 1714500"/>
                  <a:gd name="connsiteY1" fmla="*/ 660400 h 660400"/>
                  <a:gd name="connsiteX0" fmla="*/ 0 w 1714500"/>
                  <a:gd name="connsiteY0" fmla="*/ 0 h 660400"/>
                  <a:gd name="connsiteX1" fmla="*/ 1714500 w 1714500"/>
                  <a:gd name="connsiteY1" fmla="*/ 660400 h 660400"/>
                  <a:gd name="connsiteX0" fmla="*/ 0 w 1714500"/>
                  <a:gd name="connsiteY0" fmla="*/ 0 h 596900"/>
                  <a:gd name="connsiteX1" fmla="*/ 1714500 w 1714500"/>
                  <a:gd name="connsiteY1" fmla="*/ 596900 h 596900"/>
                  <a:gd name="connsiteX0" fmla="*/ 0 w 1714500"/>
                  <a:gd name="connsiteY0" fmla="*/ 0 h 596900"/>
                  <a:gd name="connsiteX1" fmla="*/ 1714500 w 1714500"/>
                  <a:gd name="connsiteY1" fmla="*/ 596900 h 596900"/>
                  <a:gd name="connsiteX0" fmla="*/ 0 w 1722120"/>
                  <a:gd name="connsiteY0" fmla="*/ 0 h 581660"/>
                  <a:gd name="connsiteX1" fmla="*/ 1722120 w 1722120"/>
                  <a:gd name="connsiteY1" fmla="*/ 581660 h 581660"/>
                  <a:gd name="connsiteX0" fmla="*/ 0 w 1722120"/>
                  <a:gd name="connsiteY0" fmla="*/ 0 h 581660"/>
                  <a:gd name="connsiteX1" fmla="*/ 1722120 w 1722120"/>
                  <a:gd name="connsiteY1" fmla="*/ 581660 h 581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22120" h="581660">
                    <a:moveTo>
                      <a:pt x="0" y="0"/>
                    </a:moveTo>
                    <a:cubicBezTo>
                      <a:pt x="647700" y="105833"/>
                      <a:pt x="1216660" y="262467"/>
                      <a:pt x="1722120" y="581660"/>
                    </a:cubicBezTo>
                  </a:path>
                </a:pathLst>
              </a:custGeom>
              <a:noFill/>
              <a:ln w="152400">
                <a:solidFill>
                  <a:srgbClr val="3259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1E371F56-01DB-4C26-85CC-921A5B313669}"/>
                  </a:ext>
                </a:extLst>
              </p:cNvPr>
              <p:cNvSpPr/>
              <p:nvPr/>
            </p:nvSpPr>
            <p:spPr>
              <a:xfrm>
                <a:off x="3110145" y="3306446"/>
                <a:ext cx="1706880" cy="543560"/>
              </a:xfrm>
              <a:custGeom>
                <a:avLst/>
                <a:gdLst>
                  <a:gd name="connsiteX0" fmla="*/ 0 w 1828800"/>
                  <a:gd name="connsiteY0" fmla="*/ 0 h 647700"/>
                  <a:gd name="connsiteX1" fmla="*/ 1828800 w 1828800"/>
                  <a:gd name="connsiteY1" fmla="*/ 647700 h 647700"/>
                  <a:gd name="connsiteX0" fmla="*/ 0 w 1676400"/>
                  <a:gd name="connsiteY0" fmla="*/ 0 h 584200"/>
                  <a:gd name="connsiteX1" fmla="*/ 1676400 w 1676400"/>
                  <a:gd name="connsiteY1" fmla="*/ 584200 h 584200"/>
                  <a:gd name="connsiteX0" fmla="*/ 0 w 1676400"/>
                  <a:gd name="connsiteY0" fmla="*/ 0 h 584200"/>
                  <a:gd name="connsiteX1" fmla="*/ 1676400 w 1676400"/>
                  <a:gd name="connsiteY1" fmla="*/ 584200 h 584200"/>
                  <a:gd name="connsiteX0" fmla="*/ 0 w 1676400"/>
                  <a:gd name="connsiteY0" fmla="*/ 0 h 584200"/>
                  <a:gd name="connsiteX1" fmla="*/ 1676400 w 1676400"/>
                  <a:gd name="connsiteY1" fmla="*/ 584200 h 584200"/>
                  <a:gd name="connsiteX0" fmla="*/ 0 w 1714500"/>
                  <a:gd name="connsiteY0" fmla="*/ 0 h 660400"/>
                  <a:gd name="connsiteX1" fmla="*/ 1714500 w 1714500"/>
                  <a:gd name="connsiteY1" fmla="*/ 660400 h 660400"/>
                  <a:gd name="connsiteX0" fmla="*/ 0 w 1714500"/>
                  <a:gd name="connsiteY0" fmla="*/ 0 h 660400"/>
                  <a:gd name="connsiteX1" fmla="*/ 1714500 w 1714500"/>
                  <a:gd name="connsiteY1" fmla="*/ 660400 h 660400"/>
                  <a:gd name="connsiteX0" fmla="*/ 0 w 1714500"/>
                  <a:gd name="connsiteY0" fmla="*/ 0 h 596900"/>
                  <a:gd name="connsiteX1" fmla="*/ 1714500 w 1714500"/>
                  <a:gd name="connsiteY1" fmla="*/ 596900 h 596900"/>
                  <a:gd name="connsiteX0" fmla="*/ 0 w 1714500"/>
                  <a:gd name="connsiteY0" fmla="*/ 0 h 596900"/>
                  <a:gd name="connsiteX1" fmla="*/ 1714500 w 1714500"/>
                  <a:gd name="connsiteY1" fmla="*/ 596900 h 596900"/>
                  <a:gd name="connsiteX0" fmla="*/ 0 w 1714500"/>
                  <a:gd name="connsiteY0" fmla="*/ 0 h 566420"/>
                  <a:gd name="connsiteX1" fmla="*/ 1714500 w 1714500"/>
                  <a:gd name="connsiteY1" fmla="*/ 566420 h 566420"/>
                  <a:gd name="connsiteX0" fmla="*/ 0 w 1714500"/>
                  <a:gd name="connsiteY0" fmla="*/ 0 h 566420"/>
                  <a:gd name="connsiteX1" fmla="*/ 1714500 w 1714500"/>
                  <a:gd name="connsiteY1" fmla="*/ 566420 h 566420"/>
                  <a:gd name="connsiteX0" fmla="*/ 0 w 1706880"/>
                  <a:gd name="connsiteY0" fmla="*/ 0 h 543560"/>
                  <a:gd name="connsiteX1" fmla="*/ 1706880 w 1706880"/>
                  <a:gd name="connsiteY1" fmla="*/ 543560 h 543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06880" h="543560">
                    <a:moveTo>
                      <a:pt x="0" y="0"/>
                    </a:moveTo>
                    <a:cubicBezTo>
                      <a:pt x="647700" y="105833"/>
                      <a:pt x="1209040" y="247227"/>
                      <a:pt x="1706880" y="543560"/>
                    </a:cubicBezTo>
                  </a:path>
                </a:pathLst>
              </a:custGeom>
              <a:noFill/>
              <a:ln w="152400">
                <a:solidFill>
                  <a:srgbClr val="3259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421603E4-5048-444F-A03A-6BFAAFE9A3A7}"/>
                  </a:ext>
                </a:extLst>
              </p:cNvPr>
              <p:cNvSpPr/>
              <p:nvPr/>
            </p:nvSpPr>
            <p:spPr>
              <a:xfrm>
                <a:off x="3097335" y="3587749"/>
                <a:ext cx="1729740" cy="551180"/>
              </a:xfrm>
              <a:custGeom>
                <a:avLst/>
                <a:gdLst>
                  <a:gd name="connsiteX0" fmla="*/ 0 w 1828800"/>
                  <a:gd name="connsiteY0" fmla="*/ 0 h 647700"/>
                  <a:gd name="connsiteX1" fmla="*/ 1828800 w 1828800"/>
                  <a:gd name="connsiteY1" fmla="*/ 647700 h 647700"/>
                  <a:gd name="connsiteX0" fmla="*/ 0 w 1676400"/>
                  <a:gd name="connsiteY0" fmla="*/ 0 h 584200"/>
                  <a:gd name="connsiteX1" fmla="*/ 1676400 w 1676400"/>
                  <a:gd name="connsiteY1" fmla="*/ 584200 h 584200"/>
                  <a:gd name="connsiteX0" fmla="*/ 0 w 1676400"/>
                  <a:gd name="connsiteY0" fmla="*/ 0 h 584200"/>
                  <a:gd name="connsiteX1" fmla="*/ 1676400 w 1676400"/>
                  <a:gd name="connsiteY1" fmla="*/ 584200 h 584200"/>
                  <a:gd name="connsiteX0" fmla="*/ 0 w 1676400"/>
                  <a:gd name="connsiteY0" fmla="*/ 0 h 584200"/>
                  <a:gd name="connsiteX1" fmla="*/ 1676400 w 1676400"/>
                  <a:gd name="connsiteY1" fmla="*/ 584200 h 584200"/>
                  <a:gd name="connsiteX0" fmla="*/ 0 w 1714500"/>
                  <a:gd name="connsiteY0" fmla="*/ 0 h 660400"/>
                  <a:gd name="connsiteX1" fmla="*/ 1714500 w 1714500"/>
                  <a:gd name="connsiteY1" fmla="*/ 660400 h 660400"/>
                  <a:gd name="connsiteX0" fmla="*/ 0 w 1714500"/>
                  <a:gd name="connsiteY0" fmla="*/ 0 h 660400"/>
                  <a:gd name="connsiteX1" fmla="*/ 1714500 w 1714500"/>
                  <a:gd name="connsiteY1" fmla="*/ 660400 h 660400"/>
                  <a:gd name="connsiteX0" fmla="*/ 0 w 1714500"/>
                  <a:gd name="connsiteY0" fmla="*/ 0 h 596900"/>
                  <a:gd name="connsiteX1" fmla="*/ 1714500 w 1714500"/>
                  <a:gd name="connsiteY1" fmla="*/ 596900 h 596900"/>
                  <a:gd name="connsiteX0" fmla="*/ 0 w 1714500"/>
                  <a:gd name="connsiteY0" fmla="*/ 0 h 596900"/>
                  <a:gd name="connsiteX1" fmla="*/ 1714500 w 1714500"/>
                  <a:gd name="connsiteY1" fmla="*/ 596900 h 596900"/>
                  <a:gd name="connsiteX0" fmla="*/ 0 w 1729740"/>
                  <a:gd name="connsiteY0" fmla="*/ 0 h 551180"/>
                  <a:gd name="connsiteX1" fmla="*/ 1729740 w 1729740"/>
                  <a:gd name="connsiteY1" fmla="*/ 551180 h 551180"/>
                  <a:gd name="connsiteX0" fmla="*/ 0 w 1729740"/>
                  <a:gd name="connsiteY0" fmla="*/ 0 h 551180"/>
                  <a:gd name="connsiteX1" fmla="*/ 1729740 w 1729740"/>
                  <a:gd name="connsiteY1" fmla="*/ 551180 h 551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29740" h="551180">
                    <a:moveTo>
                      <a:pt x="0" y="0"/>
                    </a:moveTo>
                    <a:cubicBezTo>
                      <a:pt x="647700" y="105833"/>
                      <a:pt x="1231900" y="254847"/>
                      <a:pt x="1729740" y="551180"/>
                    </a:cubicBezTo>
                  </a:path>
                </a:pathLst>
              </a:custGeom>
              <a:noFill/>
              <a:ln w="152400">
                <a:solidFill>
                  <a:srgbClr val="3259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2FAA66A0-0D1E-4509-9ECB-E9C17245F556}"/>
                  </a:ext>
                </a:extLst>
              </p:cNvPr>
              <p:cNvSpPr/>
              <p:nvPr/>
            </p:nvSpPr>
            <p:spPr>
              <a:xfrm>
                <a:off x="3097335" y="3868595"/>
                <a:ext cx="1691640" cy="535940"/>
              </a:xfrm>
              <a:custGeom>
                <a:avLst/>
                <a:gdLst>
                  <a:gd name="connsiteX0" fmla="*/ 0 w 1828800"/>
                  <a:gd name="connsiteY0" fmla="*/ 0 h 647700"/>
                  <a:gd name="connsiteX1" fmla="*/ 1828800 w 1828800"/>
                  <a:gd name="connsiteY1" fmla="*/ 647700 h 647700"/>
                  <a:gd name="connsiteX0" fmla="*/ 0 w 1676400"/>
                  <a:gd name="connsiteY0" fmla="*/ 0 h 584200"/>
                  <a:gd name="connsiteX1" fmla="*/ 1676400 w 1676400"/>
                  <a:gd name="connsiteY1" fmla="*/ 584200 h 584200"/>
                  <a:gd name="connsiteX0" fmla="*/ 0 w 1676400"/>
                  <a:gd name="connsiteY0" fmla="*/ 0 h 584200"/>
                  <a:gd name="connsiteX1" fmla="*/ 1676400 w 1676400"/>
                  <a:gd name="connsiteY1" fmla="*/ 584200 h 584200"/>
                  <a:gd name="connsiteX0" fmla="*/ 0 w 1676400"/>
                  <a:gd name="connsiteY0" fmla="*/ 0 h 584200"/>
                  <a:gd name="connsiteX1" fmla="*/ 1676400 w 1676400"/>
                  <a:gd name="connsiteY1" fmla="*/ 584200 h 584200"/>
                  <a:gd name="connsiteX0" fmla="*/ 0 w 1714500"/>
                  <a:gd name="connsiteY0" fmla="*/ 0 h 660400"/>
                  <a:gd name="connsiteX1" fmla="*/ 1714500 w 1714500"/>
                  <a:gd name="connsiteY1" fmla="*/ 660400 h 660400"/>
                  <a:gd name="connsiteX0" fmla="*/ 0 w 1714500"/>
                  <a:gd name="connsiteY0" fmla="*/ 0 h 660400"/>
                  <a:gd name="connsiteX1" fmla="*/ 1714500 w 1714500"/>
                  <a:gd name="connsiteY1" fmla="*/ 660400 h 660400"/>
                  <a:gd name="connsiteX0" fmla="*/ 0 w 1714500"/>
                  <a:gd name="connsiteY0" fmla="*/ 0 h 596900"/>
                  <a:gd name="connsiteX1" fmla="*/ 1714500 w 1714500"/>
                  <a:gd name="connsiteY1" fmla="*/ 596900 h 596900"/>
                  <a:gd name="connsiteX0" fmla="*/ 0 w 1714500"/>
                  <a:gd name="connsiteY0" fmla="*/ 0 h 596900"/>
                  <a:gd name="connsiteX1" fmla="*/ 1714500 w 1714500"/>
                  <a:gd name="connsiteY1" fmla="*/ 596900 h 596900"/>
                  <a:gd name="connsiteX0" fmla="*/ 0 w 1699260"/>
                  <a:gd name="connsiteY0" fmla="*/ 0 h 482600"/>
                  <a:gd name="connsiteX1" fmla="*/ 1699260 w 1699260"/>
                  <a:gd name="connsiteY1" fmla="*/ 482600 h 482600"/>
                  <a:gd name="connsiteX0" fmla="*/ 0 w 1691640"/>
                  <a:gd name="connsiteY0" fmla="*/ 0 h 535940"/>
                  <a:gd name="connsiteX1" fmla="*/ 1691640 w 1691640"/>
                  <a:gd name="connsiteY1" fmla="*/ 535940 h 535940"/>
                  <a:gd name="connsiteX0" fmla="*/ 0 w 1691640"/>
                  <a:gd name="connsiteY0" fmla="*/ 0 h 535940"/>
                  <a:gd name="connsiteX1" fmla="*/ 1691640 w 1691640"/>
                  <a:gd name="connsiteY1" fmla="*/ 535940 h 535940"/>
                  <a:gd name="connsiteX0" fmla="*/ 0 w 1691640"/>
                  <a:gd name="connsiteY0" fmla="*/ 0 h 535940"/>
                  <a:gd name="connsiteX1" fmla="*/ 1691640 w 1691640"/>
                  <a:gd name="connsiteY1" fmla="*/ 535940 h 535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1640" h="535940">
                    <a:moveTo>
                      <a:pt x="0" y="0"/>
                    </a:moveTo>
                    <a:cubicBezTo>
                      <a:pt x="647700" y="105833"/>
                      <a:pt x="1149985" y="289137"/>
                      <a:pt x="1691640" y="535940"/>
                    </a:cubicBezTo>
                  </a:path>
                </a:pathLst>
              </a:custGeom>
              <a:noFill/>
              <a:ln w="152400">
                <a:solidFill>
                  <a:srgbClr val="3259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DBAA75AC-B9AE-4018-8608-EC15746FE165}"/>
                  </a:ext>
                </a:extLst>
              </p:cNvPr>
              <p:cNvSpPr/>
              <p:nvPr/>
            </p:nvSpPr>
            <p:spPr>
              <a:xfrm>
                <a:off x="3074125" y="4181558"/>
                <a:ext cx="1693545" cy="474980"/>
              </a:xfrm>
              <a:custGeom>
                <a:avLst/>
                <a:gdLst>
                  <a:gd name="connsiteX0" fmla="*/ 0 w 1828800"/>
                  <a:gd name="connsiteY0" fmla="*/ 0 h 647700"/>
                  <a:gd name="connsiteX1" fmla="*/ 1828800 w 1828800"/>
                  <a:gd name="connsiteY1" fmla="*/ 647700 h 647700"/>
                  <a:gd name="connsiteX0" fmla="*/ 0 w 1676400"/>
                  <a:gd name="connsiteY0" fmla="*/ 0 h 584200"/>
                  <a:gd name="connsiteX1" fmla="*/ 1676400 w 1676400"/>
                  <a:gd name="connsiteY1" fmla="*/ 584200 h 584200"/>
                  <a:gd name="connsiteX0" fmla="*/ 0 w 1676400"/>
                  <a:gd name="connsiteY0" fmla="*/ 0 h 584200"/>
                  <a:gd name="connsiteX1" fmla="*/ 1676400 w 1676400"/>
                  <a:gd name="connsiteY1" fmla="*/ 584200 h 584200"/>
                  <a:gd name="connsiteX0" fmla="*/ 0 w 1676400"/>
                  <a:gd name="connsiteY0" fmla="*/ 0 h 584200"/>
                  <a:gd name="connsiteX1" fmla="*/ 1676400 w 1676400"/>
                  <a:gd name="connsiteY1" fmla="*/ 584200 h 584200"/>
                  <a:gd name="connsiteX0" fmla="*/ 0 w 1714500"/>
                  <a:gd name="connsiteY0" fmla="*/ 0 h 660400"/>
                  <a:gd name="connsiteX1" fmla="*/ 1714500 w 1714500"/>
                  <a:gd name="connsiteY1" fmla="*/ 660400 h 660400"/>
                  <a:gd name="connsiteX0" fmla="*/ 0 w 1714500"/>
                  <a:gd name="connsiteY0" fmla="*/ 0 h 660400"/>
                  <a:gd name="connsiteX1" fmla="*/ 1714500 w 1714500"/>
                  <a:gd name="connsiteY1" fmla="*/ 660400 h 660400"/>
                  <a:gd name="connsiteX0" fmla="*/ 0 w 1714500"/>
                  <a:gd name="connsiteY0" fmla="*/ 0 h 596900"/>
                  <a:gd name="connsiteX1" fmla="*/ 1714500 w 1714500"/>
                  <a:gd name="connsiteY1" fmla="*/ 596900 h 596900"/>
                  <a:gd name="connsiteX0" fmla="*/ 0 w 1714500"/>
                  <a:gd name="connsiteY0" fmla="*/ 0 h 596900"/>
                  <a:gd name="connsiteX1" fmla="*/ 1714500 w 1714500"/>
                  <a:gd name="connsiteY1" fmla="*/ 596900 h 596900"/>
                  <a:gd name="connsiteX0" fmla="*/ 0 w 1722120"/>
                  <a:gd name="connsiteY0" fmla="*/ 0 h 474980"/>
                  <a:gd name="connsiteX1" fmla="*/ 1722120 w 1722120"/>
                  <a:gd name="connsiteY1" fmla="*/ 474980 h 474980"/>
                  <a:gd name="connsiteX0" fmla="*/ 0 w 1722120"/>
                  <a:gd name="connsiteY0" fmla="*/ 0 h 474980"/>
                  <a:gd name="connsiteX1" fmla="*/ 1722120 w 1722120"/>
                  <a:gd name="connsiteY1" fmla="*/ 474980 h 474980"/>
                  <a:gd name="connsiteX0" fmla="*/ 0 w 1722120"/>
                  <a:gd name="connsiteY0" fmla="*/ 0 h 513080"/>
                  <a:gd name="connsiteX1" fmla="*/ 1722120 w 1722120"/>
                  <a:gd name="connsiteY1" fmla="*/ 513080 h 513080"/>
                  <a:gd name="connsiteX0" fmla="*/ 0 w 1722120"/>
                  <a:gd name="connsiteY0" fmla="*/ 0 h 513080"/>
                  <a:gd name="connsiteX1" fmla="*/ 1722120 w 1722120"/>
                  <a:gd name="connsiteY1" fmla="*/ 513080 h 513080"/>
                  <a:gd name="connsiteX0" fmla="*/ 0 w 1722120"/>
                  <a:gd name="connsiteY0" fmla="*/ 0 h 513080"/>
                  <a:gd name="connsiteX1" fmla="*/ 1722120 w 1722120"/>
                  <a:gd name="connsiteY1" fmla="*/ 513080 h 513080"/>
                  <a:gd name="connsiteX0" fmla="*/ 0 w 1722120"/>
                  <a:gd name="connsiteY0" fmla="*/ 0 h 513080"/>
                  <a:gd name="connsiteX1" fmla="*/ 1722120 w 1722120"/>
                  <a:gd name="connsiteY1" fmla="*/ 513080 h 513080"/>
                  <a:gd name="connsiteX0" fmla="*/ 0 w 1722120"/>
                  <a:gd name="connsiteY0" fmla="*/ 0 h 513080"/>
                  <a:gd name="connsiteX1" fmla="*/ 1722120 w 1722120"/>
                  <a:gd name="connsiteY1" fmla="*/ 513080 h 513080"/>
                  <a:gd name="connsiteX0" fmla="*/ 0 w 1693545"/>
                  <a:gd name="connsiteY0" fmla="*/ 0 h 503555"/>
                  <a:gd name="connsiteX1" fmla="*/ 1693545 w 1693545"/>
                  <a:gd name="connsiteY1" fmla="*/ 503555 h 503555"/>
                  <a:gd name="connsiteX0" fmla="*/ 0 w 1693545"/>
                  <a:gd name="connsiteY0" fmla="*/ 0 h 474980"/>
                  <a:gd name="connsiteX1" fmla="*/ 1693545 w 1693545"/>
                  <a:gd name="connsiteY1" fmla="*/ 474980 h 474980"/>
                  <a:gd name="connsiteX0" fmla="*/ 0 w 1693545"/>
                  <a:gd name="connsiteY0" fmla="*/ 0 h 474980"/>
                  <a:gd name="connsiteX1" fmla="*/ 1693545 w 1693545"/>
                  <a:gd name="connsiteY1" fmla="*/ 474980 h 4749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3545" h="474980">
                    <a:moveTo>
                      <a:pt x="0" y="0"/>
                    </a:moveTo>
                    <a:cubicBezTo>
                      <a:pt x="632460" y="82973"/>
                      <a:pt x="1201420" y="275802"/>
                      <a:pt x="1693545" y="474980"/>
                    </a:cubicBezTo>
                  </a:path>
                </a:pathLst>
              </a:custGeom>
              <a:noFill/>
              <a:ln w="152400">
                <a:solidFill>
                  <a:srgbClr val="3259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57F86FB0-4DF4-4411-938F-94354FA1B9C2}"/>
                  </a:ext>
                </a:extLst>
              </p:cNvPr>
              <p:cNvSpPr/>
              <p:nvPr/>
            </p:nvSpPr>
            <p:spPr>
              <a:xfrm>
                <a:off x="3068145" y="4482283"/>
                <a:ext cx="1714500" cy="450215"/>
              </a:xfrm>
              <a:custGeom>
                <a:avLst/>
                <a:gdLst>
                  <a:gd name="connsiteX0" fmla="*/ 0 w 1828800"/>
                  <a:gd name="connsiteY0" fmla="*/ 0 h 647700"/>
                  <a:gd name="connsiteX1" fmla="*/ 1828800 w 1828800"/>
                  <a:gd name="connsiteY1" fmla="*/ 647700 h 647700"/>
                  <a:gd name="connsiteX0" fmla="*/ 0 w 1676400"/>
                  <a:gd name="connsiteY0" fmla="*/ 0 h 584200"/>
                  <a:gd name="connsiteX1" fmla="*/ 1676400 w 1676400"/>
                  <a:gd name="connsiteY1" fmla="*/ 584200 h 584200"/>
                  <a:gd name="connsiteX0" fmla="*/ 0 w 1676400"/>
                  <a:gd name="connsiteY0" fmla="*/ 0 h 584200"/>
                  <a:gd name="connsiteX1" fmla="*/ 1676400 w 1676400"/>
                  <a:gd name="connsiteY1" fmla="*/ 584200 h 584200"/>
                  <a:gd name="connsiteX0" fmla="*/ 0 w 1676400"/>
                  <a:gd name="connsiteY0" fmla="*/ 0 h 584200"/>
                  <a:gd name="connsiteX1" fmla="*/ 1676400 w 1676400"/>
                  <a:gd name="connsiteY1" fmla="*/ 584200 h 584200"/>
                  <a:gd name="connsiteX0" fmla="*/ 0 w 1714500"/>
                  <a:gd name="connsiteY0" fmla="*/ 0 h 660400"/>
                  <a:gd name="connsiteX1" fmla="*/ 1714500 w 1714500"/>
                  <a:gd name="connsiteY1" fmla="*/ 660400 h 660400"/>
                  <a:gd name="connsiteX0" fmla="*/ 0 w 1714500"/>
                  <a:gd name="connsiteY0" fmla="*/ 0 h 660400"/>
                  <a:gd name="connsiteX1" fmla="*/ 1714500 w 1714500"/>
                  <a:gd name="connsiteY1" fmla="*/ 660400 h 660400"/>
                  <a:gd name="connsiteX0" fmla="*/ 0 w 1714500"/>
                  <a:gd name="connsiteY0" fmla="*/ 0 h 596900"/>
                  <a:gd name="connsiteX1" fmla="*/ 1714500 w 1714500"/>
                  <a:gd name="connsiteY1" fmla="*/ 596900 h 596900"/>
                  <a:gd name="connsiteX0" fmla="*/ 0 w 1714500"/>
                  <a:gd name="connsiteY0" fmla="*/ 0 h 596900"/>
                  <a:gd name="connsiteX1" fmla="*/ 1714500 w 1714500"/>
                  <a:gd name="connsiteY1" fmla="*/ 596900 h 596900"/>
                  <a:gd name="connsiteX0" fmla="*/ 0 w 1714500"/>
                  <a:gd name="connsiteY0" fmla="*/ 0 h 497840"/>
                  <a:gd name="connsiteX1" fmla="*/ 1714500 w 1714500"/>
                  <a:gd name="connsiteY1" fmla="*/ 497840 h 497840"/>
                  <a:gd name="connsiteX0" fmla="*/ 0 w 1714500"/>
                  <a:gd name="connsiteY0" fmla="*/ 0 h 497840"/>
                  <a:gd name="connsiteX1" fmla="*/ 1714500 w 1714500"/>
                  <a:gd name="connsiteY1" fmla="*/ 497840 h 497840"/>
                  <a:gd name="connsiteX0" fmla="*/ 0 w 1704975"/>
                  <a:gd name="connsiteY0" fmla="*/ 0 h 440690"/>
                  <a:gd name="connsiteX1" fmla="*/ 1704975 w 1704975"/>
                  <a:gd name="connsiteY1" fmla="*/ 440690 h 440690"/>
                  <a:gd name="connsiteX0" fmla="*/ 0 w 1714500"/>
                  <a:gd name="connsiteY0" fmla="*/ 0 h 450215"/>
                  <a:gd name="connsiteX1" fmla="*/ 1714500 w 1714500"/>
                  <a:gd name="connsiteY1" fmla="*/ 450215 h 450215"/>
                  <a:gd name="connsiteX0" fmla="*/ 0 w 1714500"/>
                  <a:gd name="connsiteY0" fmla="*/ 0 h 450215"/>
                  <a:gd name="connsiteX1" fmla="*/ 1714500 w 1714500"/>
                  <a:gd name="connsiteY1" fmla="*/ 450215 h 450215"/>
                  <a:gd name="connsiteX0" fmla="*/ 0 w 1714500"/>
                  <a:gd name="connsiteY0" fmla="*/ 0 h 450215"/>
                  <a:gd name="connsiteX1" fmla="*/ 1714500 w 1714500"/>
                  <a:gd name="connsiteY1" fmla="*/ 450215 h 450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14500" h="450215">
                    <a:moveTo>
                      <a:pt x="0" y="0"/>
                    </a:moveTo>
                    <a:cubicBezTo>
                      <a:pt x="647700" y="105833"/>
                      <a:pt x="988060" y="180552"/>
                      <a:pt x="1714500" y="450215"/>
                    </a:cubicBezTo>
                  </a:path>
                </a:pathLst>
              </a:custGeom>
              <a:noFill/>
              <a:ln w="152400">
                <a:solidFill>
                  <a:srgbClr val="3259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113EDBA-A828-4A6F-9A13-E4A65A85A16B}"/>
                </a:ext>
              </a:extLst>
            </p:cNvPr>
            <p:cNvGrpSpPr/>
            <p:nvPr/>
          </p:nvGrpSpPr>
          <p:grpSpPr>
            <a:xfrm flipH="1">
              <a:off x="5307460" y="2683685"/>
              <a:ext cx="1817188" cy="1987725"/>
              <a:chOff x="3059612" y="2692400"/>
              <a:chExt cx="1817188" cy="1987725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B1818B7-1A12-4A0D-8C0E-985150907379}"/>
                  </a:ext>
                </a:extLst>
              </p:cNvPr>
              <p:cNvSpPr/>
              <p:nvPr/>
            </p:nvSpPr>
            <p:spPr>
              <a:xfrm>
                <a:off x="3162300" y="2692400"/>
                <a:ext cx="1714500" cy="596900"/>
              </a:xfrm>
              <a:custGeom>
                <a:avLst/>
                <a:gdLst>
                  <a:gd name="connsiteX0" fmla="*/ 0 w 1828800"/>
                  <a:gd name="connsiteY0" fmla="*/ 0 h 647700"/>
                  <a:gd name="connsiteX1" fmla="*/ 1828800 w 1828800"/>
                  <a:gd name="connsiteY1" fmla="*/ 647700 h 647700"/>
                  <a:gd name="connsiteX0" fmla="*/ 0 w 1676400"/>
                  <a:gd name="connsiteY0" fmla="*/ 0 h 584200"/>
                  <a:gd name="connsiteX1" fmla="*/ 1676400 w 1676400"/>
                  <a:gd name="connsiteY1" fmla="*/ 584200 h 584200"/>
                  <a:gd name="connsiteX0" fmla="*/ 0 w 1676400"/>
                  <a:gd name="connsiteY0" fmla="*/ 0 h 584200"/>
                  <a:gd name="connsiteX1" fmla="*/ 1676400 w 1676400"/>
                  <a:gd name="connsiteY1" fmla="*/ 584200 h 584200"/>
                  <a:gd name="connsiteX0" fmla="*/ 0 w 1676400"/>
                  <a:gd name="connsiteY0" fmla="*/ 0 h 584200"/>
                  <a:gd name="connsiteX1" fmla="*/ 1676400 w 1676400"/>
                  <a:gd name="connsiteY1" fmla="*/ 584200 h 584200"/>
                  <a:gd name="connsiteX0" fmla="*/ 0 w 1714500"/>
                  <a:gd name="connsiteY0" fmla="*/ 0 h 660400"/>
                  <a:gd name="connsiteX1" fmla="*/ 1714500 w 1714500"/>
                  <a:gd name="connsiteY1" fmla="*/ 660400 h 660400"/>
                  <a:gd name="connsiteX0" fmla="*/ 0 w 1714500"/>
                  <a:gd name="connsiteY0" fmla="*/ 0 h 660400"/>
                  <a:gd name="connsiteX1" fmla="*/ 1714500 w 1714500"/>
                  <a:gd name="connsiteY1" fmla="*/ 660400 h 660400"/>
                  <a:gd name="connsiteX0" fmla="*/ 0 w 1714500"/>
                  <a:gd name="connsiteY0" fmla="*/ 0 h 596900"/>
                  <a:gd name="connsiteX1" fmla="*/ 1714500 w 1714500"/>
                  <a:gd name="connsiteY1" fmla="*/ 596900 h 596900"/>
                  <a:gd name="connsiteX0" fmla="*/ 0 w 1714500"/>
                  <a:gd name="connsiteY0" fmla="*/ 0 h 596900"/>
                  <a:gd name="connsiteX1" fmla="*/ 1714500 w 1714500"/>
                  <a:gd name="connsiteY1" fmla="*/ 596900 h 596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14500" h="596900">
                    <a:moveTo>
                      <a:pt x="0" y="0"/>
                    </a:moveTo>
                    <a:cubicBezTo>
                      <a:pt x="647700" y="105833"/>
                      <a:pt x="1231900" y="262467"/>
                      <a:pt x="1714500" y="596900"/>
                    </a:cubicBezTo>
                  </a:path>
                </a:pathLst>
              </a:custGeom>
              <a:noFill/>
              <a:ln w="152400">
                <a:solidFill>
                  <a:srgbClr val="3259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FE9B9B1-2F9F-4D60-AF56-E870900C85F5}"/>
                  </a:ext>
                </a:extLst>
              </p:cNvPr>
              <p:cNvSpPr/>
              <p:nvPr/>
            </p:nvSpPr>
            <p:spPr>
              <a:xfrm>
                <a:off x="3124577" y="2990850"/>
                <a:ext cx="1722120" cy="581660"/>
              </a:xfrm>
              <a:custGeom>
                <a:avLst/>
                <a:gdLst>
                  <a:gd name="connsiteX0" fmla="*/ 0 w 1828800"/>
                  <a:gd name="connsiteY0" fmla="*/ 0 h 647700"/>
                  <a:gd name="connsiteX1" fmla="*/ 1828800 w 1828800"/>
                  <a:gd name="connsiteY1" fmla="*/ 647700 h 647700"/>
                  <a:gd name="connsiteX0" fmla="*/ 0 w 1676400"/>
                  <a:gd name="connsiteY0" fmla="*/ 0 h 584200"/>
                  <a:gd name="connsiteX1" fmla="*/ 1676400 w 1676400"/>
                  <a:gd name="connsiteY1" fmla="*/ 584200 h 584200"/>
                  <a:gd name="connsiteX0" fmla="*/ 0 w 1676400"/>
                  <a:gd name="connsiteY0" fmla="*/ 0 h 584200"/>
                  <a:gd name="connsiteX1" fmla="*/ 1676400 w 1676400"/>
                  <a:gd name="connsiteY1" fmla="*/ 584200 h 584200"/>
                  <a:gd name="connsiteX0" fmla="*/ 0 w 1676400"/>
                  <a:gd name="connsiteY0" fmla="*/ 0 h 584200"/>
                  <a:gd name="connsiteX1" fmla="*/ 1676400 w 1676400"/>
                  <a:gd name="connsiteY1" fmla="*/ 584200 h 584200"/>
                  <a:gd name="connsiteX0" fmla="*/ 0 w 1714500"/>
                  <a:gd name="connsiteY0" fmla="*/ 0 h 660400"/>
                  <a:gd name="connsiteX1" fmla="*/ 1714500 w 1714500"/>
                  <a:gd name="connsiteY1" fmla="*/ 660400 h 660400"/>
                  <a:gd name="connsiteX0" fmla="*/ 0 w 1714500"/>
                  <a:gd name="connsiteY0" fmla="*/ 0 h 660400"/>
                  <a:gd name="connsiteX1" fmla="*/ 1714500 w 1714500"/>
                  <a:gd name="connsiteY1" fmla="*/ 660400 h 660400"/>
                  <a:gd name="connsiteX0" fmla="*/ 0 w 1714500"/>
                  <a:gd name="connsiteY0" fmla="*/ 0 h 596900"/>
                  <a:gd name="connsiteX1" fmla="*/ 1714500 w 1714500"/>
                  <a:gd name="connsiteY1" fmla="*/ 596900 h 596900"/>
                  <a:gd name="connsiteX0" fmla="*/ 0 w 1714500"/>
                  <a:gd name="connsiteY0" fmla="*/ 0 h 596900"/>
                  <a:gd name="connsiteX1" fmla="*/ 1714500 w 1714500"/>
                  <a:gd name="connsiteY1" fmla="*/ 596900 h 596900"/>
                  <a:gd name="connsiteX0" fmla="*/ 0 w 1722120"/>
                  <a:gd name="connsiteY0" fmla="*/ 0 h 581660"/>
                  <a:gd name="connsiteX1" fmla="*/ 1722120 w 1722120"/>
                  <a:gd name="connsiteY1" fmla="*/ 581660 h 581660"/>
                  <a:gd name="connsiteX0" fmla="*/ 0 w 1722120"/>
                  <a:gd name="connsiteY0" fmla="*/ 0 h 581660"/>
                  <a:gd name="connsiteX1" fmla="*/ 1722120 w 1722120"/>
                  <a:gd name="connsiteY1" fmla="*/ 581660 h 581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22120" h="581660">
                    <a:moveTo>
                      <a:pt x="0" y="0"/>
                    </a:moveTo>
                    <a:cubicBezTo>
                      <a:pt x="647700" y="105833"/>
                      <a:pt x="1216660" y="262467"/>
                      <a:pt x="1722120" y="581660"/>
                    </a:cubicBezTo>
                  </a:path>
                </a:pathLst>
              </a:custGeom>
              <a:noFill/>
              <a:ln w="152400">
                <a:solidFill>
                  <a:srgbClr val="3259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5FF007A8-0353-49BC-B42F-9F07658FFF9F}"/>
                  </a:ext>
                </a:extLst>
              </p:cNvPr>
              <p:cNvSpPr/>
              <p:nvPr/>
            </p:nvSpPr>
            <p:spPr>
              <a:xfrm>
                <a:off x="3110145" y="3306446"/>
                <a:ext cx="1706880" cy="543560"/>
              </a:xfrm>
              <a:custGeom>
                <a:avLst/>
                <a:gdLst>
                  <a:gd name="connsiteX0" fmla="*/ 0 w 1828800"/>
                  <a:gd name="connsiteY0" fmla="*/ 0 h 647700"/>
                  <a:gd name="connsiteX1" fmla="*/ 1828800 w 1828800"/>
                  <a:gd name="connsiteY1" fmla="*/ 647700 h 647700"/>
                  <a:gd name="connsiteX0" fmla="*/ 0 w 1676400"/>
                  <a:gd name="connsiteY0" fmla="*/ 0 h 584200"/>
                  <a:gd name="connsiteX1" fmla="*/ 1676400 w 1676400"/>
                  <a:gd name="connsiteY1" fmla="*/ 584200 h 584200"/>
                  <a:gd name="connsiteX0" fmla="*/ 0 w 1676400"/>
                  <a:gd name="connsiteY0" fmla="*/ 0 h 584200"/>
                  <a:gd name="connsiteX1" fmla="*/ 1676400 w 1676400"/>
                  <a:gd name="connsiteY1" fmla="*/ 584200 h 584200"/>
                  <a:gd name="connsiteX0" fmla="*/ 0 w 1676400"/>
                  <a:gd name="connsiteY0" fmla="*/ 0 h 584200"/>
                  <a:gd name="connsiteX1" fmla="*/ 1676400 w 1676400"/>
                  <a:gd name="connsiteY1" fmla="*/ 584200 h 584200"/>
                  <a:gd name="connsiteX0" fmla="*/ 0 w 1714500"/>
                  <a:gd name="connsiteY0" fmla="*/ 0 h 660400"/>
                  <a:gd name="connsiteX1" fmla="*/ 1714500 w 1714500"/>
                  <a:gd name="connsiteY1" fmla="*/ 660400 h 660400"/>
                  <a:gd name="connsiteX0" fmla="*/ 0 w 1714500"/>
                  <a:gd name="connsiteY0" fmla="*/ 0 h 660400"/>
                  <a:gd name="connsiteX1" fmla="*/ 1714500 w 1714500"/>
                  <a:gd name="connsiteY1" fmla="*/ 660400 h 660400"/>
                  <a:gd name="connsiteX0" fmla="*/ 0 w 1714500"/>
                  <a:gd name="connsiteY0" fmla="*/ 0 h 596900"/>
                  <a:gd name="connsiteX1" fmla="*/ 1714500 w 1714500"/>
                  <a:gd name="connsiteY1" fmla="*/ 596900 h 596900"/>
                  <a:gd name="connsiteX0" fmla="*/ 0 w 1714500"/>
                  <a:gd name="connsiteY0" fmla="*/ 0 h 596900"/>
                  <a:gd name="connsiteX1" fmla="*/ 1714500 w 1714500"/>
                  <a:gd name="connsiteY1" fmla="*/ 596900 h 596900"/>
                  <a:gd name="connsiteX0" fmla="*/ 0 w 1714500"/>
                  <a:gd name="connsiteY0" fmla="*/ 0 h 566420"/>
                  <a:gd name="connsiteX1" fmla="*/ 1714500 w 1714500"/>
                  <a:gd name="connsiteY1" fmla="*/ 566420 h 566420"/>
                  <a:gd name="connsiteX0" fmla="*/ 0 w 1714500"/>
                  <a:gd name="connsiteY0" fmla="*/ 0 h 566420"/>
                  <a:gd name="connsiteX1" fmla="*/ 1714500 w 1714500"/>
                  <a:gd name="connsiteY1" fmla="*/ 566420 h 566420"/>
                  <a:gd name="connsiteX0" fmla="*/ 0 w 1706880"/>
                  <a:gd name="connsiteY0" fmla="*/ 0 h 543560"/>
                  <a:gd name="connsiteX1" fmla="*/ 1706880 w 1706880"/>
                  <a:gd name="connsiteY1" fmla="*/ 543560 h 543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06880" h="543560">
                    <a:moveTo>
                      <a:pt x="0" y="0"/>
                    </a:moveTo>
                    <a:cubicBezTo>
                      <a:pt x="647700" y="105833"/>
                      <a:pt x="1209040" y="247227"/>
                      <a:pt x="1706880" y="543560"/>
                    </a:cubicBezTo>
                  </a:path>
                </a:pathLst>
              </a:custGeom>
              <a:noFill/>
              <a:ln w="152400">
                <a:solidFill>
                  <a:srgbClr val="3259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A0D6FC0-3A97-4BEA-84E5-6D7C0DC5E380}"/>
                  </a:ext>
                </a:extLst>
              </p:cNvPr>
              <p:cNvSpPr/>
              <p:nvPr/>
            </p:nvSpPr>
            <p:spPr>
              <a:xfrm>
                <a:off x="3097335" y="3587749"/>
                <a:ext cx="1729740" cy="551180"/>
              </a:xfrm>
              <a:custGeom>
                <a:avLst/>
                <a:gdLst>
                  <a:gd name="connsiteX0" fmla="*/ 0 w 1828800"/>
                  <a:gd name="connsiteY0" fmla="*/ 0 h 647700"/>
                  <a:gd name="connsiteX1" fmla="*/ 1828800 w 1828800"/>
                  <a:gd name="connsiteY1" fmla="*/ 647700 h 647700"/>
                  <a:gd name="connsiteX0" fmla="*/ 0 w 1676400"/>
                  <a:gd name="connsiteY0" fmla="*/ 0 h 584200"/>
                  <a:gd name="connsiteX1" fmla="*/ 1676400 w 1676400"/>
                  <a:gd name="connsiteY1" fmla="*/ 584200 h 584200"/>
                  <a:gd name="connsiteX0" fmla="*/ 0 w 1676400"/>
                  <a:gd name="connsiteY0" fmla="*/ 0 h 584200"/>
                  <a:gd name="connsiteX1" fmla="*/ 1676400 w 1676400"/>
                  <a:gd name="connsiteY1" fmla="*/ 584200 h 584200"/>
                  <a:gd name="connsiteX0" fmla="*/ 0 w 1676400"/>
                  <a:gd name="connsiteY0" fmla="*/ 0 h 584200"/>
                  <a:gd name="connsiteX1" fmla="*/ 1676400 w 1676400"/>
                  <a:gd name="connsiteY1" fmla="*/ 584200 h 584200"/>
                  <a:gd name="connsiteX0" fmla="*/ 0 w 1714500"/>
                  <a:gd name="connsiteY0" fmla="*/ 0 h 660400"/>
                  <a:gd name="connsiteX1" fmla="*/ 1714500 w 1714500"/>
                  <a:gd name="connsiteY1" fmla="*/ 660400 h 660400"/>
                  <a:gd name="connsiteX0" fmla="*/ 0 w 1714500"/>
                  <a:gd name="connsiteY0" fmla="*/ 0 h 660400"/>
                  <a:gd name="connsiteX1" fmla="*/ 1714500 w 1714500"/>
                  <a:gd name="connsiteY1" fmla="*/ 660400 h 660400"/>
                  <a:gd name="connsiteX0" fmla="*/ 0 w 1714500"/>
                  <a:gd name="connsiteY0" fmla="*/ 0 h 596900"/>
                  <a:gd name="connsiteX1" fmla="*/ 1714500 w 1714500"/>
                  <a:gd name="connsiteY1" fmla="*/ 596900 h 596900"/>
                  <a:gd name="connsiteX0" fmla="*/ 0 w 1714500"/>
                  <a:gd name="connsiteY0" fmla="*/ 0 h 596900"/>
                  <a:gd name="connsiteX1" fmla="*/ 1714500 w 1714500"/>
                  <a:gd name="connsiteY1" fmla="*/ 596900 h 596900"/>
                  <a:gd name="connsiteX0" fmla="*/ 0 w 1729740"/>
                  <a:gd name="connsiteY0" fmla="*/ 0 h 551180"/>
                  <a:gd name="connsiteX1" fmla="*/ 1729740 w 1729740"/>
                  <a:gd name="connsiteY1" fmla="*/ 551180 h 551180"/>
                  <a:gd name="connsiteX0" fmla="*/ 0 w 1729740"/>
                  <a:gd name="connsiteY0" fmla="*/ 0 h 551180"/>
                  <a:gd name="connsiteX1" fmla="*/ 1729740 w 1729740"/>
                  <a:gd name="connsiteY1" fmla="*/ 551180 h 551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29740" h="551180">
                    <a:moveTo>
                      <a:pt x="0" y="0"/>
                    </a:moveTo>
                    <a:cubicBezTo>
                      <a:pt x="647700" y="105833"/>
                      <a:pt x="1231900" y="254847"/>
                      <a:pt x="1729740" y="551180"/>
                    </a:cubicBezTo>
                  </a:path>
                </a:pathLst>
              </a:custGeom>
              <a:noFill/>
              <a:ln w="152400">
                <a:solidFill>
                  <a:srgbClr val="3259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4F37D21-8E86-402E-B574-3D4EF9C20FF7}"/>
                  </a:ext>
                </a:extLst>
              </p:cNvPr>
              <p:cNvSpPr/>
              <p:nvPr/>
            </p:nvSpPr>
            <p:spPr>
              <a:xfrm>
                <a:off x="3097335" y="3868595"/>
                <a:ext cx="1691640" cy="535940"/>
              </a:xfrm>
              <a:custGeom>
                <a:avLst/>
                <a:gdLst>
                  <a:gd name="connsiteX0" fmla="*/ 0 w 1828800"/>
                  <a:gd name="connsiteY0" fmla="*/ 0 h 647700"/>
                  <a:gd name="connsiteX1" fmla="*/ 1828800 w 1828800"/>
                  <a:gd name="connsiteY1" fmla="*/ 647700 h 647700"/>
                  <a:gd name="connsiteX0" fmla="*/ 0 w 1676400"/>
                  <a:gd name="connsiteY0" fmla="*/ 0 h 584200"/>
                  <a:gd name="connsiteX1" fmla="*/ 1676400 w 1676400"/>
                  <a:gd name="connsiteY1" fmla="*/ 584200 h 584200"/>
                  <a:gd name="connsiteX0" fmla="*/ 0 w 1676400"/>
                  <a:gd name="connsiteY0" fmla="*/ 0 h 584200"/>
                  <a:gd name="connsiteX1" fmla="*/ 1676400 w 1676400"/>
                  <a:gd name="connsiteY1" fmla="*/ 584200 h 584200"/>
                  <a:gd name="connsiteX0" fmla="*/ 0 w 1676400"/>
                  <a:gd name="connsiteY0" fmla="*/ 0 h 584200"/>
                  <a:gd name="connsiteX1" fmla="*/ 1676400 w 1676400"/>
                  <a:gd name="connsiteY1" fmla="*/ 584200 h 584200"/>
                  <a:gd name="connsiteX0" fmla="*/ 0 w 1714500"/>
                  <a:gd name="connsiteY0" fmla="*/ 0 h 660400"/>
                  <a:gd name="connsiteX1" fmla="*/ 1714500 w 1714500"/>
                  <a:gd name="connsiteY1" fmla="*/ 660400 h 660400"/>
                  <a:gd name="connsiteX0" fmla="*/ 0 w 1714500"/>
                  <a:gd name="connsiteY0" fmla="*/ 0 h 660400"/>
                  <a:gd name="connsiteX1" fmla="*/ 1714500 w 1714500"/>
                  <a:gd name="connsiteY1" fmla="*/ 660400 h 660400"/>
                  <a:gd name="connsiteX0" fmla="*/ 0 w 1714500"/>
                  <a:gd name="connsiteY0" fmla="*/ 0 h 596900"/>
                  <a:gd name="connsiteX1" fmla="*/ 1714500 w 1714500"/>
                  <a:gd name="connsiteY1" fmla="*/ 596900 h 596900"/>
                  <a:gd name="connsiteX0" fmla="*/ 0 w 1714500"/>
                  <a:gd name="connsiteY0" fmla="*/ 0 h 596900"/>
                  <a:gd name="connsiteX1" fmla="*/ 1714500 w 1714500"/>
                  <a:gd name="connsiteY1" fmla="*/ 596900 h 596900"/>
                  <a:gd name="connsiteX0" fmla="*/ 0 w 1699260"/>
                  <a:gd name="connsiteY0" fmla="*/ 0 h 482600"/>
                  <a:gd name="connsiteX1" fmla="*/ 1699260 w 1699260"/>
                  <a:gd name="connsiteY1" fmla="*/ 482600 h 482600"/>
                  <a:gd name="connsiteX0" fmla="*/ 0 w 1691640"/>
                  <a:gd name="connsiteY0" fmla="*/ 0 h 535940"/>
                  <a:gd name="connsiteX1" fmla="*/ 1691640 w 1691640"/>
                  <a:gd name="connsiteY1" fmla="*/ 535940 h 535940"/>
                  <a:gd name="connsiteX0" fmla="*/ 0 w 1691640"/>
                  <a:gd name="connsiteY0" fmla="*/ 0 h 535940"/>
                  <a:gd name="connsiteX1" fmla="*/ 1691640 w 1691640"/>
                  <a:gd name="connsiteY1" fmla="*/ 535940 h 535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1640" h="535940">
                    <a:moveTo>
                      <a:pt x="0" y="0"/>
                    </a:moveTo>
                    <a:cubicBezTo>
                      <a:pt x="647700" y="105833"/>
                      <a:pt x="1178560" y="270087"/>
                      <a:pt x="1691640" y="535940"/>
                    </a:cubicBezTo>
                  </a:path>
                </a:pathLst>
              </a:custGeom>
              <a:noFill/>
              <a:ln w="152400">
                <a:solidFill>
                  <a:srgbClr val="3259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D8C4FBD9-F320-42FE-AA4C-2CBC3C9C5B14}"/>
                  </a:ext>
                </a:extLst>
              </p:cNvPr>
              <p:cNvSpPr/>
              <p:nvPr/>
            </p:nvSpPr>
            <p:spPr>
              <a:xfrm>
                <a:off x="3059612" y="4167045"/>
                <a:ext cx="1722120" cy="513080"/>
              </a:xfrm>
              <a:custGeom>
                <a:avLst/>
                <a:gdLst>
                  <a:gd name="connsiteX0" fmla="*/ 0 w 1828800"/>
                  <a:gd name="connsiteY0" fmla="*/ 0 h 647700"/>
                  <a:gd name="connsiteX1" fmla="*/ 1828800 w 1828800"/>
                  <a:gd name="connsiteY1" fmla="*/ 647700 h 647700"/>
                  <a:gd name="connsiteX0" fmla="*/ 0 w 1676400"/>
                  <a:gd name="connsiteY0" fmla="*/ 0 h 584200"/>
                  <a:gd name="connsiteX1" fmla="*/ 1676400 w 1676400"/>
                  <a:gd name="connsiteY1" fmla="*/ 584200 h 584200"/>
                  <a:gd name="connsiteX0" fmla="*/ 0 w 1676400"/>
                  <a:gd name="connsiteY0" fmla="*/ 0 h 584200"/>
                  <a:gd name="connsiteX1" fmla="*/ 1676400 w 1676400"/>
                  <a:gd name="connsiteY1" fmla="*/ 584200 h 584200"/>
                  <a:gd name="connsiteX0" fmla="*/ 0 w 1676400"/>
                  <a:gd name="connsiteY0" fmla="*/ 0 h 584200"/>
                  <a:gd name="connsiteX1" fmla="*/ 1676400 w 1676400"/>
                  <a:gd name="connsiteY1" fmla="*/ 584200 h 584200"/>
                  <a:gd name="connsiteX0" fmla="*/ 0 w 1714500"/>
                  <a:gd name="connsiteY0" fmla="*/ 0 h 660400"/>
                  <a:gd name="connsiteX1" fmla="*/ 1714500 w 1714500"/>
                  <a:gd name="connsiteY1" fmla="*/ 660400 h 660400"/>
                  <a:gd name="connsiteX0" fmla="*/ 0 w 1714500"/>
                  <a:gd name="connsiteY0" fmla="*/ 0 h 660400"/>
                  <a:gd name="connsiteX1" fmla="*/ 1714500 w 1714500"/>
                  <a:gd name="connsiteY1" fmla="*/ 660400 h 660400"/>
                  <a:gd name="connsiteX0" fmla="*/ 0 w 1714500"/>
                  <a:gd name="connsiteY0" fmla="*/ 0 h 596900"/>
                  <a:gd name="connsiteX1" fmla="*/ 1714500 w 1714500"/>
                  <a:gd name="connsiteY1" fmla="*/ 596900 h 596900"/>
                  <a:gd name="connsiteX0" fmla="*/ 0 w 1714500"/>
                  <a:gd name="connsiteY0" fmla="*/ 0 h 596900"/>
                  <a:gd name="connsiteX1" fmla="*/ 1714500 w 1714500"/>
                  <a:gd name="connsiteY1" fmla="*/ 596900 h 596900"/>
                  <a:gd name="connsiteX0" fmla="*/ 0 w 1722120"/>
                  <a:gd name="connsiteY0" fmla="*/ 0 h 474980"/>
                  <a:gd name="connsiteX1" fmla="*/ 1722120 w 1722120"/>
                  <a:gd name="connsiteY1" fmla="*/ 474980 h 474980"/>
                  <a:gd name="connsiteX0" fmla="*/ 0 w 1722120"/>
                  <a:gd name="connsiteY0" fmla="*/ 0 h 474980"/>
                  <a:gd name="connsiteX1" fmla="*/ 1722120 w 1722120"/>
                  <a:gd name="connsiteY1" fmla="*/ 474980 h 474980"/>
                  <a:gd name="connsiteX0" fmla="*/ 0 w 1722120"/>
                  <a:gd name="connsiteY0" fmla="*/ 0 h 513080"/>
                  <a:gd name="connsiteX1" fmla="*/ 1722120 w 1722120"/>
                  <a:gd name="connsiteY1" fmla="*/ 513080 h 513080"/>
                  <a:gd name="connsiteX0" fmla="*/ 0 w 1722120"/>
                  <a:gd name="connsiteY0" fmla="*/ 0 h 513080"/>
                  <a:gd name="connsiteX1" fmla="*/ 1722120 w 1722120"/>
                  <a:gd name="connsiteY1" fmla="*/ 513080 h 513080"/>
                  <a:gd name="connsiteX0" fmla="*/ 0 w 1722120"/>
                  <a:gd name="connsiteY0" fmla="*/ 0 h 513080"/>
                  <a:gd name="connsiteX1" fmla="*/ 1722120 w 1722120"/>
                  <a:gd name="connsiteY1" fmla="*/ 513080 h 513080"/>
                  <a:gd name="connsiteX0" fmla="*/ 0 w 1722120"/>
                  <a:gd name="connsiteY0" fmla="*/ 0 h 513080"/>
                  <a:gd name="connsiteX1" fmla="*/ 1722120 w 1722120"/>
                  <a:gd name="connsiteY1" fmla="*/ 513080 h 513080"/>
                  <a:gd name="connsiteX0" fmla="*/ 0 w 1722120"/>
                  <a:gd name="connsiteY0" fmla="*/ 0 h 513080"/>
                  <a:gd name="connsiteX1" fmla="*/ 1722120 w 1722120"/>
                  <a:gd name="connsiteY1" fmla="*/ 513080 h 513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22120" h="513080">
                    <a:moveTo>
                      <a:pt x="0" y="0"/>
                    </a:moveTo>
                    <a:cubicBezTo>
                      <a:pt x="632460" y="82973"/>
                      <a:pt x="1239520" y="285327"/>
                      <a:pt x="1722120" y="513080"/>
                    </a:cubicBezTo>
                  </a:path>
                </a:pathLst>
              </a:custGeom>
              <a:noFill/>
              <a:ln w="152400">
                <a:solidFill>
                  <a:srgbClr val="3259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7" name="Picture 56">
            <a:extLst>
              <a:ext uri="{FF2B5EF4-FFF2-40B4-BE49-F238E27FC236}">
                <a16:creationId xmlns:a16="http://schemas.microsoft.com/office/drawing/2014/main" id="{7E603F4D-CD2C-4028-BEDD-998BC84FD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558" y="2685542"/>
            <a:ext cx="239833" cy="20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242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86AE9A1-C9E3-4862-A41B-BB0024D98AFE}"/>
              </a:ext>
            </a:extLst>
          </p:cNvPr>
          <p:cNvGrpSpPr/>
          <p:nvPr/>
        </p:nvGrpSpPr>
        <p:grpSpPr>
          <a:xfrm rot="1800000">
            <a:off x="4367804" y="1087684"/>
            <a:ext cx="1028701" cy="4343401"/>
            <a:chOff x="2343149" y="1714500"/>
            <a:chExt cx="1028701" cy="434340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2C34F77-AB9A-483F-8D6E-46D466B7482C}"/>
                </a:ext>
              </a:extLst>
            </p:cNvPr>
            <p:cNvSpPr/>
            <p:nvPr/>
          </p:nvSpPr>
          <p:spPr>
            <a:xfrm>
              <a:off x="2343150" y="1714500"/>
              <a:ext cx="1028700" cy="3312177"/>
            </a:xfrm>
            <a:prstGeom prst="rect">
              <a:avLst/>
            </a:prstGeom>
            <a:solidFill>
              <a:srgbClr val="3259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7BF74617-D496-4CC8-AEDB-B27889D6EA8D}"/>
                </a:ext>
              </a:extLst>
            </p:cNvPr>
            <p:cNvSpPr/>
            <p:nvPr/>
          </p:nvSpPr>
          <p:spPr>
            <a:xfrm flipV="1">
              <a:off x="2343149" y="5023887"/>
              <a:ext cx="1028700" cy="1034014"/>
            </a:xfrm>
            <a:prstGeom prst="triangle">
              <a:avLst/>
            </a:prstGeom>
            <a:solidFill>
              <a:srgbClr val="3259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6934E24E-B135-456F-9805-BA120033811E}"/>
                </a:ext>
              </a:extLst>
            </p:cNvPr>
            <p:cNvSpPr/>
            <p:nvPr/>
          </p:nvSpPr>
          <p:spPr>
            <a:xfrm flipV="1">
              <a:off x="2557111" y="5023887"/>
              <a:ext cx="600776" cy="60387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CA53615-6041-4FF8-AC61-486B1DD551FA}"/>
              </a:ext>
            </a:extLst>
          </p:cNvPr>
          <p:cNvSpPr/>
          <p:nvPr/>
        </p:nvSpPr>
        <p:spPr>
          <a:xfrm>
            <a:off x="1231956" y="5062938"/>
            <a:ext cx="2413000" cy="668738"/>
          </a:xfrm>
          <a:custGeom>
            <a:avLst/>
            <a:gdLst>
              <a:gd name="connsiteX0" fmla="*/ 0 w 2413000"/>
              <a:gd name="connsiteY0" fmla="*/ 668738 h 668738"/>
              <a:gd name="connsiteX1" fmla="*/ 495300 w 2413000"/>
              <a:gd name="connsiteY1" fmla="*/ 109938 h 668738"/>
              <a:gd name="connsiteX2" fmla="*/ 1282700 w 2413000"/>
              <a:gd name="connsiteY2" fmla="*/ 529038 h 668738"/>
              <a:gd name="connsiteX3" fmla="*/ 2133600 w 2413000"/>
              <a:gd name="connsiteY3" fmla="*/ 46438 h 668738"/>
              <a:gd name="connsiteX4" fmla="*/ 2413000 w 2413000"/>
              <a:gd name="connsiteY4" fmla="*/ 46438 h 668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3000" h="668738">
                <a:moveTo>
                  <a:pt x="0" y="668738"/>
                </a:moveTo>
                <a:cubicBezTo>
                  <a:pt x="140758" y="400979"/>
                  <a:pt x="281517" y="133221"/>
                  <a:pt x="495300" y="109938"/>
                </a:cubicBezTo>
                <a:cubicBezTo>
                  <a:pt x="709083" y="86655"/>
                  <a:pt x="1009650" y="539621"/>
                  <a:pt x="1282700" y="529038"/>
                </a:cubicBezTo>
                <a:cubicBezTo>
                  <a:pt x="1555750" y="518455"/>
                  <a:pt x="1945217" y="126871"/>
                  <a:pt x="2133600" y="46438"/>
                </a:cubicBezTo>
                <a:cubicBezTo>
                  <a:pt x="2321983" y="-33995"/>
                  <a:pt x="2367491" y="6221"/>
                  <a:pt x="2413000" y="46438"/>
                </a:cubicBezTo>
              </a:path>
            </a:pathLst>
          </a:custGeom>
          <a:noFill/>
          <a:ln w="127000">
            <a:solidFill>
              <a:srgbClr val="3259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1BB1E50-F89C-46C4-A71A-9B87F12FA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594" y="4228140"/>
            <a:ext cx="226742" cy="20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948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2032E9-E563-494C-B7EA-4088E1FF8C0C}"/>
              </a:ext>
            </a:extLst>
          </p:cNvPr>
          <p:cNvSpPr/>
          <p:nvPr/>
        </p:nvSpPr>
        <p:spPr>
          <a:xfrm>
            <a:off x="1278527" y="1680832"/>
            <a:ext cx="3998468" cy="4023868"/>
          </a:xfrm>
          <a:prstGeom prst="rect">
            <a:avLst/>
          </a:prstGeom>
          <a:solidFill>
            <a:srgbClr val="3259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00" b="1" dirty="0">
              <a:cs typeface="Raavi" panose="020B0502040204020203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80BFADB-69E0-4593-ADC5-8DFBF4F621ED}"/>
              </a:ext>
            </a:extLst>
          </p:cNvPr>
          <p:cNvSpPr/>
          <p:nvPr/>
        </p:nvSpPr>
        <p:spPr>
          <a:xfrm>
            <a:off x="2920710" y="4595949"/>
            <a:ext cx="357051" cy="357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C0A2BFD-56F1-465E-B775-6094A0DADF56}"/>
              </a:ext>
            </a:extLst>
          </p:cNvPr>
          <p:cNvSpPr/>
          <p:nvPr/>
        </p:nvSpPr>
        <p:spPr>
          <a:xfrm>
            <a:off x="2257770" y="2409967"/>
            <a:ext cx="1640167" cy="1964211"/>
          </a:xfrm>
          <a:custGeom>
            <a:avLst/>
            <a:gdLst>
              <a:gd name="connsiteX0" fmla="*/ 841829 w 1440291"/>
              <a:gd name="connsiteY0" fmla="*/ 1702835 h 1702835"/>
              <a:gd name="connsiteX1" fmla="*/ 1436915 w 1440291"/>
              <a:gd name="connsiteY1" fmla="*/ 861006 h 1702835"/>
              <a:gd name="connsiteX2" fmla="*/ 1045029 w 1440291"/>
              <a:gd name="connsiteY2" fmla="*/ 48206 h 1702835"/>
              <a:gd name="connsiteX3" fmla="*/ 246743 w 1440291"/>
              <a:gd name="connsiteY3" fmla="*/ 149806 h 1702835"/>
              <a:gd name="connsiteX4" fmla="*/ 0 w 1440291"/>
              <a:gd name="connsiteY4" fmla="*/ 614264 h 1702835"/>
              <a:gd name="connsiteX0" fmla="*/ 841829 w 1440088"/>
              <a:gd name="connsiteY0" fmla="*/ 1719284 h 1719284"/>
              <a:gd name="connsiteX1" fmla="*/ 1436915 w 1440088"/>
              <a:gd name="connsiteY1" fmla="*/ 877455 h 1719284"/>
              <a:gd name="connsiteX2" fmla="*/ 1045029 w 1440088"/>
              <a:gd name="connsiteY2" fmla="*/ 64655 h 1719284"/>
              <a:gd name="connsiteX3" fmla="*/ 348343 w 1440088"/>
              <a:gd name="connsiteY3" fmla="*/ 115455 h 1719284"/>
              <a:gd name="connsiteX4" fmla="*/ 0 w 1440088"/>
              <a:gd name="connsiteY4" fmla="*/ 630713 h 1719284"/>
              <a:gd name="connsiteX0" fmla="*/ 841829 w 1440088"/>
              <a:gd name="connsiteY0" fmla="*/ 1707911 h 1707911"/>
              <a:gd name="connsiteX1" fmla="*/ 1436915 w 1440088"/>
              <a:gd name="connsiteY1" fmla="*/ 866082 h 1707911"/>
              <a:gd name="connsiteX2" fmla="*/ 1045029 w 1440088"/>
              <a:gd name="connsiteY2" fmla="*/ 53282 h 1707911"/>
              <a:gd name="connsiteX3" fmla="*/ 348343 w 1440088"/>
              <a:gd name="connsiteY3" fmla="*/ 104082 h 1707911"/>
              <a:gd name="connsiteX4" fmla="*/ 0 w 1440088"/>
              <a:gd name="connsiteY4" fmla="*/ 619340 h 1707911"/>
              <a:gd name="connsiteX0" fmla="*/ 841829 w 1439951"/>
              <a:gd name="connsiteY0" fmla="*/ 1691095 h 1691095"/>
              <a:gd name="connsiteX1" fmla="*/ 1436915 w 1439951"/>
              <a:gd name="connsiteY1" fmla="*/ 849266 h 1691095"/>
              <a:gd name="connsiteX2" fmla="*/ 1045029 w 1439951"/>
              <a:gd name="connsiteY2" fmla="*/ 36466 h 1691095"/>
              <a:gd name="connsiteX3" fmla="*/ 348343 w 1439951"/>
              <a:gd name="connsiteY3" fmla="*/ 87266 h 1691095"/>
              <a:gd name="connsiteX4" fmla="*/ 0 w 1439951"/>
              <a:gd name="connsiteY4" fmla="*/ 602524 h 1691095"/>
              <a:gd name="connsiteX0" fmla="*/ 841829 w 1440088"/>
              <a:gd name="connsiteY0" fmla="*/ 1707910 h 1707910"/>
              <a:gd name="connsiteX1" fmla="*/ 1436915 w 1440088"/>
              <a:gd name="connsiteY1" fmla="*/ 866081 h 1707910"/>
              <a:gd name="connsiteX2" fmla="*/ 1045029 w 1440088"/>
              <a:gd name="connsiteY2" fmla="*/ 53281 h 1707910"/>
              <a:gd name="connsiteX3" fmla="*/ 348343 w 1440088"/>
              <a:gd name="connsiteY3" fmla="*/ 104081 h 1707910"/>
              <a:gd name="connsiteX4" fmla="*/ 0 w 1440088"/>
              <a:gd name="connsiteY4" fmla="*/ 619339 h 1707910"/>
              <a:gd name="connsiteX0" fmla="*/ 841829 w 1440088"/>
              <a:gd name="connsiteY0" fmla="*/ 1707910 h 1707910"/>
              <a:gd name="connsiteX1" fmla="*/ 1436915 w 1440088"/>
              <a:gd name="connsiteY1" fmla="*/ 866081 h 1707910"/>
              <a:gd name="connsiteX2" fmla="*/ 1045029 w 1440088"/>
              <a:gd name="connsiteY2" fmla="*/ 53281 h 1707910"/>
              <a:gd name="connsiteX3" fmla="*/ 348343 w 1440088"/>
              <a:gd name="connsiteY3" fmla="*/ 104081 h 1707910"/>
              <a:gd name="connsiteX4" fmla="*/ 0 w 1440088"/>
              <a:gd name="connsiteY4" fmla="*/ 619339 h 1707910"/>
              <a:gd name="connsiteX0" fmla="*/ 841829 w 1440088"/>
              <a:gd name="connsiteY0" fmla="*/ 1707910 h 1707910"/>
              <a:gd name="connsiteX1" fmla="*/ 1436915 w 1440088"/>
              <a:gd name="connsiteY1" fmla="*/ 866081 h 1707910"/>
              <a:gd name="connsiteX2" fmla="*/ 1045029 w 1440088"/>
              <a:gd name="connsiteY2" fmla="*/ 53281 h 1707910"/>
              <a:gd name="connsiteX3" fmla="*/ 348343 w 1440088"/>
              <a:gd name="connsiteY3" fmla="*/ 104081 h 1707910"/>
              <a:gd name="connsiteX4" fmla="*/ 0 w 1440088"/>
              <a:gd name="connsiteY4" fmla="*/ 619339 h 1707910"/>
              <a:gd name="connsiteX0" fmla="*/ 879929 w 1478188"/>
              <a:gd name="connsiteY0" fmla="*/ 1719284 h 1719284"/>
              <a:gd name="connsiteX1" fmla="*/ 1475015 w 1478188"/>
              <a:gd name="connsiteY1" fmla="*/ 877455 h 1719284"/>
              <a:gd name="connsiteX2" fmla="*/ 1083129 w 1478188"/>
              <a:gd name="connsiteY2" fmla="*/ 64655 h 1719284"/>
              <a:gd name="connsiteX3" fmla="*/ 386443 w 1478188"/>
              <a:gd name="connsiteY3" fmla="*/ 115455 h 1719284"/>
              <a:gd name="connsiteX4" fmla="*/ 0 w 1478188"/>
              <a:gd name="connsiteY4" fmla="*/ 630713 h 1719284"/>
              <a:gd name="connsiteX0" fmla="*/ 879929 w 1478188"/>
              <a:gd name="connsiteY0" fmla="*/ 1719284 h 1719284"/>
              <a:gd name="connsiteX1" fmla="*/ 1475015 w 1478188"/>
              <a:gd name="connsiteY1" fmla="*/ 877455 h 1719284"/>
              <a:gd name="connsiteX2" fmla="*/ 1083129 w 1478188"/>
              <a:gd name="connsiteY2" fmla="*/ 64655 h 1719284"/>
              <a:gd name="connsiteX3" fmla="*/ 386443 w 1478188"/>
              <a:gd name="connsiteY3" fmla="*/ 115455 h 1719284"/>
              <a:gd name="connsiteX4" fmla="*/ 0 w 1478188"/>
              <a:gd name="connsiteY4" fmla="*/ 630713 h 1719284"/>
              <a:gd name="connsiteX0" fmla="*/ 879929 w 1478171"/>
              <a:gd name="connsiteY0" fmla="*/ 1709417 h 1709417"/>
              <a:gd name="connsiteX1" fmla="*/ 1475015 w 1478171"/>
              <a:gd name="connsiteY1" fmla="*/ 867588 h 1709417"/>
              <a:gd name="connsiteX2" fmla="*/ 1083129 w 1478171"/>
              <a:gd name="connsiteY2" fmla="*/ 54788 h 1709417"/>
              <a:gd name="connsiteX3" fmla="*/ 395968 w 1478171"/>
              <a:gd name="connsiteY3" fmla="*/ 134163 h 1709417"/>
              <a:gd name="connsiteX4" fmla="*/ 0 w 1478171"/>
              <a:gd name="connsiteY4" fmla="*/ 620846 h 1709417"/>
              <a:gd name="connsiteX0" fmla="*/ 879929 w 1478171"/>
              <a:gd name="connsiteY0" fmla="*/ 1702199 h 1702199"/>
              <a:gd name="connsiteX1" fmla="*/ 1475015 w 1478171"/>
              <a:gd name="connsiteY1" fmla="*/ 860370 h 1702199"/>
              <a:gd name="connsiteX2" fmla="*/ 1083129 w 1478171"/>
              <a:gd name="connsiteY2" fmla="*/ 47570 h 1702199"/>
              <a:gd name="connsiteX3" fmla="*/ 395968 w 1478171"/>
              <a:gd name="connsiteY3" fmla="*/ 126945 h 1702199"/>
              <a:gd name="connsiteX4" fmla="*/ 0 w 1478171"/>
              <a:gd name="connsiteY4" fmla="*/ 613628 h 1702199"/>
              <a:gd name="connsiteX0" fmla="*/ 879929 w 1478171"/>
              <a:gd name="connsiteY0" fmla="*/ 1711461 h 1711461"/>
              <a:gd name="connsiteX1" fmla="*/ 1475015 w 1478171"/>
              <a:gd name="connsiteY1" fmla="*/ 869632 h 1711461"/>
              <a:gd name="connsiteX2" fmla="*/ 1083129 w 1478171"/>
              <a:gd name="connsiteY2" fmla="*/ 56832 h 1711461"/>
              <a:gd name="connsiteX3" fmla="*/ 395968 w 1478171"/>
              <a:gd name="connsiteY3" fmla="*/ 136207 h 1711461"/>
              <a:gd name="connsiteX4" fmla="*/ 0 w 1478171"/>
              <a:gd name="connsiteY4" fmla="*/ 622890 h 1711461"/>
              <a:gd name="connsiteX0" fmla="*/ 879929 w 1477837"/>
              <a:gd name="connsiteY0" fmla="*/ 1686064 h 1686064"/>
              <a:gd name="connsiteX1" fmla="*/ 1475015 w 1477837"/>
              <a:gd name="connsiteY1" fmla="*/ 844235 h 1686064"/>
              <a:gd name="connsiteX2" fmla="*/ 1083129 w 1477837"/>
              <a:gd name="connsiteY2" fmla="*/ 31435 h 1686064"/>
              <a:gd name="connsiteX3" fmla="*/ 395968 w 1477837"/>
              <a:gd name="connsiteY3" fmla="*/ 110810 h 1686064"/>
              <a:gd name="connsiteX4" fmla="*/ 0 w 1477837"/>
              <a:gd name="connsiteY4" fmla="*/ 597493 h 1686064"/>
              <a:gd name="connsiteX0" fmla="*/ 879929 w 1477637"/>
              <a:gd name="connsiteY0" fmla="*/ 1688179 h 1688179"/>
              <a:gd name="connsiteX1" fmla="*/ 1475015 w 1477637"/>
              <a:gd name="connsiteY1" fmla="*/ 846350 h 1688179"/>
              <a:gd name="connsiteX2" fmla="*/ 1083129 w 1477637"/>
              <a:gd name="connsiteY2" fmla="*/ 33550 h 1688179"/>
              <a:gd name="connsiteX3" fmla="*/ 395968 w 1477637"/>
              <a:gd name="connsiteY3" fmla="*/ 112925 h 1688179"/>
              <a:gd name="connsiteX4" fmla="*/ 0 w 1477637"/>
              <a:gd name="connsiteY4" fmla="*/ 599608 h 1688179"/>
              <a:gd name="connsiteX0" fmla="*/ 879929 w 1479310"/>
              <a:gd name="connsiteY0" fmla="*/ 1717811 h 1717811"/>
              <a:gd name="connsiteX1" fmla="*/ 1475015 w 1479310"/>
              <a:gd name="connsiteY1" fmla="*/ 875982 h 1717811"/>
              <a:gd name="connsiteX2" fmla="*/ 1083129 w 1479310"/>
              <a:gd name="connsiteY2" fmla="*/ 63182 h 1717811"/>
              <a:gd name="connsiteX3" fmla="*/ 395968 w 1479310"/>
              <a:gd name="connsiteY3" fmla="*/ 142557 h 1717811"/>
              <a:gd name="connsiteX4" fmla="*/ 0 w 1479310"/>
              <a:gd name="connsiteY4" fmla="*/ 629240 h 1717811"/>
              <a:gd name="connsiteX0" fmla="*/ 879929 w 1478197"/>
              <a:gd name="connsiteY0" fmla="*/ 1711463 h 1711463"/>
              <a:gd name="connsiteX1" fmla="*/ 1475015 w 1478197"/>
              <a:gd name="connsiteY1" fmla="*/ 869634 h 1711463"/>
              <a:gd name="connsiteX2" fmla="*/ 1083129 w 1478197"/>
              <a:gd name="connsiteY2" fmla="*/ 56834 h 1711463"/>
              <a:gd name="connsiteX3" fmla="*/ 381680 w 1478197"/>
              <a:gd name="connsiteY3" fmla="*/ 136209 h 1711463"/>
              <a:gd name="connsiteX4" fmla="*/ 0 w 1478197"/>
              <a:gd name="connsiteY4" fmla="*/ 622892 h 1711463"/>
              <a:gd name="connsiteX0" fmla="*/ 879929 w 1478197"/>
              <a:gd name="connsiteY0" fmla="*/ 1727241 h 1727241"/>
              <a:gd name="connsiteX1" fmla="*/ 1475015 w 1478197"/>
              <a:gd name="connsiteY1" fmla="*/ 885412 h 1727241"/>
              <a:gd name="connsiteX2" fmla="*/ 1083129 w 1478197"/>
              <a:gd name="connsiteY2" fmla="*/ 72612 h 1727241"/>
              <a:gd name="connsiteX3" fmla="*/ 381680 w 1478197"/>
              <a:gd name="connsiteY3" fmla="*/ 151987 h 1727241"/>
              <a:gd name="connsiteX4" fmla="*/ 0 w 1478197"/>
              <a:gd name="connsiteY4" fmla="*/ 638670 h 1727241"/>
              <a:gd name="connsiteX0" fmla="*/ 914426 w 1512694"/>
              <a:gd name="connsiteY0" fmla="*/ 1727241 h 1727241"/>
              <a:gd name="connsiteX1" fmla="*/ 1509512 w 1512694"/>
              <a:gd name="connsiteY1" fmla="*/ 885412 h 1727241"/>
              <a:gd name="connsiteX2" fmla="*/ 1117626 w 1512694"/>
              <a:gd name="connsiteY2" fmla="*/ 72612 h 1727241"/>
              <a:gd name="connsiteX3" fmla="*/ 416177 w 1512694"/>
              <a:gd name="connsiteY3" fmla="*/ 151987 h 1727241"/>
              <a:gd name="connsiteX4" fmla="*/ 34497 w 1512694"/>
              <a:gd name="connsiteY4" fmla="*/ 638670 h 1727241"/>
              <a:gd name="connsiteX5" fmla="*/ 15222 w 1512694"/>
              <a:gd name="connsiteY5" fmla="*/ 647741 h 1727241"/>
              <a:gd name="connsiteX0" fmla="*/ 895131 w 1493399"/>
              <a:gd name="connsiteY0" fmla="*/ 1727241 h 1727241"/>
              <a:gd name="connsiteX1" fmla="*/ 1490217 w 1493399"/>
              <a:gd name="connsiteY1" fmla="*/ 885412 h 1727241"/>
              <a:gd name="connsiteX2" fmla="*/ 1098331 w 1493399"/>
              <a:gd name="connsiteY2" fmla="*/ 72612 h 1727241"/>
              <a:gd name="connsiteX3" fmla="*/ 396882 w 1493399"/>
              <a:gd name="connsiteY3" fmla="*/ 151987 h 1727241"/>
              <a:gd name="connsiteX4" fmla="*/ 15202 w 1493399"/>
              <a:gd name="connsiteY4" fmla="*/ 638670 h 1727241"/>
              <a:gd name="connsiteX5" fmla="*/ 119752 w 1493399"/>
              <a:gd name="connsiteY5" fmla="*/ 652504 h 1727241"/>
              <a:gd name="connsiteX0" fmla="*/ 895131 w 1493399"/>
              <a:gd name="connsiteY0" fmla="*/ 1727241 h 1727241"/>
              <a:gd name="connsiteX1" fmla="*/ 1490217 w 1493399"/>
              <a:gd name="connsiteY1" fmla="*/ 885412 h 1727241"/>
              <a:gd name="connsiteX2" fmla="*/ 1098331 w 1493399"/>
              <a:gd name="connsiteY2" fmla="*/ 72612 h 1727241"/>
              <a:gd name="connsiteX3" fmla="*/ 396882 w 1493399"/>
              <a:gd name="connsiteY3" fmla="*/ 151987 h 1727241"/>
              <a:gd name="connsiteX4" fmla="*/ 15202 w 1493399"/>
              <a:gd name="connsiteY4" fmla="*/ 638670 h 1727241"/>
              <a:gd name="connsiteX5" fmla="*/ 119752 w 1493399"/>
              <a:gd name="connsiteY5" fmla="*/ 652504 h 1727241"/>
              <a:gd name="connsiteX6" fmla="*/ 110227 w 1493399"/>
              <a:gd name="connsiteY6" fmla="*/ 657266 h 1727241"/>
              <a:gd name="connsiteX0" fmla="*/ 895131 w 1493399"/>
              <a:gd name="connsiteY0" fmla="*/ 1727241 h 1727241"/>
              <a:gd name="connsiteX1" fmla="*/ 1490217 w 1493399"/>
              <a:gd name="connsiteY1" fmla="*/ 885412 h 1727241"/>
              <a:gd name="connsiteX2" fmla="*/ 1098331 w 1493399"/>
              <a:gd name="connsiteY2" fmla="*/ 72612 h 1727241"/>
              <a:gd name="connsiteX3" fmla="*/ 396882 w 1493399"/>
              <a:gd name="connsiteY3" fmla="*/ 151987 h 1727241"/>
              <a:gd name="connsiteX4" fmla="*/ 15202 w 1493399"/>
              <a:gd name="connsiteY4" fmla="*/ 638670 h 1727241"/>
              <a:gd name="connsiteX5" fmla="*/ 119752 w 1493399"/>
              <a:gd name="connsiteY5" fmla="*/ 652504 h 1727241"/>
              <a:gd name="connsiteX6" fmla="*/ 481702 w 1493399"/>
              <a:gd name="connsiteY6" fmla="*/ 290554 h 1727241"/>
              <a:gd name="connsiteX0" fmla="*/ 895131 w 1493399"/>
              <a:gd name="connsiteY0" fmla="*/ 1727241 h 1727241"/>
              <a:gd name="connsiteX1" fmla="*/ 1490217 w 1493399"/>
              <a:gd name="connsiteY1" fmla="*/ 885412 h 1727241"/>
              <a:gd name="connsiteX2" fmla="*/ 1098331 w 1493399"/>
              <a:gd name="connsiteY2" fmla="*/ 72612 h 1727241"/>
              <a:gd name="connsiteX3" fmla="*/ 396882 w 1493399"/>
              <a:gd name="connsiteY3" fmla="*/ 151987 h 1727241"/>
              <a:gd name="connsiteX4" fmla="*/ 15202 w 1493399"/>
              <a:gd name="connsiteY4" fmla="*/ 638670 h 1727241"/>
              <a:gd name="connsiteX5" fmla="*/ 119752 w 1493399"/>
              <a:gd name="connsiteY5" fmla="*/ 652504 h 1727241"/>
              <a:gd name="connsiteX6" fmla="*/ 481702 w 1493399"/>
              <a:gd name="connsiteY6" fmla="*/ 290554 h 1727241"/>
              <a:gd name="connsiteX7" fmla="*/ 476939 w 1493399"/>
              <a:gd name="connsiteY7" fmla="*/ 300079 h 1727241"/>
              <a:gd name="connsiteX0" fmla="*/ 895131 w 1493399"/>
              <a:gd name="connsiteY0" fmla="*/ 1727241 h 1727241"/>
              <a:gd name="connsiteX1" fmla="*/ 1490217 w 1493399"/>
              <a:gd name="connsiteY1" fmla="*/ 885412 h 1727241"/>
              <a:gd name="connsiteX2" fmla="*/ 1098331 w 1493399"/>
              <a:gd name="connsiteY2" fmla="*/ 72612 h 1727241"/>
              <a:gd name="connsiteX3" fmla="*/ 396882 w 1493399"/>
              <a:gd name="connsiteY3" fmla="*/ 151987 h 1727241"/>
              <a:gd name="connsiteX4" fmla="*/ 15202 w 1493399"/>
              <a:gd name="connsiteY4" fmla="*/ 638670 h 1727241"/>
              <a:gd name="connsiteX5" fmla="*/ 119752 w 1493399"/>
              <a:gd name="connsiteY5" fmla="*/ 652504 h 1727241"/>
              <a:gd name="connsiteX6" fmla="*/ 481702 w 1493399"/>
              <a:gd name="connsiteY6" fmla="*/ 290554 h 1727241"/>
              <a:gd name="connsiteX7" fmla="*/ 1005576 w 1493399"/>
              <a:gd name="connsiteY7" fmla="*/ 228641 h 1727241"/>
              <a:gd name="connsiteX0" fmla="*/ 895131 w 1493399"/>
              <a:gd name="connsiteY0" fmla="*/ 1727241 h 1727241"/>
              <a:gd name="connsiteX1" fmla="*/ 1490217 w 1493399"/>
              <a:gd name="connsiteY1" fmla="*/ 885412 h 1727241"/>
              <a:gd name="connsiteX2" fmla="*/ 1098331 w 1493399"/>
              <a:gd name="connsiteY2" fmla="*/ 72612 h 1727241"/>
              <a:gd name="connsiteX3" fmla="*/ 396882 w 1493399"/>
              <a:gd name="connsiteY3" fmla="*/ 151987 h 1727241"/>
              <a:gd name="connsiteX4" fmla="*/ 15202 w 1493399"/>
              <a:gd name="connsiteY4" fmla="*/ 638670 h 1727241"/>
              <a:gd name="connsiteX5" fmla="*/ 119752 w 1493399"/>
              <a:gd name="connsiteY5" fmla="*/ 652504 h 1727241"/>
              <a:gd name="connsiteX6" fmla="*/ 481702 w 1493399"/>
              <a:gd name="connsiteY6" fmla="*/ 290554 h 1727241"/>
              <a:gd name="connsiteX7" fmla="*/ 1005576 w 1493399"/>
              <a:gd name="connsiteY7" fmla="*/ 228641 h 1727241"/>
              <a:gd name="connsiteX8" fmla="*/ 1000814 w 1493399"/>
              <a:gd name="connsiteY8" fmla="*/ 228641 h 1727241"/>
              <a:gd name="connsiteX0" fmla="*/ 895131 w 1493399"/>
              <a:gd name="connsiteY0" fmla="*/ 1727241 h 1727241"/>
              <a:gd name="connsiteX1" fmla="*/ 1490217 w 1493399"/>
              <a:gd name="connsiteY1" fmla="*/ 885412 h 1727241"/>
              <a:gd name="connsiteX2" fmla="*/ 1098331 w 1493399"/>
              <a:gd name="connsiteY2" fmla="*/ 72612 h 1727241"/>
              <a:gd name="connsiteX3" fmla="*/ 396882 w 1493399"/>
              <a:gd name="connsiteY3" fmla="*/ 151987 h 1727241"/>
              <a:gd name="connsiteX4" fmla="*/ 15202 w 1493399"/>
              <a:gd name="connsiteY4" fmla="*/ 638670 h 1727241"/>
              <a:gd name="connsiteX5" fmla="*/ 119752 w 1493399"/>
              <a:gd name="connsiteY5" fmla="*/ 652504 h 1727241"/>
              <a:gd name="connsiteX6" fmla="*/ 481702 w 1493399"/>
              <a:gd name="connsiteY6" fmla="*/ 290554 h 1727241"/>
              <a:gd name="connsiteX7" fmla="*/ 1005576 w 1493399"/>
              <a:gd name="connsiteY7" fmla="*/ 228641 h 1727241"/>
              <a:gd name="connsiteX8" fmla="*/ 1281802 w 1493399"/>
              <a:gd name="connsiteY8" fmla="*/ 862053 h 1727241"/>
              <a:gd name="connsiteX0" fmla="*/ 895131 w 1493399"/>
              <a:gd name="connsiteY0" fmla="*/ 1727241 h 1727241"/>
              <a:gd name="connsiteX1" fmla="*/ 1490217 w 1493399"/>
              <a:gd name="connsiteY1" fmla="*/ 885412 h 1727241"/>
              <a:gd name="connsiteX2" fmla="*/ 1098331 w 1493399"/>
              <a:gd name="connsiteY2" fmla="*/ 72612 h 1727241"/>
              <a:gd name="connsiteX3" fmla="*/ 396882 w 1493399"/>
              <a:gd name="connsiteY3" fmla="*/ 151987 h 1727241"/>
              <a:gd name="connsiteX4" fmla="*/ 15202 w 1493399"/>
              <a:gd name="connsiteY4" fmla="*/ 638670 h 1727241"/>
              <a:gd name="connsiteX5" fmla="*/ 119752 w 1493399"/>
              <a:gd name="connsiteY5" fmla="*/ 652504 h 1727241"/>
              <a:gd name="connsiteX6" fmla="*/ 481702 w 1493399"/>
              <a:gd name="connsiteY6" fmla="*/ 290554 h 1727241"/>
              <a:gd name="connsiteX7" fmla="*/ 1005576 w 1493399"/>
              <a:gd name="connsiteY7" fmla="*/ 228641 h 1727241"/>
              <a:gd name="connsiteX8" fmla="*/ 1281802 w 1493399"/>
              <a:gd name="connsiteY8" fmla="*/ 862053 h 1727241"/>
              <a:gd name="connsiteX9" fmla="*/ 1262752 w 1493399"/>
              <a:gd name="connsiteY9" fmla="*/ 876341 h 1727241"/>
              <a:gd name="connsiteX0" fmla="*/ 895131 w 1493399"/>
              <a:gd name="connsiteY0" fmla="*/ 1727241 h 1727241"/>
              <a:gd name="connsiteX1" fmla="*/ 1490217 w 1493399"/>
              <a:gd name="connsiteY1" fmla="*/ 885412 h 1727241"/>
              <a:gd name="connsiteX2" fmla="*/ 1098331 w 1493399"/>
              <a:gd name="connsiteY2" fmla="*/ 72612 h 1727241"/>
              <a:gd name="connsiteX3" fmla="*/ 396882 w 1493399"/>
              <a:gd name="connsiteY3" fmla="*/ 151987 h 1727241"/>
              <a:gd name="connsiteX4" fmla="*/ 15202 w 1493399"/>
              <a:gd name="connsiteY4" fmla="*/ 638670 h 1727241"/>
              <a:gd name="connsiteX5" fmla="*/ 119752 w 1493399"/>
              <a:gd name="connsiteY5" fmla="*/ 652504 h 1727241"/>
              <a:gd name="connsiteX6" fmla="*/ 481702 w 1493399"/>
              <a:gd name="connsiteY6" fmla="*/ 290554 h 1727241"/>
              <a:gd name="connsiteX7" fmla="*/ 1005576 w 1493399"/>
              <a:gd name="connsiteY7" fmla="*/ 228641 h 1727241"/>
              <a:gd name="connsiteX8" fmla="*/ 1281802 w 1493399"/>
              <a:gd name="connsiteY8" fmla="*/ 862053 h 1727241"/>
              <a:gd name="connsiteX9" fmla="*/ 810315 w 1493399"/>
              <a:gd name="connsiteY9" fmla="*/ 1571666 h 1727241"/>
              <a:gd name="connsiteX0" fmla="*/ 895131 w 1493399"/>
              <a:gd name="connsiteY0" fmla="*/ 1727241 h 1727241"/>
              <a:gd name="connsiteX1" fmla="*/ 1490217 w 1493399"/>
              <a:gd name="connsiteY1" fmla="*/ 885412 h 1727241"/>
              <a:gd name="connsiteX2" fmla="*/ 1098331 w 1493399"/>
              <a:gd name="connsiteY2" fmla="*/ 72612 h 1727241"/>
              <a:gd name="connsiteX3" fmla="*/ 396882 w 1493399"/>
              <a:gd name="connsiteY3" fmla="*/ 151987 h 1727241"/>
              <a:gd name="connsiteX4" fmla="*/ 15202 w 1493399"/>
              <a:gd name="connsiteY4" fmla="*/ 638670 h 1727241"/>
              <a:gd name="connsiteX5" fmla="*/ 119752 w 1493399"/>
              <a:gd name="connsiteY5" fmla="*/ 652504 h 1727241"/>
              <a:gd name="connsiteX6" fmla="*/ 481702 w 1493399"/>
              <a:gd name="connsiteY6" fmla="*/ 290554 h 1727241"/>
              <a:gd name="connsiteX7" fmla="*/ 1005576 w 1493399"/>
              <a:gd name="connsiteY7" fmla="*/ 228641 h 1727241"/>
              <a:gd name="connsiteX8" fmla="*/ 1281802 w 1493399"/>
              <a:gd name="connsiteY8" fmla="*/ 862053 h 1727241"/>
              <a:gd name="connsiteX9" fmla="*/ 810315 w 1493399"/>
              <a:gd name="connsiteY9" fmla="*/ 1571666 h 1727241"/>
              <a:gd name="connsiteX10" fmla="*/ 805552 w 1493399"/>
              <a:gd name="connsiteY10" fmla="*/ 1576429 h 1727241"/>
              <a:gd name="connsiteX0" fmla="*/ 895131 w 1493399"/>
              <a:gd name="connsiteY0" fmla="*/ 1727241 h 1828842"/>
              <a:gd name="connsiteX1" fmla="*/ 1490217 w 1493399"/>
              <a:gd name="connsiteY1" fmla="*/ 885412 h 1828842"/>
              <a:gd name="connsiteX2" fmla="*/ 1098331 w 1493399"/>
              <a:gd name="connsiteY2" fmla="*/ 72612 h 1828842"/>
              <a:gd name="connsiteX3" fmla="*/ 396882 w 1493399"/>
              <a:gd name="connsiteY3" fmla="*/ 151987 h 1828842"/>
              <a:gd name="connsiteX4" fmla="*/ 15202 w 1493399"/>
              <a:gd name="connsiteY4" fmla="*/ 638670 h 1828842"/>
              <a:gd name="connsiteX5" fmla="*/ 119752 w 1493399"/>
              <a:gd name="connsiteY5" fmla="*/ 652504 h 1828842"/>
              <a:gd name="connsiteX6" fmla="*/ 481702 w 1493399"/>
              <a:gd name="connsiteY6" fmla="*/ 290554 h 1828842"/>
              <a:gd name="connsiteX7" fmla="*/ 1005576 w 1493399"/>
              <a:gd name="connsiteY7" fmla="*/ 228641 h 1828842"/>
              <a:gd name="connsiteX8" fmla="*/ 1281802 w 1493399"/>
              <a:gd name="connsiteY8" fmla="*/ 862053 h 1828842"/>
              <a:gd name="connsiteX9" fmla="*/ 810315 w 1493399"/>
              <a:gd name="connsiteY9" fmla="*/ 1571666 h 1828842"/>
              <a:gd name="connsiteX10" fmla="*/ 715064 w 1493399"/>
              <a:gd name="connsiteY10" fmla="*/ 1828842 h 1828842"/>
              <a:gd name="connsiteX0" fmla="*/ 895131 w 1493399"/>
              <a:gd name="connsiteY0" fmla="*/ 1727241 h 1852564"/>
              <a:gd name="connsiteX1" fmla="*/ 1490217 w 1493399"/>
              <a:gd name="connsiteY1" fmla="*/ 885412 h 1852564"/>
              <a:gd name="connsiteX2" fmla="*/ 1098331 w 1493399"/>
              <a:gd name="connsiteY2" fmla="*/ 72612 h 1852564"/>
              <a:gd name="connsiteX3" fmla="*/ 396882 w 1493399"/>
              <a:gd name="connsiteY3" fmla="*/ 151987 h 1852564"/>
              <a:gd name="connsiteX4" fmla="*/ 15202 w 1493399"/>
              <a:gd name="connsiteY4" fmla="*/ 638670 h 1852564"/>
              <a:gd name="connsiteX5" fmla="*/ 119752 w 1493399"/>
              <a:gd name="connsiteY5" fmla="*/ 652504 h 1852564"/>
              <a:gd name="connsiteX6" fmla="*/ 481702 w 1493399"/>
              <a:gd name="connsiteY6" fmla="*/ 290554 h 1852564"/>
              <a:gd name="connsiteX7" fmla="*/ 1005576 w 1493399"/>
              <a:gd name="connsiteY7" fmla="*/ 228641 h 1852564"/>
              <a:gd name="connsiteX8" fmla="*/ 1281802 w 1493399"/>
              <a:gd name="connsiteY8" fmla="*/ 862053 h 1852564"/>
              <a:gd name="connsiteX9" fmla="*/ 810315 w 1493399"/>
              <a:gd name="connsiteY9" fmla="*/ 1571666 h 1852564"/>
              <a:gd name="connsiteX10" fmla="*/ 715064 w 1493399"/>
              <a:gd name="connsiteY10" fmla="*/ 1828842 h 1852564"/>
              <a:gd name="connsiteX11" fmla="*/ 715064 w 1493399"/>
              <a:gd name="connsiteY11" fmla="*/ 1843128 h 1852564"/>
              <a:gd name="connsiteX0" fmla="*/ 895131 w 1493399"/>
              <a:gd name="connsiteY0" fmla="*/ 1727241 h 1849545"/>
              <a:gd name="connsiteX1" fmla="*/ 1490217 w 1493399"/>
              <a:gd name="connsiteY1" fmla="*/ 885412 h 1849545"/>
              <a:gd name="connsiteX2" fmla="*/ 1098331 w 1493399"/>
              <a:gd name="connsiteY2" fmla="*/ 72612 h 1849545"/>
              <a:gd name="connsiteX3" fmla="*/ 396882 w 1493399"/>
              <a:gd name="connsiteY3" fmla="*/ 151987 h 1849545"/>
              <a:gd name="connsiteX4" fmla="*/ 15202 w 1493399"/>
              <a:gd name="connsiteY4" fmla="*/ 638670 h 1849545"/>
              <a:gd name="connsiteX5" fmla="*/ 119752 w 1493399"/>
              <a:gd name="connsiteY5" fmla="*/ 652504 h 1849545"/>
              <a:gd name="connsiteX6" fmla="*/ 481702 w 1493399"/>
              <a:gd name="connsiteY6" fmla="*/ 290554 h 1849545"/>
              <a:gd name="connsiteX7" fmla="*/ 1005576 w 1493399"/>
              <a:gd name="connsiteY7" fmla="*/ 228641 h 1849545"/>
              <a:gd name="connsiteX8" fmla="*/ 1281802 w 1493399"/>
              <a:gd name="connsiteY8" fmla="*/ 862053 h 1849545"/>
              <a:gd name="connsiteX9" fmla="*/ 810315 w 1493399"/>
              <a:gd name="connsiteY9" fmla="*/ 1571666 h 1849545"/>
              <a:gd name="connsiteX10" fmla="*/ 715064 w 1493399"/>
              <a:gd name="connsiteY10" fmla="*/ 1828842 h 1849545"/>
              <a:gd name="connsiteX11" fmla="*/ 838889 w 1493399"/>
              <a:gd name="connsiteY11" fmla="*/ 1833603 h 1849545"/>
              <a:gd name="connsiteX0" fmla="*/ 895131 w 1493399"/>
              <a:gd name="connsiteY0" fmla="*/ 1727241 h 1849545"/>
              <a:gd name="connsiteX1" fmla="*/ 1490217 w 1493399"/>
              <a:gd name="connsiteY1" fmla="*/ 885412 h 1849545"/>
              <a:gd name="connsiteX2" fmla="*/ 1098331 w 1493399"/>
              <a:gd name="connsiteY2" fmla="*/ 72612 h 1849545"/>
              <a:gd name="connsiteX3" fmla="*/ 396882 w 1493399"/>
              <a:gd name="connsiteY3" fmla="*/ 151987 h 1849545"/>
              <a:gd name="connsiteX4" fmla="*/ 15202 w 1493399"/>
              <a:gd name="connsiteY4" fmla="*/ 638670 h 1849545"/>
              <a:gd name="connsiteX5" fmla="*/ 119752 w 1493399"/>
              <a:gd name="connsiteY5" fmla="*/ 652504 h 1849545"/>
              <a:gd name="connsiteX6" fmla="*/ 481702 w 1493399"/>
              <a:gd name="connsiteY6" fmla="*/ 290554 h 1849545"/>
              <a:gd name="connsiteX7" fmla="*/ 1005576 w 1493399"/>
              <a:gd name="connsiteY7" fmla="*/ 228641 h 1849545"/>
              <a:gd name="connsiteX8" fmla="*/ 1281802 w 1493399"/>
              <a:gd name="connsiteY8" fmla="*/ 862053 h 1849545"/>
              <a:gd name="connsiteX9" fmla="*/ 810315 w 1493399"/>
              <a:gd name="connsiteY9" fmla="*/ 1571666 h 1849545"/>
              <a:gd name="connsiteX10" fmla="*/ 715064 w 1493399"/>
              <a:gd name="connsiteY10" fmla="*/ 1828842 h 1849545"/>
              <a:gd name="connsiteX11" fmla="*/ 838889 w 1493399"/>
              <a:gd name="connsiteY11" fmla="*/ 1833603 h 1849545"/>
              <a:gd name="connsiteX12" fmla="*/ 895131 w 1493399"/>
              <a:gd name="connsiteY12" fmla="*/ 1727241 h 1849545"/>
              <a:gd name="connsiteX0" fmla="*/ 999906 w 1491060"/>
              <a:gd name="connsiteY0" fmla="*/ 1612941 h 1849545"/>
              <a:gd name="connsiteX1" fmla="*/ 1490217 w 1491060"/>
              <a:gd name="connsiteY1" fmla="*/ 885412 h 1849545"/>
              <a:gd name="connsiteX2" fmla="*/ 1098331 w 1491060"/>
              <a:gd name="connsiteY2" fmla="*/ 72612 h 1849545"/>
              <a:gd name="connsiteX3" fmla="*/ 396882 w 1491060"/>
              <a:gd name="connsiteY3" fmla="*/ 151987 h 1849545"/>
              <a:gd name="connsiteX4" fmla="*/ 15202 w 1491060"/>
              <a:gd name="connsiteY4" fmla="*/ 638670 h 1849545"/>
              <a:gd name="connsiteX5" fmla="*/ 119752 w 1491060"/>
              <a:gd name="connsiteY5" fmla="*/ 652504 h 1849545"/>
              <a:gd name="connsiteX6" fmla="*/ 481702 w 1491060"/>
              <a:gd name="connsiteY6" fmla="*/ 290554 h 1849545"/>
              <a:gd name="connsiteX7" fmla="*/ 1005576 w 1491060"/>
              <a:gd name="connsiteY7" fmla="*/ 228641 h 1849545"/>
              <a:gd name="connsiteX8" fmla="*/ 1281802 w 1491060"/>
              <a:gd name="connsiteY8" fmla="*/ 862053 h 1849545"/>
              <a:gd name="connsiteX9" fmla="*/ 810315 w 1491060"/>
              <a:gd name="connsiteY9" fmla="*/ 1571666 h 1849545"/>
              <a:gd name="connsiteX10" fmla="*/ 715064 w 1491060"/>
              <a:gd name="connsiteY10" fmla="*/ 1828842 h 1849545"/>
              <a:gd name="connsiteX11" fmla="*/ 838889 w 1491060"/>
              <a:gd name="connsiteY11" fmla="*/ 1833603 h 1849545"/>
              <a:gd name="connsiteX12" fmla="*/ 999906 w 1491060"/>
              <a:gd name="connsiteY12" fmla="*/ 1612941 h 1849545"/>
              <a:gd name="connsiteX0" fmla="*/ 999906 w 1491060"/>
              <a:gd name="connsiteY0" fmla="*/ 1612941 h 1849545"/>
              <a:gd name="connsiteX1" fmla="*/ 1490217 w 1491060"/>
              <a:gd name="connsiteY1" fmla="*/ 885412 h 1849545"/>
              <a:gd name="connsiteX2" fmla="*/ 1098331 w 1491060"/>
              <a:gd name="connsiteY2" fmla="*/ 72612 h 1849545"/>
              <a:gd name="connsiteX3" fmla="*/ 396882 w 1491060"/>
              <a:gd name="connsiteY3" fmla="*/ 151987 h 1849545"/>
              <a:gd name="connsiteX4" fmla="*/ 15202 w 1491060"/>
              <a:gd name="connsiteY4" fmla="*/ 638670 h 1849545"/>
              <a:gd name="connsiteX5" fmla="*/ 119752 w 1491060"/>
              <a:gd name="connsiteY5" fmla="*/ 652504 h 1849545"/>
              <a:gd name="connsiteX6" fmla="*/ 481702 w 1491060"/>
              <a:gd name="connsiteY6" fmla="*/ 290554 h 1849545"/>
              <a:gd name="connsiteX7" fmla="*/ 1005576 w 1491060"/>
              <a:gd name="connsiteY7" fmla="*/ 228641 h 1849545"/>
              <a:gd name="connsiteX8" fmla="*/ 1281802 w 1491060"/>
              <a:gd name="connsiteY8" fmla="*/ 862053 h 1849545"/>
              <a:gd name="connsiteX9" fmla="*/ 810315 w 1491060"/>
              <a:gd name="connsiteY9" fmla="*/ 1571666 h 1849545"/>
              <a:gd name="connsiteX10" fmla="*/ 715064 w 1491060"/>
              <a:gd name="connsiteY10" fmla="*/ 1828842 h 1849545"/>
              <a:gd name="connsiteX11" fmla="*/ 838889 w 1491060"/>
              <a:gd name="connsiteY11" fmla="*/ 1833603 h 1849545"/>
              <a:gd name="connsiteX12" fmla="*/ 999906 w 1491060"/>
              <a:gd name="connsiteY12" fmla="*/ 1612941 h 1849545"/>
              <a:gd name="connsiteX0" fmla="*/ 999906 w 1491060"/>
              <a:gd name="connsiteY0" fmla="*/ 1612941 h 1849545"/>
              <a:gd name="connsiteX1" fmla="*/ 1490217 w 1491060"/>
              <a:gd name="connsiteY1" fmla="*/ 885412 h 1849545"/>
              <a:gd name="connsiteX2" fmla="*/ 1098331 w 1491060"/>
              <a:gd name="connsiteY2" fmla="*/ 72612 h 1849545"/>
              <a:gd name="connsiteX3" fmla="*/ 396882 w 1491060"/>
              <a:gd name="connsiteY3" fmla="*/ 151987 h 1849545"/>
              <a:gd name="connsiteX4" fmla="*/ 15202 w 1491060"/>
              <a:gd name="connsiteY4" fmla="*/ 638670 h 1849545"/>
              <a:gd name="connsiteX5" fmla="*/ 119752 w 1491060"/>
              <a:gd name="connsiteY5" fmla="*/ 652504 h 1849545"/>
              <a:gd name="connsiteX6" fmla="*/ 481702 w 1491060"/>
              <a:gd name="connsiteY6" fmla="*/ 290554 h 1849545"/>
              <a:gd name="connsiteX7" fmla="*/ 1005576 w 1491060"/>
              <a:gd name="connsiteY7" fmla="*/ 228641 h 1849545"/>
              <a:gd name="connsiteX8" fmla="*/ 1281802 w 1491060"/>
              <a:gd name="connsiteY8" fmla="*/ 862053 h 1849545"/>
              <a:gd name="connsiteX9" fmla="*/ 810315 w 1491060"/>
              <a:gd name="connsiteY9" fmla="*/ 1571666 h 1849545"/>
              <a:gd name="connsiteX10" fmla="*/ 715064 w 1491060"/>
              <a:gd name="connsiteY10" fmla="*/ 1828842 h 1849545"/>
              <a:gd name="connsiteX11" fmla="*/ 838889 w 1491060"/>
              <a:gd name="connsiteY11" fmla="*/ 1833603 h 1849545"/>
              <a:gd name="connsiteX12" fmla="*/ 999906 w 1491060"/>
              <a:gd name="connsiteY12" fmla="*/ 1612941 h 1849545"/>
              <a:gd name="connsiteX0" fmla="*/ 999906 w 1491060"/>
              <a:gd name="connsiteY0" fmla="*/ 1612941 h 1866941"/>
              <a:gd name="connsiteX1" fmla="*/ 1490217 w 1491060"/>
              <a:gd name="connsiteY1" fmla="*/ 885412 h 1866941"/>
              <a:gd name="connsiteX2" fmla="*/ 1098331 w 1491060"/>
              <a:gd name="connsiteY2" fmla="*/ 72612 h 1866941"/>
              <a:gd name="connsiteX3" fmla="*/ 396882 w 1491060"/>
              <a:gd name="connsiteY3" fmla="*/ 151987 h 1866941"/>
              <a:gd name="connsiteX4" fmla="*/ 15202 w 1491060"/>
              <a:gd name="connsiteY4" fmla="*/ 638670 h 1866941"/>
              <a:gd name="connsiteX5" fmla="*/ 119752 w 1491060"/>
              <a:gd name="connsiteY5" fmla="*/ 652504 h 1866941"/>
              <a:gd name="connsiteX6" fmla="*/ 481702 w 1491060"/>
              <a:gd name="connsiteY6" fmla="*/ 290554 h 1866941"/>
              <a:gd name="connsiteX7" fmla="*/ 1005576 w 1491060"/>
              <a:gd name="connsiteY7" fmla="*/ 228641 h 1866941"/>
              <a:gd name="connsiteX8" fmla="*/ 1281802 w 1491060"/>
              <a:gd name="connsiteY8" fmla="*/ 862053 h 1866941"/>
              <a:gd name="connsiteX9" fmla="*/ 810315 w 1491060"/>
              <a:gd name="connsiteY9" fmla="*/ 1571666 h 1866941"/>
              <a:gd name="connsiteX10" fmla="*/ 715064 w 1491060"/>
              <a:gd name="connsiteY10" fmla="*/ 1828842 h 1866941"/>
              <a:gd name="connsiteX11" fmla="*/ 819839 w 1491060"/>
              <a:gd name="connsiteY11" fmla="*/ 1866941 h 1866941"/>
              <a:gd name="connsiteX12" fmla="*/ 999906 w 1491060"/>
              <a:gd name="connsiteY12" fmla="*/ 1612941 h 1866941"/>
              <a:gd name="connsiteX0" fmla="*/ 999906 w 1491060"/>
              <a:gd name="connsiteY0" fmla="*/ 1612941 h 1868370"/>
              <a:gd name="connsiteX1" fmla="*/ 1490217 w 1491060"/>
              <a:gd name="connsiteY1" fmla="*/ 885412 h 1868370"/>
              <a:gd name="connsiteX2" fmla="*/ 1098331 w 1491060"/>
              <a:gd name="connsiteY2" fmla="*/ 72612 h 1868370"/>
              <a:gd name="connsiteX3" fmla="*/ 396882 w 1491060"/>
              <a:gd name="connsiteY3" fmla="*/ 151987 h 1868370"/>
              <a:gd name="connsiteX4" fmla="*/ 15202 w 1491060"/>
              <a:gd name="connsiteY4" fmla="*/ 638670 h 1868370"/>
              <a:gd name="connsiteX5" fmla="*/ 119752 w 1491060"/>
              <a:gd name="connsiteY5" fmla="*/ 652504 h 1868370"/>
              <a:gd name="connsiteX6" fmla="*/ 481702 w 1491060"/>
              <a:gd name="connsiteY6" fmla="*/ 290554 h 1868370"/>
              <a:gd name="connsiteX7" fmla="*/ 1005576 w 1491060"/>
              <a:gd name="connsiteY7" fmla="*/ 228641 h 1868370"/>
              <a:gd name="connsiteX8" fmla="*/ 1281802 w 1491060"/>
              <a:gd name="connsiteY8" fmla="*/ 862053 h 1868370"/>
              <a:gd name="connsiteX9" fmla="*/ 810315 w 1491060"/>
              <a:gd name="connsiteY9" fmla="*/ 1571666 h 1868370"/>
              <a:gd name="connsiteX10" fmla="*/ 715064 w 1491060"/>
              <a:gd name="connsiteY10" fmla="*/ 1828842 h 1868370"/>
              <a:gd name="connsiteX11" fmla="*/ 819839 w 1491060"/>
              <a:gd name="connsiteY11" fmla="*/ 1866941 h 1868370"/>
              <a:gd name="connsiteX12" fmla="*/ 999906 w 1491060"/>
              <a:gd name="connsiteY12" fmla="*/ 1612941 h 1868370"/>
              <a:gd name="connsiteX0" fmla="*/ 999906 w 1491060"/>
              <a:gd name="connsiteY0" fmla="*/ 1612941 h 1868370"/>
              <a:gd name="connsiteX1" fmla="*/ 1490217 w 1491060"/>
              <a:gd name="connsiteY1" fmla="*/ 885412 h 1868370"/>
              <a:gd name="connsiteX2" fmla="*/ 1098331 w 1491060"/>
              <a:gd name="connsiteY2" fmla="*/ 72612 h 1868370"/>
              <a:gd name="connsiteX3" fmla="*/ 396882 w 1491060"/>
              <a:gd name="connsiteY3" fmla="*/ 151987 h 1868370"/>
              <a:gd name="connsiteX4" fmla="*/ 15202 w 1491060"/>
              <a:gd name="connsiteY4" fmla="*/ 638670 h 1868370"/>
              <a:gd name="connsiteX5" fmla="*/ 119752 w 1491060"/>
              <a:gd name="connsiteY5" fmla="*/ 652504 h 1868370"/>
              <a:gd name="connsiteX6" fmla="*/ 481702 w 1491060"/>
              <a:gd name="connsiteY6" fmla="*/ 290554 h 1868370"/>
              <a:gd name="connsiteX7" fmla="*/ 1005576 w 1491060"/>
              <a:gd name="connsiteY7" fmla="*/ 228641 h 1868370"/>
              <a:gd name="connsiteX8" fmla="*/ 1281802 w 1491060"/>
              <a:gd name="connsiteY8" fmla="*/ 862053 h 1868370"/>
              <a:gd name="connsiteX9" fmla="*/ 810315 w 1491060"/>
              <a:gd name="connsiteY9" fmla="*/ 1571666 h 1868370"/>
              <a:gd name="connsiteX10" fmla="*/ 715064 w 1491060"/>
              <a:gd name="connsiteY10" fmla="*/ 1828842 h 1868370"/>
              <a:gd name="connsiteX11" fmla="*/ 819839 w 1491060"/>
              <a:gd name="connsiteY11" fmla="*/ 1866941 h 1868370"/>
              <a:gd name="connsiteX12" fmla="*/ 999906 w 1491060"/>
              <a:gd name="connsiteY12" fmla="*/ 1612941 h 1868370"/>
              <a:gd name="connsiteX0" fmla="*/ 999906 w 1491060"/>
              <a:gd name="connsiteY0" fmla="*/ 1612941 h 1868370"/>
              <a:gd name="connsiteX1" fmla="*/ 1490217 w 1491060"/>
              <a:gd name="connsiteY1" fmla="*/ 885412 h 1868370"/>
              <a:gd name="connsiteX2" fmla="*/ 1098331 w 1491060"/>
              <a:gd name="connsiteY2" fmla="*/ 72612 h 1868370"/>
              <a:gd name="connsiteX3" fmla="*/ 396882 w 1491060"/>
              <a:gd name="connsiteY3" fmla="*/ 151987 h 1868370"/>
              <a:gd name="connsiteX4" fmla="*/ 15202 w 1491060"/>
              <a:gd name="connsiteY4" fmla="*/ 638670 h 1868370"/>
              <a:gd name="connsiteX5" fmla="*/ 119752 w 1491060"/>
              <a:gd name="connsiteY5" fmla="*/ 652504 h 1868370"/>
              <a:gd name="connsiteX6" fmla="*/ 481702 w 1491060"/>
              <a:gd name="connsiteY6" fmla="*/ 290554 h 1868370"/>
              <a:gd name="connsiteX7" fmla="*/ 1005576 w 1491060"/>
              <a:gd name="connsiteY7" fmla="*/ 228641 h 1868370"/>
              <a:gd name="connsiteX8" fmla="*/ 1281802 w 1491060"/>
              <a:gd name="connsiteY8" fmla="*/ 862053 h 1868370"/>
              <a:gd name="connsiteX9" fmla="*/ 810315 w 1491060"/>
              <a:gd name="connsiteY9" fmla="*/ 1571666 h 1868370"/>
              <a:gd name="connsiteX10" fmla="*/ 715064 w 1491060"/>
              <a:gd name="connsiteY10" fmla="*/ 1828842 h 1868370"/>
              <a:gd name="connsiteX11" fmla="*/ 819839 w 1491060"/>
              <a:gd name="connsiteY11" fmla="*/ 1866941 h 1868370"/>
              <a:gd name="connsiteX12" fmla="*/ 999906 w 1491060"/>
              <a:gd name="connsiteY12" fmla="*/ 1612941 h 1868370"/>
              <a:gd name="connsiteX0" fmla="*/ 999906 w 1491060"/>
              <a:gd name="connsiteY0" fmla="*/ 1612941 h 1868370"/>
              <a:gd name="connsiteX1" fmla="*/ 1490217 w 1491060"/>
              <a:gd name="connsiteY1" fmla="*/ 885412 h 1868370"/>
              <a:gd name="connsiteX2" fmla="*/ 1098331 w 1491060"/>
              <a:gd name="connsiteY2" fmla="*/ 72612 h 1868370"/>
              <a:gd name="connsiteX3" fmla="*/ 396882 w 1491060"/>
              <a:gd name="connsiteY3" fmla="*/ 151987 h 1868370"/>
              <a:gd name="connsiteX4" fmla="*/ 15202 w 1491060"/>
              <a:gd name="connsiteY4" fmla="*/ 638670 h 1868370"/>
              <a:gd name="connsiteX5" fmla="*/ 119752 w 1491060"/>
              <a:gd name="connsiteY5" fmla="*/ 652504 h 1868370"/>
              <a:gd name="connsiteX6" fmla="*/ 481702 w 1491060"/>
              <a:gd name="connsiteY6" fmla="*/ 290554 h 1868370"/>
              <a:gd name="connsiteX7" fmla="*/ 1005576 w 1491060"/>
              <a:gd name="connsiteY7" fmla="*/ 228641 h 1868370"/>
              <a:gd name="connsiteX8" fmla="*/ 1281802 w 1491060"/>
              <a:gd name="connsiteY8" fmla="*/ 862053 h 1868370"/>
              <a:gd name="connsiteX9" fmla="*/ 810315 w 1491060"/>
              <a:gd name="connsiteY9" fmla="*/ 1571666 h 1868370"/>
              <a:gd name="connsiteX10" fmla="*/ 715064 w 1491060"/>
              <a:gd name="connsiteY10" fmla="*/ 1828842 h 1868370"/>
              <a:gd name="connsiteX11" fmla="*/ 819839 w 1491060"/>
              <a:gd name="connsiteY11" fmla="*/ 1866941 h 1868370"/>
              <a:gd name="connsiteX12" fmla="*/ 999906 w 1491060"/>
              <a:gd name="connsiteY12" fmla="*/ 1612941 h 1868370"/>
              <a:gd name="connsiteX0" fmla="*/ 999906 w 1491060"/>
              <a:gd name="connsiteY0" fmla="*/ 1612941 h 1868370"/>
              <a:gd name="connsiteX1" fmla="*/ 1490217 w 1491060"/>
              <a:gd name="connsiteY1" fmla="*/ 885412 h 1868370"/>
              <a:gd name="connsiteX2" fmla="*/ 1098331 w 1491060"/>
              <a:gd name="connsiteY2" fmla="*/ 72612 h 1868370"/>
              <a:gd name="connsiteX3" fmla="*/ 396882 w 1491060"/>
              <a:gd name="connsiteY3" fmla="*/ 151987 h 1868370"/>
              <a:gd name="connsiteX4" fmla="*/ 15202 w 1491060"/>
              <a:gd name="connsiteY4" fmla="*/ 638670 h 1868370"/>
              <a:gd name="connsiteX5" fmla="*/ 119752 w 1491060"/>
              <a:gd name="connsiteY5" fmla="*/ 652504 h 1868370"/>
              <a:gd name="connsiteX6" fmla="*/ 481702 w 1491060"/>
              <a:gd name="connsiteY6" fmla="*/ 290554 h 1868370"/>
              <a:gd name="connsiteX7" fmla="*/ 1005576 w 1491060"/>
              <a:gd name="connsiteY7" fmla="*/ 228641 h 1868370"/>
              <a:gd name="connsiteX8" fmla="*/ 1281802 w 1491060"/>
              <a:gd name="connsiteY8" fmla="*/ 862053 h 1868370"/>
              <a:gd name="connsiteX9" fmla="*/ 810315 w 1491060"/>
              <a:gd name="connsiteY9" fmla="*/ 1571666 h 1868370"/>
              <a:gd name="connsiteX10" fmla="*/ 715064 w 1491060"/>
              <a:gd name="connsiteY10" fmla="*/ 1828842 h 1868370"/>
              <a:gd name="connsiteX11" fmla="*/ 819839 w 1491060"/>
              <a:gd name="connsiteY11" fmla="*/ 1866941 h 1868370"/>
              <a:gd name="connsiteX12" fmla="*/ 999906 w 1491060"/>
              <a:gd name="connsiteY12" fmla="*/ 1612941 h 1868370"/>
              <a:gd name="connsiteX0" fmla="*/ 1001298 w 1492452"/>
              <a:gd name="connsiteY0" fmla="*/ 1612941 h 1868370"/>
              <a:gd name="connsiteX1" fmla="*/ 1491609 w 1492452"/>
              <a:gd name="connsiteY1" fmla="*/ 885412 h 1868370"/>
              <a:gd name="connsiteX2" fmla="*/ 1099723 w 1492452"/>
              <a:gd name="connsiteY2" fmla="*/ 72612 h 1868370"/>
              <a:gd name="connsiteX3" fmla="*/ 398274 w 1492452"/>
              <a:gd name="connsiteY3" fmla="*/ 151987 h 1868370"/>
              <a:gd name="connsiteX4" fmla="*/ 16594 w 1492452"/>
              <a:gd name="connsiteY4" fmla="*/ 638670 h 1868370"/>
              <a:gd name="connsiteX5" fmla="*/ 121144 w 1492452"/>
              <a:gd name="connsiteY5" fmla="*/ 652504 h 1868370"/>
              <a:gd name="connsiteX6" fmla="*/ 483094 w 1492452"/>
              <a:gd name="connsiteY6" fmla="*/ 290554 h 1868370"/>
              <a:gd name="connsiteX7" fmla="*/ 1006968 w 1492452"/>
              <a:gd name="connsiteY7" fmla="*/ 228641 h 1868370"/>
              <a:gd name="connsiteX8" fmla="*/ 1283194 w 1492452"/>
              <a:gd name="connsiteY8" fmla="*/ 862053 h 1868370"/>
              <a:gd name="connsiteX9" fmla="*/ 811707 w 1492452"/>
              <a:gd name="connsiteY9" fmla="*/ 1571666 h 1868370"/>
              <a:gd name="connsiteX10" fmla="*/ 716456 w 1492452"/>
              <a:gd name="connsiteY10" fmla="*/ 1828842 h 1868370"/>
              <a:gd name="connsiteX11" fmla="*/ 821231 w 1492452"/>
              <a:gd name="connsiteY11" fmla="*/ 1866941 h 1868370"/>
              <a:gd name="connsiteX12" fmla="*/ 1001298 w 1492452"/>
              <a:gd name="connsiteY12" fmla="*/ 1612941 h 1868370"/>
              <a:gd name="connsiteX0" fmla="*/ 1001298 w 1492452"/>
              <a:gd name="connsiteY0" fmla="*/ 1612941 h 1868370"/>
              <a:gd name="connsiteX1" fmla="*/ 1491609 w 1492452"/>
              <a:gd name="connsiteY1" fmla="*/ 885412 h 1868370"/>
              <a:gd name="connsiteX2" fmla="*/ 1099723 w 1492452"/>
              <a:gd name="connsiteY2" fmla="*/ 72612 h 1868370"/>
              <a:gd name="connsiteX3" fmla="*/ 398274 w 1492452"/>
              <a:gd name="connsiteY3" fmla="*/ 151987 h 1868370"/>
              <a:gd name="connsiteX4" fmla="*/ 16594 w 1492452"/>
              <a:gd name="connsiteY4" fmla="*/ 638670 h 1868370"/>
              <a:gd name="connsiteX5" fmla="*/ 121144 w 1492452"/>
              <a:gd name="connsiteY5" fmla="*/ 652504 h 1868370"/>
              <a:gd name="connsiteX6" fmla="*/ 483094 w 1492452"/>
              <a:gd name="connsiteY6" fmla="*/ 290554 h 1868370"/>
              <a:gd name="connsiteX7" fmla="*/ 1006968 w 1492452"/>
              <a:gd name="connsiteY7" fmla="*/ 228641 h 1868370"/>
              <a:gd name="connsiteX8" fmla="*/ 1283194 w 1492452"/>
              <a:gd name="connsiteY8" fmla="*/ 862053 h 1868370"/>
              <a:gd name="connsiteX9" fmla="*/ 811707 w 1492452"/>
              <a:gd name="connsiteY9" fmla="*/ 1571666 h 1868370"/>
              <a:gd name="connsiteX10" fmla="*/ 716456 w 1492452"/>
              <a:gd name="connsiteY10" fmla="*/ 1828842 h 1868370"/>
              <a:gd name="connsiteX11" fmla="*/ 821231 w 1492452"/>
              <a:gd name="connsiteY11" fmla="*/ 1866941 h 1868370"/>
              <a:gd name="connsiteX12" fmla="*/ 1001298 w 1492452"/>
              <a:gd name="connsiteY12" fmla="*/ 1612941 h 1868370"/>
              <a:gd name="connsiteX0" fmla="*/ 1020177 w 1511331"/>
              <a:gd name="connsiteY0" fmla="*/ 1594132 h 1849561"/>
              <a:gd name="connsiteX1" fmla="*/ 1510488 w 1511331"/>
              <a:gd name="connsiteY1" fmla="*/ 866603 h 1849561"/>
              <a:gd name="connsiteX2" fmla="*/ 1118602 w 1511331"/>
              <a:gd name="connsiteY2" fmla="*/ 53803 h 1849561"/>
              <a:gd name="connsiteX3" fmla="*/ 417153 w 1511331"/>
              <a:gd name="connsiteY3" fmla="*/ 133178 h 1849561"/>
              <a:gd name="connsiteX4" fmla="*/ 21186 w 1511331"/>
              <a:gd name="connsiteY4" fmla="*/ 591286 h 1849561"/>
              <a:gd name="connsiteX5" fmla="*/ 140023 w 1511331"/>
              <a:gd name="connsiteY5" fmla="*/ 633695 h 1849561"/>
              <a:gd name="connsiteX6" fmla="*/ 501973 w 1511331"/>
              <a:gd name="connsiteY6" fmla="*/ 271745 h 1849561"/>
              <a:gd name="connsiteX7" fmla="*/ 1025847 w 1511331"/>
              <a:gd name="connsiteY7" fmla="*/ 209832 h 1849561"/>
              <a:gd name="connsiteX8" fmla="*/ 1302073 w 1511331"/>
              <a:gd name="connsiteY8" fmla="*/ 843244 h 1849561"/>
              <a:gd name="connsiteX9" fmla="*/ 830586 w 1511331"/>
              <a:gd name="connsiteY9" fmla="*/ 1552857 h 1849561"/>
              <a:gd name="connsiteX10" fmla="*/ 735335 w 1511331"/>
              <a:gd name="connsiteY10" fmla="*/ 1810033 h 1849561"/>
              <a:gd name="connsiteX11" fmla="*/ 840110 w 1511331"/>
              <a:gd name="connsiteY11" fmla="*/ 1848132 h 1849561"/>
              <a:gd name="connsiteX12" fmla="*/ 1020177 w 1511331"/>
              <a:gd name="connsiteY12" fmla="*/ 1594132 h 1849561"/>
              <a:gd name="connsiteX0" fmla="*/ 1002691 w 1493845"/>
              <a:gd name="connsiteY0" fmla="*/ 1594132 h 1849561"/>
              <a:gd name="connsiteX1" fmla="*/ 1493002 w 1493845"/>
              <a:gd name="connsiteY1" fmla="*/ 866603 h 1849561"/>
              <a:gd name="connsiteX2" fmla="*/ 1101116 w 1493845"/>
              <a:gd name="connsiteY2" fmla="*/ 53803 h 1849561"/>
              <a:gd name="connsiteX3" fmla="*/ 399667 w 1493845"/>
              <a:gd name="connsiteY3" fmla="*/ 133178 h 1849561"/>
              <a:gd name="connsiteX4" fmla="*/ 3700 w 1493845"/>
              <a:gd name="connsiteY4" fmla="*/ 591286 h 1849561"/>
              <a:gd name="connsiteX5" fmla="*/ 122537 w 1493845"/>
              <a:gd name="connsiteY5" fmla="*/ 633695 h 1849561"/>
              <a:gd name="connsiteX6" fmla="*/ 484487 w 1493845"/>
              <a:gd name="connsiteY6" fmla="*/ 271745 h 1849561"/>
              <a:gd name="connsiteX7" fmla="*/ 1008361 w 1493845"/>
              <a:gd name="connsiteY7" fmla="*/ 209832 h 1849561"/>
              <a:gd name="connsiteX8" fmla="*/ 1284587 w 1493845"/>
              <a:gd name="connsiteY8" fmla="*/ 843244 h 1849561"/>
              <a:gd name="connsiteX9" fmla="*/ 813100 w 1493845"/>
              <a:gd name="connsiteY9" fmla="*/ 1552857 h 1849561"/>
              <a:gd name="connsiteX10" fmla="*/ 717849 w 1493845"/>
              <a:gd name="connsiteY10" fmla="*/ 1810033 h 1849561"/>
              <a:gd name="connsiteX11" fmla="*/ 822624 w 1493845"/>
              <a:gd name="connsiteY11" fmla="*/ 1848132 h 1849561"/>
              <a:gd name="connsiteX12" fmla="*/ 1002691 w 1493845"/>
              <a:gd name="connsiteY12" fmla="*/ 1594132 h 1849561"/>
              <a:gd name="connsiteX0" fmla="*/ 1001990 w 1493144"/>
              <a:gd name="connsiteY0" fmla="*/ 1594132 h 1849561"/>
              <a:gd name="connsiteX1" fmla="*/ 1492301 w 1493144"/>
              <a:gd name="connsiteY1" fmla="*/ 866603 h 1849561"/>
              <a:gd name="connsiteX2" fmla="*/ 1100415 w 1493144"/>
              <a:gd name="connsiteY2" fmla="*/ 53803 h 1849561"/>
              <a:gd name="connsiteX3" fmla="*/ 398966 w 1493144"/>
              <a:gd name="connsiteY3" fmla="*/ 133178 h 1849561"/>
              <a:gd name="connsiteX4" fmla="*/ 2999 w 1493144"/>
              <a:gd name="connsiteY4" fmla="*/ 591286 h 1849561"/>
              <a:gd name="connsiteX5" fmla="*/ 121836 w 1493144"/>
              <a:gd name="connsiteY5" fmla="*/ 633695 h 1849561"/>
              <a:gd name="connsiteX6" fmla="*/ 483786 w 1493144"/>
              <a:gd name="connsiteY6" fmla="*/ 271745 h 1849561"/>
              <a:gd name="connsiteX7" fmla="*/ 1007660 w 1493144"/>
              <a:gd name="connsiteY7" fmla="*/ 209832 h 1849561"/>
              <a:gd name="connsiteX8" fmla="*/ 1283886 w 1493144"/>
              <a:gd name="connsiteY8" fmla="*/ 843244 h 1849561"/>
              <a:gd name="connsiteX9" fmla="*/ 812399 w 1493144"/>
              <a:gd name="connsiteY9" fmla="*/ 1552857 h 1849561"/>
              <a:gd name="connsiteX10" fmla="*/ 717148 w 1493144"/>
              <a:gd name="connsiteY10" fmla="*/ 1810033 h 1849561"/>
              <a:gd name="connsiteX11" fmla="*/ 821923 w 1493144"/>
              <a:gd name="connsiteY11" fmla="*/ 1848132 h 1849561"/>
              <a:gd name="connsiteX12" fmla="*/ 1001990 w 1493144"/>
              <a:gd name="connsiteY12" fmla="*/ 1594132 h 1849561"/>
              <a:gd name="connsiteX0" fmla="*/ 1001990 w 1493144"/>
              <a:gd name="connsiteY0" fmla="*/ 1594132 h 1849561"/>
              <a:gd name="connsiteX1" fmla="*/ 1492301 w 1493144"/>
              <a:gd name="connsiteY1" fmla="*/ 866603 h 1849561"/>
              <a:gd name="connsiteX2" fmla="*/ 1100415 w 1493144"/>
              <a:gd name="connsiteY2" fmla="*/ 53803 h 1849561"/>
              <a:gd name="connsiteX3" fmla="*/ 398966 w 1493144"/>
              <a:gd name="connsiteY3" fmla="*/ 133178 h 1849561"/>
              <a:gd name="connsiteX4" fmla="*/ 2999 w 1493144"/>
              <a:gd name="connsiteY4" fmla="*/ 591286 h 1849561"/>
              <a:gd name="connsiteX5" fmla="*/ 121836 w 1493144"/>
              <a:gd name="connsiteY5" fmla="*/ 633695 h 1849561"/>
              <a:gd name="connsiteX6" fmla="*/ 483786 w 1493144"/>
              <a:gd name="connsiteY6" fmla="*/ 271745 h 1849561"/>
              <a:gd name="connsiteX7" fmla="*/ 1007660 w 1493144"/>
              <a:gd name="connsiteY7" fmla="*/ 209832 h 1849561"/>
              <a:gd name="connsiteX8" fmla="*/ 1283886 w 1493144"/>
              <a:gd name="connsiteY8" fmla="*/ 843244 h 1849561"/>
              <a:gd name="connsiteX9" fmla="*/ 812399 w 1493144"/>
              <a:gd name="connsiteY9" fmla="*/ 1552857 h 1849561"/>
              <a:gd name="connsiteX10" fmla="*/ 717148 w 1493144"/>
              <a:gd name="connsiteY10" fmla="*/ 1810033 h 1849561"/>
              <a:gd name="connsiteX11" fmla="*/ 821923 w 1493144"/>
              <a:gd name="connsiteY11" fmla="*/ 1848132 h 1849561"/>
              <a:gd name="connsiteX12" fmla="*/ 1001990 w 1493144"/>
              <a:gd name="connsiteY12" fmla="*/ 1594132 h 1849561"/>
              <a:gd name="connsiteX0" fmla="*/ 1001990 w 1493144"/>
              <a:gd name="connsiteY0" fmla="*/ 1594132 h 1849561"/>
              <a:gd name="connsiteX1" fmla="*/ 1492301 w 1493144"/>
              <a:gd name="connsiteY1" fmla="*/ 866603 h 1849561"/>
              <a:gd name="connsiteX2" fmla="*/ 1100415 w 1493144"/>
              <a:gd name="connsiteY2" fmla="*/ 53803 h 1849561"/>
              <a:gd name="connsiteX3" fmla="*/ 398966 w 1493144"/>
              <a:gd name="connsiteY3" fmla="*/ 133178 h 1849561"/>
              <a:gd name="connsiteX4" fmla="*/ 2999 w 1493144"/>
              <a:gd name="connsiteY4" fmla="*/ 591286 h 1849561"/>
              <a:gd name="connsiteX5" fmla="*/ 121836 w 1493144"/>
              <a:gd name="connsiteY5" fmla="*/ 633695 h 1849561"/>
              <a:gd name="connsiteX6" fmla="*/ 483786 w 1493144"/>
              <a:gd name="connsiteY6" fmla="*/ 271745 h 1849561"/>
              <a:gd name="connsiteX7" fmla="*/ 1007660 w 1493144"/>
              <a:gd name="connsiteY7" fmla="*/ 209832 h 1849561"/>
              <a:gd name="connsiteX8" fmla="*/ 1283886 w 1493144"/>
              <a:gd name="connsiteY8" fmla="*/ 843244 h 1849561"/>
              <a:gd name="connsiteX9" fmla="*/ 812399 w 1493144"/>
              <a:gd name="connsiteY9" fmla="*/ 1552857 h 1849561"/>
              <a:gd name="connsiteX10" fmla="*/ 717148 w 1493144"/>
              <a:gd name="connsiteY10" fmla="*/ 1810033 h 1849561"/>
              <a:gd name="connsiteX11" fmla="*/ 821923 w 1493144"/>
              <a:gd name="connsiteY11" fmla="*/ 1848132 h 1849561"/>
              <a:gd name="connsiteX12" fmla="*/ 1001990 w 1493144"/>
              <a:gd name="connsiteY12" fmla="*/ 1594132 h 1849561"/>
              <a:gd name="connsiteX0" fmla="*/ 1001990 w 1493144"/>
              <a:gd name="connsiteY0" fmla="*/ 1594132 h 1849561"/>
              <a:gd name="connsiteX1" fmla="*/ 1492301 w 1493144"/>
              <a:gd name="connsiteY1" fmla="*/ 866603 h 1849561"/>
              <a:gd name="connsiteX2" fmla="*/ 1100415 w 1493144"/>
              <a:gd name="connsiteY2" fmla="*/ 53803 h 1849561"/>
              <a:gd name="connsiteX3" fmla="*/ 398966 w 1493144"/>
              <a:gd name="connsiteY3" fmla="*/ 133178 h 1849561"/>
              <a:gd name="connsiteX4" fmla="*/ 2999 w 1493144"/>
              <a:gd name="connsiteY4" fmla="*/ 591286 h 1849561"/>
              <a:gd name="connsiteX5" fmla="*/ 121836 w 1493144"/>
              <a:gd name="connsiteY5" fmla="*/ 633695 h 1849561"/>
              <a:gd name="connsiteX6" fmla="*/ 483786 w 1493144"/>
              <a:gd name="connsiteY6" fmla="*/ 271745 h 1849561"/>
              <a:gd name="connsiteX7" fmla="*/ 1007660 w 1493144"/>
              <a:gd name="connsiteY7" fmla="*/ 209832 h 1849561"/>
              <a:gd name="connsiteX8" fmla="*/ 1283886 w 1493144"/>
              <a:gd name="connsiteY8" fmla="*/ 843244 h 1849561"/>
              <a:gd name="connsiteX9" fmla="*/ 812399 w 1493144"/>
              <a:gd name="connsiteY9" fmla="*/ 1552857 h 1849561"/>
              <a:gd name="connsiteX10" fmla="*/ 717148 w 1493144"/>
              <a:gd name="connsiteY10" fmla="*/ 1810033 h 1849561"/>
              <a:gd name="connsiteX11" fmla="*/ 821923 w 1493144"/>
              <a:gd name="connsiteY11" fmla="*/ 1848132 h 1849561"/>
              <a:gd name="connsiteX12" fmla="*/ 1001990 w 1493144"/>
              <a:gd name="connsiteY12" fmla="*/ 1594132 h 1849561"/>
              <a:gd name="connsiteX0" fmla="*/ 1001990 w 1493144"/>
              <a:gd name="connsiteY0" fmla="*/ 1594132 h 1849561"/>
              <a:gd name="connsiteX1" fmla="*/ 1492301 w 1493144"/>
              <a:gd name="connsiteY1" fmla="*/ 866603 h 1849561"/>
              <a:gd name="connsiteX2" fmla="*/ 1100415 w 1493144"/>
              <a:gd name="connsiteY2" fmla="*/ 53803 h 1849561"/>
              <a:gd name="connsiteX3" fmla="*/ 398966 w 1493144"/>
              <a:gd name="connsiteY3" fmla="*/ 133178 h 1849561"/>
              <a:gd name="connsiteX4" fmla="*/ 2999 w 1493144"/>
              <a:gd name="connsiteY4" fmla="*/ 591286 h 1849561"/>
              <a:gd name="connsiteX5" fmla="*/ 121836 w 1493144"/>
              <a:gd name="connsiteY5" fmla="*/ 633695 h 1849561"/>
              <a:gd name="connsiteX6" fmla="*/ 483786 w 1493144"/>
              <a:gd name="connsiteY6" fmla="*/ 271745 h 1849561"/>
              <a:gd name="connsiteX7" fmla="*/ 1007660 w 1493144"/>
              <a:gd name="connsiteY7" fmla="*/ 209832 h 1849561"/>
              <a:gd name="connsiteX8" fmla="*/ 1307698 w 1493144"/>
              <a:gd name="connsiteY8" fmla="*/ 843244 h 1849561"/>
              <a:gd name="connsiteX9" fmla="*/ 812399 w 1493144"/>
              <a:gd name="connsiteY9" fmla="*/ 1552857 h 1849561"/>
              <a:gd name="connsiteX10" fmla="*/ 717148 w 1493144"/>
              <a:gd name="connsiteY10" fmla="*/ 1810033 h 1849561"/>
              <a:gd name="connsiteX11" fmla="*/ 821923 w 1493144"/>
              <a:gd name="connsiteY11" fmla="*/ 1848132 h 1849561"/>
              <a:gd name="connsiteX12" fmla="*/ 1001990 w 1493144"/>
              <a:gd name="connsiteY12" fmla="*/ 1594132 h 1849561"/>
              <a:gd name="connsiteX0" fmla="*/ 1001990 w 1493144"/>
              <a:gd name="connsiteY0" fmla="*/ 1595187 h 1850616"/>
              <a:gd name="connsiteX1" fmla="*/ 1492301 w 1493144"/>
              <a:gd name="connsiteY1" fmla="*/ 881945 h 1850616"/>
              <a:gd name="connsiteX2" fmla="*/ 1100415 w 1493144"/>
              <a:gd name="connsiteY2" fmla="*/ 54858 h 1850616"/>
              <a:gd name="connsiteX3" fmla="*/ 398966 w 1493144"/>
              <a:gd name="connsiteY3" fmla="*/ 134233 h 1850616"/>
              <a:gd name="connsiteX4" fmla="*/ 2999 w 1493144"/>
              <a:gd name="connsiteY4" fmla="*/ 592341 h 1850616"/>
              <a:gd name="connsiteX5" fmla="*/ 121836 w 1493144"/>
              <a:gd name="connsiteY5" fmla="*/ 634750 h 1850616"/>
              <a:gd name="connsiteX6" fmla="*/ 483786 w 1493144"/>
              <a:gd name="connsiteY6" fmla="*/ 272800 h 1850616"/>
              <a:gd name="connsiteX7" fmla="*/ 1007660 w 1493144"/>
              <a:gd name="connsiteY7" fmla="*/ 210887 h 1850616"/>
              <a:gd name="connsiteX8" fmla="*/ 1307698 w 1493144"/>
              <a:gd name="connsiteY8" fmla="*/ 844299 h 1850616"/>
              <a:gd name="connsiteX9" fmla="*/ 812399 w 1493144"/>
              <a:gd name="connsiteY9" fmla="*/ 1553912 h 1850616"/>
              <a:gd name="connsiteX10" fmla="*/ 717148 w 1493144"/>
              <a:gd name="connsiteY10" fmla="*/ 1811088 h 1850616"/>
              <a:gd name="connsiteX11" fmla="*/ 821923 w 1493144"/>
              <a:gd name="connsiteY11" fmla="*/ 1849187 h 1850616"/>
              <a:gd name="connsiteX12" fmla="*/ 1001990 w 1493144"/>
              <a:gd name="connsiteY12" fmla="*/ 1595187 h 1850616"/>
              <a:gd name="connsiteX0" fmla="*/ 1001990 w 1497534"/>
              <a:gd name="connsiteY0" fmla="*/ 1595187 h 1850616"/>
              <a:gd name="connsiteX1" fmla="*/ 1492301 w 1497534"/>
              <a:gd name="connsiteY1" fmla="*/ 881945 h 1850616"/>
              <a:gd name="connsiteX2" fmla="*/ 1100415 w 1497534"/>
              <a:gd name="connsiteY2" fmla="*/ 54858 h 1850616"/>
              <a:gd name="connsiteX3" fmla="*/ 398966 w 1497534"/>
              <a:gd name="connsiteY3" fmla="*/ 134233 h 1850616"/>
              <a:gd name="connsiteX4" fmla="*/ 2999 w 1497534"/>
              <a:gd name="connsiteY4" fmla="*/ 592341 h 1850616"/>
              <a:gd name="connsiteX5" fmla="*/ 121836 w 1497534"/>
              <a:gd name="connsiteY5" fmla="*/ 634750 h 1850616"/>
              <a:gd name="connsiteX6" fmla="*/ 483786 w 1497534"/>
              <a:gd name="connsiteY6" fmla="*/ 272800 h 1850616"/>
              <a:gd name="connsiteX7" fmla="*/ 1007660 w 1497534"/>
              <a:gd name="connsiteY7" fmla="*/ 210887 h 1850616"/>
              <a:gd name="connsiteX8" fmla="*/ 1307698 w 1497534"/>
              <a:gd name="connsiteY8" fmla="*/ 844299 h 1850616"/>
              <a:gd name="connsiteX9" fmla="*/ 812399 w 1497534"/>
              <a:gd name="connsiteY9" fmla="*/ 1553912 h 1850616"/>
              <a:gd name="connsiteX10" fmla="*/ 717148 w 1497534"/>
              <a:gd name="connsiteY10" fmla="*/ 1811088 h 1850616"/>
              <a:gd name="connsiteX11" fmla="*/ 821923 w 1497534"/>
              <a:gd name="connsiteY11" fmla="*/ 1849187 h 1850616"/>
              <a:gd name="connsiteX12" fmla="*/ 1001990 w 1497534"/>
              <a:gd name="connsiteY12" fmla="*/ 1595187 h 1850616"/>
              <a:gd name="connsiteX0" fmla="*/ 1001990 w 1500662"/>
              <a:gd name="connsiteY0" fmla="*/ 1595187 h 1850616"/>
              <a:gd name="connsiteX1" fmla="*/ 1492301 w 1500662"/>
              <a:gd name="connsiteY1" fmla="*/ 881945 h 1850616"/>
              <a:gd name="connsiteX2" fmla="*/ 1100415 w 1500662"/>
              <a:gd name="connsiteY2" fmla="*/ 54858 h 1850616"/>
              <a:gd name="connsiteX3" fmla="*/ 398966 w 1500662"/>
              <a:gd name="connsiteY3" fmla="*/ 134233 h 1850616"/>
              <a:gd name="connsiteX4" fmla="*/ 2999 w 1500662"/>
              <a:gd name="connsiteY4" fmla="*/ 592341 h 1850616"/>
              <a:gd name="connsiteX5" fmla="*/ 121836 w 1500662"/>
              <a:gd name="connsiteY5" fmla="*/ 634750 h 1850616"/>
              <a:gd name="connsiteX6" fmla="*/ 483786 w 1500662"/>
              <a:gd name="connsiteY6" fmla="*/ 272800 h 1850616"/>
              <a:gd name="connsiteX7" fmla="*/ 1007660 w 1500662"/>
              <a:gd name="connsiteY7" fmla="*/ 210887 h 1850616"/>
              <a:gd name="connsiteX8" fmla="*/ 1307698 w 1500662"/>
              <a:gd name="connsiteY8" fmla="*/ 844299 h 1850616"/>
              <a:gd name="connsiteX9" fmla="*/ 812399 w 1500662"/>
              <a:gd name="connsiteY9" fmla="*/ 1553912 h 1850616"/>
              <a:gd name="connsiteX10" fmla="*/ 717148 w 1500662"/>
              <a:gd name="connsiteY10" fmla="*/ 1811088 h 1850616"/>
              <a:gd name="connsiteX11" fmla="*/ 821923 w 1500662"/>
              <a:gd name="connsiteY11" fmla="*/ 1849187 h 1850616"/>
              <a:gd name="connsiteX12" fmla="*/ 1001990 w 1500662"/>
              <a:gd name="connsiteY12" fmla="*/ 1595187 h 1850616"/>
              <a:gd name="connsiteX0" fmla="*/ 1001990 w 1500662"/>
              <a:gd name="connsiteY0" fmla="*/ 1595187 h 1850616"/>
              <a:gd name="connsiteX1" fmla="*/ 1492301 w 1500662"/>
              <a:gd name="connsiteY1" fmla="*/ 881945 h 1850616"/>
              <a:gd name="connsiteX2" fmla="*/ 1100415 w 1500662"/>
              <a:gd name="connsiteY2" fmla="*/ 54858 h 1850616"/>
              <a:gd name="connsiteX3" fmla="*/ 398966 w 1500662"/>
              <a:gd name="connsiteY3" fmla="*/ 134233 h 1850616"/>
              <a:gd name="connsiteX4" fmla="*/ 2999 w 1500662"/>
              <a:gd name="connsiteY4" fmla="*/ 592341 h 1850616"/>
              <a:gd name="connsiteX5" fmla="*/ 121836 w 1500662"/>
              <a:gd name="connsiteY5" fmla="*/ 634750 h 1850616"/>
              <a:gd name="connsiteX6" fmla="*/ 483786 w 1500662"/>
              <a:gd name="connsiteY6" fmla="*/ 272800 h 1850616"/>
              <a:gd name="connsiteX7" fmla="*/ 1007660 w 1500662"/>
              <a:gd name="connsiteY7" fmla="*/ 210887 h 1850616"/>
              <a:gd name="connsiteX8" fmla="*/ 1307698 w 1500662"/>
              <a:gd name="connsiteY8" fmla="*/ 844299 h 1850616"/>
              <a:gd name="connsiteX9" fmla="*/ 812399 w 1500662"/>
              <a:gd name="connsiteY9" fmla="*/ 1553912 h 1850616"/>
              <a:gd name="connsiteX10" fmla="*/ 717148 w 1500662"/>
              <a:gd name="connsiteY10" fmla="*/ 1811088 h 1850616"/>
              <a:gd name="connsiteX11" fmla="*/ 821923 w 1500662"/>
              <a:gd name="connsiteY11" fmla="*/ 1849187 h 1850616"/>
              <a:gd name="connsiteX12" fmla="*/ 1001990 w 1500662"/>
              <a:gd name="connsiteY12" fmla="*/ 1595187 h 1850616"/>
              <a:gd name="connsiteX0" fmla="*/ 1001990 w 1500662"/>
              <a:gd name="connsiteY0" fmla="*/ 1595187 h 1850616"/>
              <a:gd name="connsiteX1" fmla="*/ 1492301 w 1500662"/>
              <a:gd name="connsiteY1" fmla="*/ 881945 h 1850616"/>
              <a:gd name="connsiteX2" fmla="*/ 1100415 w 1500662"/>
              <a:gd name="connsiteY2" fmla="*/ 54858 h 1850616"/>
              <a:gd name="connsiteX3" fmla="*/ 398966 w 1500662"/>
              <a:gd name="connsiteY3" fmla="*/ 134233 h 1850616"/>
              <a:gd name="connsiteX4" fmla="*/ 2999 w 1500662"/>
              <a:gd name="connsiteY4" fmla="*/ 592341 h 1850616"/>
              <a:gd name="connsiteX5" fmla="*/ 121836 w 1500662"/>
              <a:gd name="connsiteY5" fmla="*/ 634750 h 1850616"/>
              <a:gd name="connsiteX6" fmla="*/ 483786 w 1500662"/>
              <a:gd name="connsiteY6" fmla="*/ 272800 h 1850616"/>
              <a:gd name="connsiteX7" fmla="*/ 1007660 w 1500662"/>
              <a:gd name="connsiteY7" fmla="*/ 210887 h 1850616"/>
              <a:gd name="connsiteX8" fmla="*/ 1326748 w 1500662"/>
              <a:gd name="connsiteY8" fmla="*/ 858587 h 1850616"/>
              <a:gd name="connsiteX9" fmla="*/ 812399 w 1500662"/>
              <a:gd name="connsiteY9" fmla="*/ 1553912 h 1850616"/>
              <a:gd name="connsiteX10" fmla="*/ 717148 w 1500662"/>
              <a:gd name="connsiteY10" fmla="*/ 1811088 h 1850616"/>
              <a:gd name="connsiteX11" fmla="*/ 821923 w 1500662"/>
              <a:gd name="connsiteY11" fmla="*/ 1849187 h 1850616"/>
              <a:gd name="connsiteX12" fmla="*/ 1001990 w 1500662"/>
              <a:gd name="connsiteY12" fmla="*/ 1595187 h 1850616"/>
              <a:gd name="connsiteX0" fmla="*/ 1001990 w 1500662"/>
              <a:gd name="connsiteY0" fmla="*/ 1595187 h 1850616"/>
              <a:gd name="connsiteX1" fmla="*/ 1492301 w 1500662"/>
              <a:gd name="connsiteY1" fmla="*/ 881945 h 1850616"/>
              <a:gd name="connsiteX2" fmla="*/ 1100415 w 1500662"/>
              <a:gd name="connsiteY2" fmla="*/ 54858 h 1850616"/>
              <a:gd name="connsiteX3" fmla="*/ 398966 w 1500662"/>
              <a:gd name="connsiteY3" fmla="*/ 134233 h 1850616"/>
              <a:gd name="connsiteX4" fmla="*/ 2999 w 1500662"/>
              <a:gd name="connsiteY4" fmla="*/ 592341 h 1850616"/>
              <a:gd name="connsiteX5" fmla="*/ 121836 w 1500662"/>
              <a:gd name="connsiteY5" fmla="*/ 634750 h 1850616"/>
              <a:gd name="connsiteX6" fmla="*/ 483786 w 1500662"/>
              <a:gd name="connsiteY6" fmla="*/ 272800 h 1850616"/>
              <a:gd name="connsiteX7" fmla="*/ 1007660 w 1500662"/>
              <a:gd name="connsiteY7" fmla="*/ 210887 h 1850616"/>
              <a:gd name="connsiteX8" fmla="*/ 1326748 w 1500662"/>
              <a:gd name="connsiteY8" fmla="*/ 858587 h 1850616"/>
              <a:gd name="connsiteX9" fmla="*/ 812399 w 1500662"/>
              <a:gd name="connsiteY9" fmla="*/ 1553912 h 1850616"/>
              <a:gd name="connsiteX10" fmla="*/ 717148 w 1500662"/>
              <a:gd name="connsiteY10" fmla="*/ 1811088 h 1850616"/>
              <a:gd name="connsiteX11" fmla="*/ 821923 w 1500662"/>
              <a:gd name="connsiteY11" fmla="*/ 1849187 h 1850616"/>
              <a:gd name="connsiteX12" fmla="*/ 1001990 w 1500662"/>
              <a:gd name="connsiteY12" fmla="*/ 1595187 h 1850616"/>
              <a:gd name="connsiteX0" fmla="*/ 1001990 w 1500662"/>
              <a:gd name="connsiteY0" fmla="*/ 1595187 h 1850616"/>
              <a:gd name="connsiteX1" fmla="*/ 1492301 w 1500662"/>
              <a:gd name="connsiteY1" fmla="*/ 881945 h 1850616"/>
              <a:gd name="connsiteX2" fmla="*/ 1100415 w 1500662"/>
              <a:gd name="connsiteY2" fmla="*/ 54858 h 1850616"/>
              <a:gd name="connsiteX3" fmla="*/ 398966 w 1500662"/>
              <a:gd name="connsiteY3" fmla="*/ 134233 h 1850616"/>
              <a:gd name="connsiteX4" fmla="*/ 2999 w 1500662"/>
              <a:gd name="connsiteY4" fmla="*/ 592341 h 1850616"/>
              <a:gd name="connsiteX5" fmla="*/ 121836 w 1500662"/>
              <a:gd name="connsiteY5" fmla="*/ 634750 h 1850616"/>
              <a:gd name="connsiteX6" fmla="*/ 483786 w 1500662"/>
              <a:gd name="connsiteY6" fmla="*/ 272800 h 1850616"/>
              <a:gd name="connsiteX7" fmla="*/ 1007660 w 1500662"/>
              <a:gd name="connsiteY7" fmla="*/ 210887 h 1850616"/>
              <a:gd name="connsiteX8" fmla="*/ 1326748 w 1500662"/>
              <a:gd name="connsiteY8" fmla="*/ 858587 h 1850616"/>
              <a:gd name="connsiteX9" fmla="*/ 855261 w 1500662"/>
              <a:gd name="connsiteY9" fmla="*/ 1506287 h 1850616"/>
              <a:gd name="connsiteX10" fmla="*/ 717148 w 1500662"/>
              <a:gd name="connsiteY10" fmla="*/ 1811088 h 1850616"/>
              <a:gd name="connsiteX11" fmla="*/ 821923 w 1500662"/>
              <a:gd name="connsiteY11" fmla="*/ 1849187 h 1850616"/>
              <a:gd name="connsiteX12" fmla="*/ 1001990 w 1500662"/>
              <a:gd name="connsiteY12" fmla="*/ 1595187 h 1850616"/>
              <a:gd name="connsiteX0" fmla="*/ 1001990 w 1500662"/>
              <a:gd name="connsiteY0" fmla="*/ 1595187 h 1850616"/>
              <a:gd name="connsiteX1" fmla="*/ 1492301 w 1500662"/>
              <a:gd name="connsiteY1" fmla="*/ 881945 h 1850616"/>
              <a:gd name="connsiteX2" fmla="*/ 1100415 w 1500662"/>
              <a:gd name="connsiteY2" fmla="*/ 54858 h 1850616"/>
              <a:gd name="connsiteX3" fmla="*/ 398966 w 1500662"/>
              <a:gd name="connsiteY3" fmla="*/ 134233 h 1850616"/>
              <a:gd name="connsiteX4" fmla="*/ 2999 w 1500662"/>
              <a:gd name="connsiteY4" fmla="*/ 592341 h 1850616"/>
              <a:gd name="connsiteX5" fmla="*/ 121836 w 1500662"/>
              <a:gd name="connsiteY5" fmla="*/ 634750 h 1850616"/>
              <a:gd name="connsiteX6" fmla="*/ 483786 w 1500662"/>
              <a:gd name="connsiteY6" fmla="*/ 272800 h 1850616"/>
              <a:gd name="connsiteX7" fmla="*/ 1007660 w 1500662"/>
              <a:gd name="connsiteY7" fmla="*/ 210887 h 1850616"/>
              <a:gd name="connsiteX8" fmla="*/ 1326748 w 1500662"/>
              <a:gd name="connsiteY8" fmla="*/ 858587 h 1850616"/>
              <a:gd name="connsiteX9" fmla="*/ 855261 w 1500662"/>
              <a:gd name="connsiteY9" fmla="*/ 1506287 h 1850616"/>
              <a:gd name="connsiteX10" fmla="*/ 717148 w 1500662"/>
              <a:gd name="connsiteY10" fmla="*/ 1811088 h 1850616"/>
              <a:gd name="connsiteX11" fmla="*/ 821923 w 1500662"/>
              <a:gd name="connsiteY11" fmla="*/ 1849187 h 1850616"/>
              <a:gd name="connsiteX12" fmla="*/ 1001990 w 1500662"/>
              <a:gd name="connsiteY12" fmla="*/ 1595187 h 1850616"/>
              <a:gd name="connsiteX0" fmla="*/ 1001990 w 1500662"/>
              <a:gd name="connsiteY0" fmla="*/ 1595187 h 1850616"/>
              <a:gd name="connsiteX1" fmla="*/ 1492301 w 1500662"/>
              <a:gd name="connsiteY1" fmla="*/ 881945 h 1850616"/>
              <a:gd name="connsiteX2" fmla="*/ 1100415 w 1500662"/>
              <a:gd name="connsiteY2" fmla="*/ 54858 h 1850616"/>
              <a:gd name="connsiteX3" fmla="*/ 398966 w 1500662"/>
              <a:gd name="connsiteY3" fmla="*/ 134233 h 1850616"/>
              <a:gd name="connsiteX4" fmla="*/ 2999 w 1500662"/>
              <a:gd name="connsiteY4" fmla="*/ 592341 h 1850616"/>
              <a:gd name="connsiteX5" fmla="*/ 121836 w 1500662"/>
              <a:gd name="connsiteY5" fmla="*/ 634750 h 1850616"/>
              <a:gd name="connsiteX6" fmla="*/ 483786 w 1500662"/>
              <a:gd name="connsiteY6" fmla="*/ 272800 h 1850616"/>
              <a:gd name="connsiteX7" fmla="*/ 1007660 w 1500662"/>
              <a:gd name="connsiteY7" fmla="*/ 210887 h 1850616"/>
              <a:gd name="connsiteX8" fmla="*/ 1326748 w 1500662"/>
              <a:gd name="connsiteY8" fmla="*/ 858587 h 1850616"/>
              <a:gd name="connsiteX9" fmla="*/ 855261 w 1500662"/>
              <a:gd name="connsiteY9" fmla="*/ 1506287 h 1850616"/>
              <a:gd name="connsiteX10" fmla="*/ 717148 w 1500662"/>
              <a:gd name="connsiteY10" fmla="*/ 1811088 h 1850616"/>
              <a:gd name="connsiteX11" fmla="*/ 821923 w 1500662"/>
              <a:gd name="connsiteY11" fmla="*/ 1849187 h 1850616"/>
              <a:gd name="connsiteX12" fmla="*/ 1001990 w 1500662"/>
              <a:gd name="connsiteY12" fmla="*/ 1595187 h 1850616"/>
              <a:gd name="connsiteX0" fmla="*/ 1001990 w 1500662"/>
              <a:gd name="connsiteY0" fmla="*/ 1595187 h 1850616"/>
              <a:gd name="connsiteX1" fmla="*/ 1492301 w 1500662"/>
              <a:gd name="connsiteY1" fmla="*/ 881945 h 1850616"/>
              <a:gd name="connsiteX2" fmla="*/ 1100415 w 1500662"/>
              <a:gd name="connsiteY2" fmla="*/ 54858 h 1850616"/>
              <a:gd name="connsiteX3" fmla="*/ 398966 w 1500662"/>
              <a:gd name="connsiteY3" fmla="*/ 134233 h 1850616"/>
              <a:gd name="connsiteX4" fmla="*/ 2999 w 1500662"/>
              <a:gd name="connsiteY4" fmla="*/ 592341 h 1850616"/>
              <a:gd name="connsiteX5" fmla="*/ 121836 w 1500662"/>
              <a:gd name="connsiteY5" fmla="*/ 634750 h 1850616"/>
              <a:gd name="connsiteX6" fmla="*/ 483786 w 1500662"/>
              <a:gd name="connsiteY6" fmla="*/ 272800 h 1850616"/>
              <a:gd name="connsiteX7" fmla="*/ 1007660 w 1500662"/>
              <a:gd name="connsiteY7" fmla="*/ 210887 h 1850616"/>
              <a:gd name="connsiteX8" fmla="*/ 1326748 w 1500662"/>
              <a:gd name="connsiteY8" fmla="*/ 858587 h 1850616"/>
              <a:gd name="connsiteX9" fmla="*/ 855261 w 1500662"/>
              <a:gd name="connsiteY9" fmla="*/ 1506287 h 1850616"/>
              <a:gd name="connsiteX10" fmla="*/ 717148 w 1500662"/>
              <a:gd name="connsiteY10" fmla="*/ 1811088 h 1850616"/>
              <a:gd name="connsiteX11" fmla="*/ 836211 w 1500662"/>
              <a:gd name="connsiteY11" fmla="*/ 1849187 h 1850616"/>
              <a:gd name="connsiteX12" fmla="*/ 1001990 w 1500662"/>
              <a:gd name="connsiteY12" fmla="*/ 1595187 h 1850616"/>
              <a:gd name="connsiteX0" fmla="*/ 1001990 w 1500662"/>
              <a:gd name="connsiteY0" fmla="*/ 1595187 h 1882083"/>
              <a:gd name="connsiteX1" fmla="*/ 1492301 w 1500662"/>
              <a:gd name="connsiteY1" fmla="*/ 881945 h 1882083"/>
              <a:gd name="connsiteX2" fmla="*/ 1100415 w 1500662"/>
              <a:gd name="connsiteY2" fmla="*/ 54858 h 1882083"/>
              <a:gd name="connsiteX3" fmla="*/ 398966 w 1500662"/>
              <a:gd name="connsiteY3" fmla="*/ 134233 h 1882083"/>
              <a:gd name="connsiteX4" fmla="*/ 2999 w 1500662"/>
              <a:gd name="connsiteY4" fmla="*/ 592341 h 1882083"/>
              <a:gd name="connsiteX5" fmla="*/ 121836 w 1500662"/>
              <a:gd name="connsiteY5" fmla="*/ 634750 h 1882083"/>
              <a:gd name="connsiteX6" fmla="*/ 483786 w 1500662"/>
              <a:gd name="connsiteY6" fmla="*/ 272800 h 1882083"/>
              <a:gd name="connsiteX7" fmla="*/ 1007660 w 1500662"/>
              <a:gd name="connsiteY7" fmla="*/ 210887 h 1882083"/>
              <a:gd name="connsiteX8" fmla="*/ 1326748 w 1500662"/>
              <a:gd name="connsiteY8" fmla="*/ 858587 h 1882083"/>
              <a:gd name="connsiteX9" fmla="*/ 855261 w 1500662"/>
              <a:gd name="connsiteY9" fmla="*/ 1506287 h 1882083"/>
              <a:gd name="connsiteX10" fmla="*/ 717148 w 1500662"/>
              <a:gd name="connsiteY10" fmla="*/ 1811088 h 1882083"/>
              <a:gd name="connsiteX11" fmla="*/ 836211 w 1500662"/>
              <a:gd name="connsiteY11" fmla="*/ 1849187 h 1882083"/>
              <a:gd name="connsiteX12" fmla="*/ 1001990 w 1500662"/>
              <a:gd name="connsiteY12" fmla="*/ 1595187 h 1882083"/>
              <a:gd name="connsiteX0" fmla="*/ 1001990 w 1500662"/>
              <a:gd name="connsiteY0" fmla="*/ 1595187 h 1882083"/>
              <a:gd name="connsiteX1" fmla="*/ 1492301 w 1500662"/>
              <a:gd name="connsiteY1" fmla="*/ 881945 h 1882083"/>
              <a:gd name="connsiteX2" fmla="*/ 1100415 w 1500662"/>
              <a:gd name="connsiteY2" fmla="*/ 54858 h 1882083"/>
              <a:gd name="connsiteX3" fmla="*/ 398966 w 1500662"/>
              <a:gd name="connsiteY3" fmla="*/ 134233 h 1882083"/>
              <a:gd name="connsiteX4" fmla="*/ 2999 w 1500662"/>
              <a:gd name="connsiteY4" fmla="*/ 592341 h 1882083"/>
              <a:gd name="connsiteX5" fmla="*/ 121836 w 1500662"/>
              <a:gd name="connsiteY5" fmla="*/ 634750 h 1882083"/>
              <a:gd name="connsiteX6" fmla="*/ 483786 w 1500662"/>
              <a:gd name="connsiteY6" fmla="*/ 272800 h 1882083"/>
              <a:gd name="connsiteX7" fmla="*/ 1007660 w 1500662"/>
              <a:gd name="connsiteY7" fmla="*/ 210887 h 1882083"/>
              <a:gd name="connsiteX8" fmla="*/ 1285473 w 1500662"/>
              <a:gd name="connsiteY8" fmla="*/ 861762 h 1882083"/>
              <a:gd name="connsiteX9" fmla="*/ 855261 w 1500662"/>
              <a:gd name="connsiteY9" fmla="*/ 1506287 h 1882083"/>
              <a:gd name="connsiteX10" fmla="*/ 717148 w 1500662"/>
              <a:gd name="connsiteY10" fmla="*/ 1811088 h 1882083"/>
              <a:gd name="connsiteX11" fmla="*/ 836211 w 1500662"/>
              <a:gd name="connsiteY11" fmla="*/ 1849187 h 1882083"/>
              <a:gd name="connsiteX12" fmla="*/ 1001990 w 1500662"/>
              <a:gd name="connsiteY12" fmla="*/ 1595187 h 1882083"/>
              <a:gd name="connsiteX0" fmla="*/ 1001990 w 1500662"/>
              <a:gd name="connsiteY0" fmla="*/ 1595187 h 1882083"/>
              <a:gd name="connsiteX1" fmla="*/ 1492301 w 1500662"/>
              <a:gd name="connsiteY1" fmla="*/ 881945 h 1882083"/>
              <a:gd name="connsiteX2" fmla="*/ 1100415 w 1500662"/>
              <a:gd name="connsiteY2" fmla="*/ 54858 h 1882083"/>
              <a:gd name="connsiteX3" fmla="*/ 398966 w 1500662"/>
              <a:gd name="connsiteY3" fmla="*/ 134233 h 1882083"/>
              <a:gd name="connsiteX4" fmla="*/ 2999 w 1500662"/>
              <a:gd name="connsiteY4" fmla="*/ 592341 h 1882083"/>
              <a:gd name="connsiteX5" fmla="*/ 121836 w 1500662"/>
              <a:gd name="connsiteY5" fmla="*/ 634750 h 1882083"/>
              <a:gd name="connsiteX6" fmla="*/ 483786 w 1500662"/>
              <a:gd name="connsiteY6" fmla="*/ 272800 h 1882083"/>
              <a:gd name="connsiteX7" fmla="*/ 1001310 w 1500662"/>
              <a:gd name="connsiteY7" fmla="*/ 274387 h 1882083"/>
              <a:gd name="connsiteX8" fmla="*/ 1285473 w 1500662"/>
              <a:gd name="connsiteY8" fmla="*/ 861762 h 1882083"/>
              <a:gd name="connsiteX9" fmla="*/ 855261 w 1500662"/>
              <a:gd name="connsiteY9" fmla="*/ 1506287 h 1882083"/>
              <a:gd name="connsiteX10" fmla="*/ 717148 w 1500662"/>
              <a:gd name="connsiteY10" fmla="*/ 1811088 h 1882083"/>
              <a:gd name="connsiteX11" fmla="*/ 836211 w 1500662"/>
              <a:gd name="connsiteY11" fmla="*/ 1849187 h 1882083"/>
              <a:gd name="connsiteX12" fmla="*/ 1001990 w 1500662"/>
              <a:gd name="connsiteY12" fmla="*/ 1595187 h 1882083"/>
              <a:gd name="connsiteX0" fmla="*/ 1002966 w 1501638"/>
              <a:gd name="connsiteY0" fmla="*/ 1595187 h 1882083"/>
              <a:gd name="connsiteX1" fmla="*/ 1493277 w 1501638"/>
              <a:gd name="connsiteY1" fmla="*/ 881945 h 1882083"/>
              <a:gd name="connsiteX2" fmla="*/ 1101391 w 1501638"/>
              <a:gd name="connsiteY2" fmla="*/ 54858 h 1882083"/>
              <a:gd name="connsiteX3" fmla="*/ 399942 w 1501638"/>
              <a:gd name="connsiteY3" fmla="*/ 134233 h 1882083"/>
              <a:gd name="connsiteX4" fmla="*/ 3975 w 1501638"/>
              <a:gd name="connsiteY4" fmla="*/ 592341 h 1882083"/>
              <a:gd name="connsiteX5" fmla="*/ 122812 w 1501638"/>
              <a:gd name="connsiteY5" fmla="*/ 634750 h 1882083"/>
              <a:gd name="connsiteX6" fmla="*/ 519687 w 1501638"/>
              <a:gd name="connsiteY6" fmla="*/ 314075 h 1882083"/>
              <a:gd name="connsiteX7" fmla="*/ 1002286 w 1501638"/>
              <a:gd name="connsiteY7" fmla="*/ 274387 h 1882083"/>
              <a:gd name="connsiteX8" fmla="*/ 1286449 w 1501638"/>
              <a:gd name="connsiteY8" fmla="*/ 861762 h 1882083"/>
              <a:gd name="connsiteX9" fmla="*/ 856237 w 1501638"/>
              <a:gd name="connsiteY9" fmla="*/ 1506287 h 1882083"/>
              <a:gd name="connsiteX10" fmla="*/ 718124 w 1501638"/>
              <a:gd name="connsiteY10" fmla="*/ 1811088 h 1882083"/>
              <a:gd name="connsiteX11" fmla="*/ 837187 w 1501638"/>
              <a:gd name="connsiteY11" fmla="*/ 1849187 h 1882083"/>
              <a:gd name="connsiteX12" fmla="*/ 1002966 w 1501638"/>
              <a:gd name="connsiteY12" fmla="*/ 1595187 h 1882083"/>
              <a:gd name="connsiteX0" fmla="*/ 1007706 w 1506378"/>
              <a:gd name="connsiteY0" fmla="*/ 1595187 h 1882083"/>
              <a:gd name="connsiteX1" fmla="*/ 1498017 w 1506378"/>
              <a:gd name="connsiteY1" fmla="*/ 881945 h 1882083"/>
              <a:gd name="connsiteX2" fmla="*/ 1106131 w 1506378"/>
              <a:gd name="connsiteY2" fmla="*/ 54858 h 1882083"/>
              <a:gd name="connsiteX3" fmla="*/ 404682 w 1506378"/>
              <a:gd name="connsiteY3" fmla="*/ 134233 h 1882083"/>
              <a:gd name="connsiteX4" fmla="*/ 8715 w 1506378"/>
              <a:gd name="connsiteY4" fmla="*/ 592341 h 1882083"/>
              <a:gd name="connsiteX5" fmla="*/ 162477 w 1506378"/>
              <a:gd name="connsiteY5" fmla="*/ 669675 h 1882083"/>
              <a:gd name="connsiteX6" fmla="*/ 524427 w 1506378"/>
              <a:gd name="connsiteY6" fmla="*/ 314075 h 1882083"/>
              <a:gd name="connsiteX7" fmla="*/ 1007026 w 1506378"/>
              <a:gd name="connsiteY7" fmla="*/ 274387 h 1882083"/>
              <a:gd name="connsiteX8" fmla="*/ 1291189 w 1506378"/>
              <a:gd name="connsiteY8" fmla="*/ 861762 h 1882083"/>
              <a:gd name="connsiteX9" fmla="*/ 860977 w 1506378"/>
              <a:gd name="connsiteY9" fmla="*/ 1506287 h 1882083"/>
              <a:gd name="connsiteX10" fmla="*/ 722864 w 1506378"/>
              <a:gd name="connsiteY10" fmla="*/ 1811088 h 1882083"/>
              <a:gd name="connsiteX11" fmla="*/ 841927 w 1506378"/>
              <a:gd name="connsiteY11" fmla="*/ 1849187 h 1882083"/>
              <a:gd name="connsiteX12" fmla="*/ 1007706 w 1506378"/>
              <a:gd name="connsiteY12" fmla="*/ 1595187 h 1882083"/>
              <a:gd name="connsiteX0" fmla="*/ 1006199 w 1504871"/>
              <a:gd name="connsiteY0" fmla="*/ 1595187 h 1882083"/>
              <a:gd name="connsiteX1" fmla="*/ 1496510 w 1504871"/>
              <a:gd name="connsiteY1" fmla="*/ 881945 h 1882083"/>
              <a:gd name="connsiteX2" fmla="*/ 1104624 w 1504871"/>
              <a:gd name="connsiteY2" fmla="*/ 54858 h 1882083"/>
              <a:gd name="connsiteX3" fmla="*/ 403175 w 1504871"/>
              <a:gd name="connsiteY3" fmla="*/ 134233 h 1882083"/>
              <a:gd name="connsiteX4" fmla="*/ 7208 w 1504871"/>
              <a:gd name="connsiteY4" fmla="*/ 592341 h 1882083"/>
              <a:gd name="connsiteX5" fmla="*/ 160970 w 1504871"/>
              <a:gd name="connsiteY5" fmla="*/ 669675 h 1882083"/>
              <a:gd name="connsiteX6" fmla="*/ 522920 w 1504871"/>
              <a:gd name="connsiteY6" fmla="*/ 314075 h 1882083"/>
              <a:gd name="connsiteX7" fmla="*/ 1005519 w 1504871"/>
              <a:gd name="connsiteY7" fmla="*/ 274387 h 1882083"/>
              <a:gd name="connsiteX8" fmla="*/ 1289682 w 1504871"/>
              <a:gd name="connsiteY8" fmla="*/ 861762 h 1882083"/>
              <a:gd name="connsiteX9" fmla="*/ 859470 w 1504871"/>
              <a:gd name="connsiteY9" fmla="*/ 1506287 h 1882083"/>
              <a:gd name="connsiteX10" fmla="*/ 721357 w 1504871"/>
              <a:gd name="connsiteY10" fmla="*/ 1811088 h 1882083"/>
              <a:gd name="connsiteX11" fmla="*/ 840420 w 1504871"/>
              <a:gd name="connsiteY11" fmla="*/ 1849187 h 1882083"/>
              <a:gd name="connsiteX12" fmla="*/ 1006199 w 1504871"/>
              <a:gd name="connsiteY12" fmla="*/ 1595187 h 1882083"/>
              <a:gd name="connsiteX0" fmla="*/ 1047474 w 1496809"/>
              <a:gd name="connsiteY0" fmla="*/ 1607887 h 1864470"/>
              <a:gd name="connsiteX1" fmla="*/ 1496510 w 1496809"/>
              <a:gd name="connsiteY1" fmla="*/ 881945 h 1864470"/>
              <a:gd name="connsiteX2" fmla="*/ 1104624 w 1496809"/>
              <a:gd name="connsiteY2" fmla="*/ 54858 h 1864470"/>
              <a:gd name="connsiteX3" fmla="*/ 403175 w 1496809"/>
              <a:gd name="connsiteY3" fmla="*/ 134233 h 1864470"/>
              <a:gd name="connsiteX4" fmla="*/ 7208 w 1496809"/>
              <a:gd name="connsiteY4" fmla="*/ 592341 h 1864470"/>
              <a:gd name="connsiteX5" fmla="*/ 160970 w 1496809"/>
              <a:gd name="connsiteY5" fmla="*/ 669675 h 1864470"/>
              <a:gd name="connsiteX6" fmla="*/ 522920 w 1496809"/>
              <a:gd name="connsiteY6" fmla="*/ 314075 h 1864470"/>
              <a:gd name="connsiteX7" fmla="*/ 1005519 w 1496809"/>
              <a:gd name="connsiteY7" fmla="*/ 274387 h 1864470"/>
              <a:gd name="connsiteX8" fmla="*/ 1289682 w 1496809"/>
              <a:gd name="connsiteY8" fmla="*/ 861762 h 1864470"/>
              <a:gd name="connsiteX9" fmla="*/ 859470 w 1496809"/>
              <a:gd name="connsiteY9" fmla="*/ 1506287 h 1864470"/>
              <a:gd name="connsiteX10" fmla="*/ 721357 w 1496809"/>
              <a:gd name="connsiteY10" fmla="*/ 1811088 h 1864470"/>
              <a:gd name="connsiteX11" fmla="*/ 840420 w 1496809"/>
              <a:gd name="connsiteY11" fmla="*/ 1849187 h 1864470"/>
              <a:gd name="connsiteX12" fmla="*/ 1047474 w 1496809"/>
              <a:gd name="connsiteY12" fmla="*/ 1607887 h 1864470"/>
              <a:gd name="connsiteX0" fmla="*/ 1047474 w 1496809"/>
              <a:gd name="connsiteY0" fmla="*/ 1607887 h 1864470"/>
              <a:gd name="connsiteX1" fmla="*/ 1496510 w 1496809"/>
              <a:gd name="connsiteY1" fmla="*/ 881945 h 1864470"/>
              <a:gd name="connsiteX2" fmla="*/ 1104624 w 1496809"/>
              <a:gd name="connsiteY2" fmla="*/ 54858 h 1864470"/>
              <a:gd name="connsiteX3" fmla="*/ 403175 w 1496809"/>
              <a:gd name="connsiteY3" fmla="*/ 134233 h 1864470"/>
              <a:gd name="connsiteX4" fmla="*/ 7208 w 1496809"/>
              <a:gd name="connsiteY4" fmla="*/ 592341 h 1864470"/>
              <a:gd name="connsiteX5" fmla="*/ 160970 w 1496809"/>
              <a:gd name="connsiteY5" fmla="*/ 669675 h 1864470"/>
              <a:gd name="connsiteX6" fmla="*/ 522920 w 1496809"/>
              <a:gd name="connsiteY6" fmla="*/ 314075 h 1864470"/>
              <a:gd name="connsiteX7" fmla="*/ 1005519 w 1496809"/>
              <a:gd name="connsiteY7" fmla="*/ 274387 h 1864470"/>
              <a:gd name="connsiteX8" fmla="*/ 1289682 w 1496809"/>
              <a:gd name="connsiteY8" fmla="*/ 861762 h 1864470"/>
              <a:gd name="connsiteX9" fmla="*/ 859470 w 1496809"/>
              <a:gd name="connsiteY9" fmla="*/ 1506287 h 1864470"/>
              <a:gd name="connsiteX10" fmla="*/ 721357 w 1496809"/>
              <a:gd name="connsiteY10" fmla="*/ 1811088 h 1864470"/>
              <a:gd name="connsiteX11" fmla="*/ 875345 w 1496809"/>
              <a:gd name="connsiteY11" fmla="*/ 1849187 h 1864470"/>
              <a:gd name="connsiteX12" fmla="*/ 1047474 w 1496809"/>
              <a:gd name="connsiteY12" fmla="*/ 1607887 h 1864470"/>
              <a:gd name="connsiteX0" fmla="*/ 1047474 w 1496809"/>
              <a:gd name="connsiteY0" fmla="*/ 1607887 h 1864470"/>
              <a:gd name="connsiteX1" fmla="*/ 1496510 w 1496809"/>
              <a:gd name="connsiteY1" fmla="*/ 881945 h 1864470"/>
              <a:gd name="connsiteX2" fmla="*/ 1104624 w 1496809"/>
              <a:gd name="connsiteY2" fmla="*/ 54858 h 1864470"/>
              <a:gd name="connsiteX3" fmla="*/ 403175 w 1496809"/>
              <a:gd name="connsiteY3" fmla="*/ 134233 h 1864470"/>
              <a:gd name="connsiteX4" fmla="*/ 7208 w 1496809"/>
              <a:gd name="connsiteY4" fmla="*/ 592341 h 1864470"/>
              <a:gd name="connsiteX5" fmla="*/ 160970 w 1496809"/>
              <a:gd name="connsiteY5" fmla="*/ 669675 h 1864470"/>
              <a:gd name="connsiteX6" fmla="*/ 522920 w 1496809"/>
              <a:gd name="connsiteY6" fmla="*/ 314075 h 1864470"/>
              <a:gd name="connsiteX7" fmla="*/ 1005519 w 1496809"/>
              <a:gd name="connsiteY7" fmla="*/ 274387 h 1864470"/>
              <a:gd name="connsiteX8" fmla="*/ 1289682 w 1496809"/>
              <a:gd name="connsiteY8" fmla="*/ 861762 h 1864470"/>
              <a:gd name="connsiteX9" fmla="*/ 859470 w 1496809"/>
              <a:gd name="connsiteY9" fmla="*/ 1506287 h 1864470"/>
              <a:gd name="connsiteX10" fmla="*/ 699132 w 1496809"/>
              <a:gd name="connsiteY10" fmla="*/ 1811088 h 1864470"/>
              <a:gd name="connsiteX11" fmla="*/ 875345 w 1496809"/>
              <a:gd name="connsiteY11" fmla="*/ 1849187 h 1864470"/>
              <a:gd name="connsiteX12" fmla="*/ 1047474 w 1496809"/>
              <a:gd name="connsiteY12" fmla="*/ 1607887 h 1864470"/>
              <a:gd name="connsiteX0" fmla="*/ 1047474 w 1496809"/>
              <a:gd name="connsiteY0" fmla="*/ 1607887 h 1864470"/>
              <a:gd name="connsiteX1" fmla="*/ 1496510 w 1496809"/>
              <a:gd name="connsiteY1" fmla="*/ 881945 h 1864470"/>
              <a:gd name="connsiteX2" fmla="*/ 1104624 w 1496809"/>
              <a:gd name="connsiteY2" fmla="*/ 54858 h 1864470"/>
              <a:gd name="connsiteX3" fmla="*/ 403175 w 1496809"/>
              <a:gd name="connsiteY3" fmla="*/ 134233 h 1864470"/>
              <a:gd name="connsiteX4" fmla="*/ 7208 w 1496809"/>
              <a:gd name="connsiteY4" fmla="*/ 592341 h 1864470"/>
              <a:gd name="connsiteX5" fmla="*/ 160970 w 1496809"/>
              <a:gd name="connsiteY5" fmla="*/ 669675 h 1864470"/>
              <a:gd name="connsiteX6" fmla="*/ 522920 w 1496809"/>
              <a:gd name="connsiteY6" fmla="*/ 314075 h 1864470"/>
              <a:gd name="connsiteX7" fmla="*/ 1005519 w 1496809"/>
              <a:gd name="connsiteY7" fmla="*/ 274387 h 1864470"/>
              <a:gd name="connsiteX8" fmla="*/ 1289682 w 1496809"/>
              <a:gd name="connsiteY8" fmla="*/ 861762 h 1864470"/>
              <a:gd name="connsiteX9" fmla="*/ 859470 w 1496809"/>
              <a:gd name="connsiteY9" fmla="*/ 1506287 h 1864470"/>
              <a:gd name="connsiteX10" fmla="*/ 699132 w 1496809"/>
              <a:gd name="connsiteY10" fmla="*/ 1811088 h 1864470"/>
              <a:gd name="connsiteX11" fmla="*/ 875345 w 1496809"/>
              <a:gd name="connsiteY11" fmla="*/ 1849187 h 1864470"/>
              <a:gd name="connsiteX12" fmla="*/ 1047474 w 1496809"/>
              <a:gd name="connsiteY12" fmla="*/ 1607887 h 1864470"/>
              <a:gd name="connsiteX0" fmla="*/ 1047474 w 1496809"/>
              <a:gd name="connsiteY0" fmla="*/ 1607887 h 1876794"/>
              <a:gd name="connsiteX1" fmla="*/ 1496510 w 1496809"/>
              <a:gd name="connsiteY1" fmla="*/ 881945 h 1876794"/>
              <a:gd name="connsiteX2" fmla="*/ 1104624 w 1496809"/>
              <a:gd name="connsiteY2" fmla="*/ 54858 h 1876794"/>
              <a:gd name="connsiteX3" fmla="*/ 403175 w 1496809"/>
              <a:gd name="connsiteY3" fmla="*/ 134233 h 1876794"/>
              <a:gd name="connsiteX4" fmla="*/ 7208 w 1496809"/>
              <a:gd name="connsiteY4" fmla="*/ 592341 h 1876794"/>
              <a:gd name="connsiteX5" fmla="*/ 160970 w 1496809"/>
              <a:gd name="connsiteY5" fmla="*/ 669675 h 1876794"/>
              <a:gd name="connsiteX6" fmla="*/ 522920 w 1496809"/>
              <a:gd name="connsiteY6" fmla="*/ 314075 h 1876794"/>
              <a:gd name="connsiteX7" fmla="*/ 1005519 w 1496809"/>
              <a:gd name="connsiteY7" fmla="*/ 274387 h 1876794"/>
              <a:gd name="connsiteX8" fmla="*/ 1289682 w 1496809"/>
              <a:gd name="connsiteY8" fmla="*/ 861762 h 1876794"/>
              <a:gd name="connsiteX9" fmla="*/ 859470 w 1496809"/>
              <a:gd name="connsiteY9" fmla="*/ 1506287 h 1876794"/>
              <a:gd name="connsiteX10" fmla="*/ 699132 w 1496809"/>
              <a:gd name="connsiteY10" fmla="*/ 1811088 h 1876794"/>
              <a:gd name="connsiteX11" fmla="*/ 875345 w 1496809"/>
              <a:gd name="connsiteY11" fmla="*/ 1849187 h 1876794"/>
              <a:gd name="connsiteX12" fmla="*/ 1047474 w 1496809"/>
              <a:gd name="connsiteY12" fmla="*/ 1607887 h 1876794"/>
              <a:gd name="connsiteX0" fmla="*/ 1047474 w 1496809"/>
              <a:gd name="connsiteY0" fmla="*/ 1607887 h 1866876"/>
              <a:gd name="connsiteX1" fmla="*/ 1496510 w 1496809"/>
              <a:gd name="connsiteY1" fmla="*/ 881945 h 1866876"/>
              <a:gd name="connsiteX2" fmla="*/ 1104624 w 1496809"/>
              <a:gd name="connsiteY2" fmla="*/ 54858 h 1866876"/>
              <a:gd name="connsiteX3" fmla="*/ 403175 w 1496809"/>
              <a:gd name="connsiteY3" fmla="*/ 134233 h 1866876"/>
              <a:gd name="connsiteX4" fmla="*/ 7208 w 1496809"/>
              <a:gd name="connsiteY4" fmla="*/ 592341 h 1866876"/>
              <a:gd name="connsiteX5" fmla="*/ 160970 w 1496809"/>
              <a:gd name="connsiteY5" fmla="*/ 669675 h 1866876"/>
              <a:gd name="connsiteX6" fmla="*/ 522920 w 1496809"/>
              <a:gd name="connsiteY6" fmla="*/ 314075 h 1866876"/>
              <a:gd name="connsiteX7" fmla="*/ 1005519 w 1496809"/>
              <a:gd name="connsiteY7" fmla="*/ 274387 h 1866876"/>
              <a:gd name="connsiteX8" fmla="*/ 1289682 w 1496809"/>
              <a:gd name="connsiteY8" fmla="*/ 861762 h 1866876"/>
              <a:gd name="connsiteX9" fmla="*/ 834070 w 1496809"/>
              <a:gd name="connsiteY9" fmla="*/ 1512637 h 1866876"/>
              <a:gd name="connsiteX10" fmla="*/ 699132 w 1496809"/>
              <a:gd name="connsiteY10" fmla="*/ 1811088 h 1866876"/>
              <a:gd name="connsiteX11" fmla="*/ 875345 w 1496809"/>
              <a:gd name="connsiteY11" fmla="*/ 1849187 h 1866876"/>
              <a:gd name="connsiteX12" fmla="*/ 1047474 w 1496809"/>
              <a:gd name="connsiteY12" fmla="*/ 1607887 h 1866876"/>
              <a:gd name="connsiteX0" fmla="*/ 1047474 w 1496809"/>
              <a:gd name="connsiteY0" fmla="*/ 1607887 h 1866876"/>
              <a:gd name="connsiteX1" fmla="*/ 1496510 w 1496809"/>
              <a:gd name="connsiteY1" fmla="*/ 881945 h 1866876"/>
              <a:gd name="connsiteX2" fmla="*/ 1104624 w 1496809"/>
              <a:gd name="connsiteY2" fmla="*/ 54858 h 1866876"/>
              <a:gd name="connsiteX3" fmla="*/ 403175 w 1496809"/>
              <a:gd name="connsiteY3" fmla="*/ 134233 h 1866876"/>
              <a:gd name="connsiteX4" fmla="*/ 7208 w 1496809"/>
              <a:gd name="connsiteY4" fmla="*/ 592341 h 1866876"/>
              <a:gd name="connsiteX5" fmla="*/ 160970 w 1496809"/>
              <a:gd name="connsiteY5" fmla="*/ 669675 h 1866876"/>
              <a:gd name="connsiteX6" fmla="*/ 522920 w 1496809"/>
              <a:gd name="connsiteY6" fmla="*/ 314075 h 1866876"/>
              <a:gd name="connsiteX7" fmla="*/ 1005519 w 1496809"/>
              <a:gd name="connsiteY7" fmla="*/ 274387 h 1866876"/>
              <a:gd name="connsiteX8" fmla="*/ 1289682 w 1496809"/>
              <a:gd name="connsiteY8" fmla="*/ 861762 h 1866876"/>
              <a:gd name="connsiteX9" fmla="*/ 834070 w 1496809"/>
              <a:gd name="connsiteY9" fmla="*/ 1512637 h 1866876"/>
              <a:gd name="connsiteX10" fmla="*/ 699132 w 1496809"/>
              <a:gd name="connsiteY10" fmla="*/ 1811088 h 1866876"/>
              <a:gd name="connsiteX11" fmla="*/ 875345 w 1496809"/>
              <a:gd name="connsiteY11" fmla="*/ 1849187 h 1866876"/>
              <a:gd name="connsiteX12" fmla="*/ 1047474 w 1496809"/>
              <a:gd name="connsiteY12" fmla="*/ 1607887 h 1866876"/>
              <a:gd name="connsiteX0" fmla="*/ 1047474 w 1525356"/>
              <a:gd name="connsiteY0" fmla="*/ 1607887 h 1866876"/>
              <a:gd name="connsiteX1" fmla="*/ 1525085 w 1525356"/>
              <a:gd name="connsiteY1" fmla="*/ 881945 h 1866876"/>
              <a:gd name="connsiteX2" fmla="*/ 1104624 w 1525356"/>
              <a:gd name="connsiteY2" fmla="*/ 54858 h 1866876"/>
              <a:gd name="connsiteX3" fmla="*/ 403175 w 1525356"/>
              <a:gd name="connsiteY3" fmla="*/ 134233 h 1866876"/>
              <a:gd name="connsiteX4" fmla="*/ 7208 w 1525356"/>
              <a:gd name="connsiteY4" fmla="*/ 592341 h 1866876"/>
              <a:gd name="connsiteX5" fmla="*/ 160970 w 1525356"/>
              <a:gd name="connsiteY5" fmla="*/ 669675 h 1866876"/>
              <a:gd name="connsiteX6" fmla="*/ 522920 w 1525356"/>
              <a:gd name="connsiteY6" fmla="*/ 314075 h 1866876"/>
              <a:gd name="connsiteX7" fmla="*/ 1005519 w 1525356"/>
              <a:gd name="connsiteY7" fmla="*/ 274387 h 1866876"/>
              <a:gd name="connsiteX8" fmla="*/ 1289682 w 1525356"/>
              <a:gd name="connsiteY8" fmla="*/ 861762 h 1866876"/>
              <a:gd name="connsiteX9" fmla="*/ 834070 w 1525356"/>
              <a:gd name="connsiteY9" fmla="*/ 1512637 h 1866876"/>
              <a:gd name="connsiteX10" fmla="*/ 699132 w 1525356"/>
              <a:gd name="connsiteY10" fmla="*/ 1811088 h 1866876"/>
              <a:gd name="connsiteX11" fmla="*/ 875345 w 1525356"/>
              <a:gd name="connsiteY11" fmla="*/ 1849187 h 1866876"/>
              <a:gd name="connsiteX12" fmla="*/ 1047474 w 1525356"/>
              <a:gd name="connsiteY12" fmla="*/ 1607887 h 1866876"/>
              <a:gd name="connsiteX0" fmla="*/ 1047474 w 1525261"/>
              <a:gd name="connsiteY0" fmla="*/ 1607887 h 1866876"/>
              <a:gd name="connsiteX1" fmla="*/ 1525085 w 1525261"/>
              <a:gd name="connsiteY1" fmla="*/ 881945 h 1866876"/>
              <a:gd name="connsiteX2" fmla="*/ 1104624 w 1525261"/>
              <a:gd name="connsiteY2" fmla="*/ 54858 h 1866876"/>
              <a:gd name="connsiteX3" fmla="*/ 403175 w 1525261"/>
              <a:gd name="connsiteY3" fmla="*/ 134233 h 1866876"/>
              <a:gd name="connsiteX4" fmla="*/ 7208 w 1525261"/>
              <a:gd name="connsiteY4" fmla="*/ 592341 h 1866876"/>
              <a:gd name="connsiteX5" fmla="*/ 160970 w 1525261"/>
              <a:gd name="connsiteY5" fmla="*/ 669675 h 1866876"/>
              <a:gd name="connsiteX6" fmla="*/ 522920 w 1525261"/>
              <a:gd name="connsiteY6" fmla="*/ 314075 h 1866876"/>
              <a:gd name="connsiteX7" fmla="*/ 1005519 w 1525261"/>
              <a:gd name="connsiteY7" fmla="*/ 274387 h 1866876"/>
              <a:gd name="connsiteX8" fmla="*/ 1289682 w 1525261"/>
              <a:gd name="connsiteY8" fmla="*/ 861762 h 1866876"/>
              <a:gd name="connsiteX9" fmla="*/ 834070 w 1525261"/>
              <a:gd name="connsiteY9" fmla="*/ 1512637 h 1866876"/>
              <a:gd name="connsiteX10" fmla="*/ 699132 w 1525261"/>
              <a:gd name="connsiteY10" fmla="*/ 1811088 h 1866876"/>
              <a:gd name="connsiteX11" fmla="*/ 875345 w 1525261"/>
              <a:gd name="connsiteY11" fmla="*/ 1849187 h 1866876"/>
              <a:gd name="connsiteX12" fmla="*/ 1047474 w 1525261"/>
              <a:gd name="connsiteY12" fmla="*/ 1607887 h 1866876"/>
              <a:gd name="connsiteX0" fmla="*/ 1091924 w 1525099"/>
              <a:gd name="connsiteY0" fmla="*/ 1630112 h 1865234"/>
              <a:gd name="connsiteX1" fmla="*/ 1525085 w 1525099"/>
              <a:gd name="connsiteY1" fmla="*/ 881945 h 1865234"/>
              <a:gd name="connsiteX2" fmla="*/ 1104624 w 1525099"/>
              <a:gd name="connsiteY2" fmla="*/ 54858 h 1865234"/>
              <a:gd name="connsiteX3" fmla="*/ 403175 w 1525099"/>
              <a:gd name="connsiteY3" fmla="*/ 134233 h 1865234"/>
              <a:gd name="connsiteX4" fmla="*/ 7208 w 1525099"/>
              <a:gd name="connsiteY4" fmla="*/ 592341 h 1865234"/>
              <a:gd name="connsiteX5" fmla="*/ 160970 w 1525099"/>
              <a:gd name="connsiteY5" fmla="*/ 669675 h 1865234"/>
              <a:gd name="connsiteX6" fmla="*/ 522920 w 1525099"/>
              <a:gd name="connsiteY6" fmla="*/ 314075 h 1865234"/>
              <a:gd name="connsiteX7" fmla="*/ 1005519 w 1525099"/>
              <a:gd name="connsiteY7" fmla="*/ 274387 h 1865234"/>
              <a:gd name="connsiteX8" fmla="*/ 1289682 w 1525099"/>
              <a:gd name="connsiteY8" fmla="*/ 861762 h 1865234"/>
              <a:gd name="connsiteX9" fmla="*/ 834070 w 1525099"/>
              <a:gd name="connsiteY9" fmla="*/ 1512637 h 1865234"/>
              <a:gd name="connsiteX10" fmla="*/ 699132 w 1525099"/>
              <a:gd name="connsiteY10" fmla="*/ 1811088 h 1865234"/>
              <a:gd name="connsiteX11" fmla="*/ 875345 w 1525099"/>
              <a:gd name="connsiteY11" fmla="*/ 1849187 h 1865234"/>
              <a:gd name="connsiteX12" fmla="*/ 1091924 w 1525099"/>
              <a:gd name="connsiteY12" fmla="*/ 1630112 h 1865234"/>
              <a:gd name="connsiteX0" fmla="*/ 1091924 w 1525099"/>
              <a:gd name="connsiteY0" fmla="*/ 1630112 h 1888628"/>
              <a:gd name="connsiteX1" fmla="*/ 1525085 w 1525099"/>
              <a:gd name="connsiteY1" fmla="*/ 881945 h 1888628"/>
              <a:gd name="connsiteX2" fmla="*/ 1104624 w 1525099"/>
              <a:gd name="connsiteY2" fmla="*/ 54858 h 1888628"/>
              <a:gd name="connsiteX3" fmla="*/ 403175 w 1525099"/>
              <a:gd name="connsiteY3" fmla="*/ 134233 h 1888628"/>
              <a:gd name="connsiteX4" fmla="*/ 7208 w 1525099"/>
              <a:gd name="connsiteY4" fmla="*/ 592341 h 1888628"/>
              <a:gd name="connsiteX5" fmla="*/ 160970 w 1525099"/>
              <a:gd name="connsiteY5" fmla="*/ 669675 h 1888628"/>
              <a:gd name="connsiteX6" fmla="*/ 522920 w 1525099"/>
              <a:gd name="connsiteY6" fmla="*/ 314075 h 1888628"/>
              <a:gd name="connsiteX7" fmla="*/ 1005519 w 1525099"/>
              <a:gd name="connsiteY7" fmla="*/ 274387 h 1888628"/>
              <a:gd name="connsiteX8" fmla="*/ 1289682 w 1525099"/>
              <a:gd name="connsiteY8" fmla="*/ 861762 h 1888628"/>
              <a:gd name="connsiteX9" fmla="*/ 834070 w 1525099"/>
              <a:gd name="connsiteY9" fmla="*/ 1512637 h 1888628"/>
              <a:gd name="connsiteX10" fmla="*/ 699132 w 1525099"/>
              <a:gd name="connsiteY10" fmla="*/ 1811088 h 1888628"/>
              <a:gd name="connsiteX11" fmla="*/ 910270 w 1525099"/>
              <a:gd name="connsiteY11" fmla="*/ 1877762 h 1888628"/>
              <a:gd name="connsiteX12" fmla="*/ 1091924 w 1525099"/>
              <a:gd name="connsiteY12" fmla="*/ 1630112 h 1888628"/>
              <a:gd name="connsiteX0" fmla="*/ 1091924 w 1525099"/>
              <a:gd name="connsiteY0" fmla="*/ 1630112 h 1907217"/>
              <a:gd name="connsiteX1" fmla="*/ 1525085 w 1525099"/>
              <a:gd name="connsiteY1" fmla="*/ 881945 h 1907217"/>
              <a:gd name="connsiteX2" fmla="*/ 1104624 w 1525099"/>
              <a:gd name="connsiteY2" fmla="*/ 54858 h 1907217"/>
              <a:gd name="connsiteX3" fmla="*/ 403175 w 1525099"/>
              <a:gd name="connsiteY3" fmla="*/ 134233 h 1907217"/>
              <a:gd name="connsiteX4" fmla="*/ 7208 w 1525099"/>
              <a:gd name="connsiteY4" fmla="*/ 592341 h 1907217"/>
              <a:gd name="connsiteX5" fmla="*/ 160970 w 1525099"/>
              <a:gd name="connsiteY5" fmla="*/ 669675 h 1907217"/>
              <a:gd name="connsiteX6" fmla="*/ 522920 w 1525099"/>
              <a:gd name="connsiteY6" fmla="*/ 314075 h 1907217"/>
              <a:gd name="connsiteX7" fmla="*/ 1005519 w 1525099"/>
              <a:gd name="connsiteY7" fmla="*/ 274387 h 1907217"/>
              <a:gd name="connsiteX8" fmla="*/ 1289682 w 1525099"/>
              <a:gd name="connsiteY8" fmla="*/ 861762 h 1907217"/>
              <a:gd name="connsiteX9" fmla="*/ 834070 w 1525099"/>
              <a:gd name="connsiteY9" fmla="*/ 1512637 h 1907217"/>
              <a:gd name="connsiteX10" fmla="*/ 702307 w 1525099"/>
              <a:gd name="connsiteY10" fmla="*/ 1861888 h 1907217"/>
              <a:gd name="connsiteX11" fmla="*/ 910270 w 1525099"/>
              <a:gd name="connsiteY11" fmla="*/ 1877762 h 1907217"/>
              <a:gd name="connsiteX12" fmla="*/ 1091924 w 1525099"/>
              <a:gd name="connsiteY12" fmla="*/ 1630112 h 1907217"/>
              <a:gd name="connsiteX0" fmla="*/ 1091924 w 1525099"/>
              <a:gd name="connsiteY0" fmla="*/ 1630112 h 1905366"/>
              <a:gd name="connsiteX1" fmla="*/ 1525085 w 1525099"/>
              <a:gd name="connsiteY1" fmla="*/ 881945 h 1905366"/>
              <a:gd name="connsiteX2" fmla="*/ 1104624 w 1525099"/>
              <a:gd name="connsiteY2" fmla="*/ 54858 h 1905366"/>
              <a:gd name="connsiteX3" fmla="*/ 403175 w 1525099"/>
              <a:gd name="connsiteY3" fmla="*/ 134233 h 1905366"/>
              <a:gd name="connsiteX4" fmla="*/ 7208 w 1525099"/>
              <a:gd name="connsiteY4" fmla="*/ 592341 h 1905366"/>
              <a:gd name="connsiteX5" fmla="*/ 160970 w 1525099"/>
              <a:gd name="connsiteY5" fmla="*/ 669675 h 1905366"/>
              <a:gd name="connsiteX6" fmla="*/ 522920 w 1525099"/>
              <a:gd name="connsiteY6" fmla="*/ 314075 h 1905366"/>
              <a:gd name="connsiteX7" fmla="*/ 1005519 w 1525099"/>
              <a:gd name="connsiteY7" fmla="*/ 274387 h 1905366"/>
              <a:gd name="connsiteX8" fmla="*/ 1289682 w 1525099"/>
              <a:gd name="connsiteY8" fmla="*/ 861762 h 1905366"/>
              <a:gd name="connsiteX9" fmla="*/ 757870 w 1525099"/>
              <a:gd name="connsiteY9" fmla="*/ 1544387 h 1905366"/>
              <a:gd name="connsiteX10" fmla="*/ 702307 w 1525099"/>
              <a:gd name="connsiteY10" fmla="*/ 1861888 h 1905366"/>
              <a:gd name="connsiteX11" fmla="*/ 910270 w 1525099"/>
              <a:gd name="connsiteY11" fmla="*/ 1877762 h 1905366"/>
              <a:gd name="connsiteX12" fmla="*/ 1091924 w 1525099"/>
              <a:gd name="connsiteY12" fmla="*/ 1630112 h 1905366"/>
              <a:gd name="connsiteX0" fmla="*/ 1091924 w 1525099"/>
              <a:gd name="connsiteY0" fmla="*/ 1630112 h 1905366"/>
              <a:gd name="connsiteX1" fmla="*/ 1525085 w 1525099"/>
              <a:gd name="connsiteY1" fmla="*/ 881945 h 1905366"/>
              <a:gd name="connsiteX2" fmla="*/ 1104624 w 1525099"/>
              <a:gd name="connsiteY2" fmla="*/ 54858 h 1905366"/>
              <a:gd name="connsiteX3" fmla="*/ 403175 w 1525099"/>
              <a:gd name="connsiteY3" fmla="*/ 134233 h 1905366"/>
              <a:gd name="connsiteX4" fmla="*/ 7208 w 1525099"/>
              <a:gd name="connsiteY4" fmla="*/ 592341 h 1905366"/>
              <a:gd name="connsiteX5" fmla="*/ 160970 w 1525099"/>
              <a:gd name="connsiteY5" fmla="*/ 669675 h 1905366"/>
              <a:gd name="connsiteX6" fmla="*/ 522920 w 1525099"/>
              <a:gd name="connsiteY6" fmla="*/ 314075 h 1905366"/>
              <a:gd name="connsiteX7" fmla="*/ 1005519 w 1525099"/>
              <a:gd name="connsiteY7" fmla="*/ 274387 h 1905366"/>
              <a:gd name="connsiteX8" fmla="*/ 1289682 w 1525099"/>
              <a:gd name="connsiteY8" fmla="*/ 861762 h 1905366"/>
              <a:gd name="connsiteX9" fmla="*/ 757870 w 1525099"/>
              <a:gd name="connsiteY9" fmla="*/ 1544387 h 1905366"/>
              <a:gd name="connsiteX10" fmla="*/ 702307 w 1525099"/>
              <a:gd name="connsiteY10" fmla="*/ 1861888 h 1905366"/>
              <a:gd name="connsiteX11" fmla="*/ 910270 w 1525099"/>
              <a:gd name="connsiteY11" fmla="*/ 1877762 h 1905366"/>
              <a:gd name="connsiteX12" fmla="*/ 1091924 w 1525099"/>
              <a:gd name="connsiteY12" fmla="*/ 1630112 h 1905366"/>
              <a:gd name="connsiteX0" fmla="*/ 1091924 w 1525976"/>
              <a:gd name="connsiteY0" fmla="*/ 1637774 h 1913028"/>
              <a:gd name="connsiteX1" fmla="*/ 1525085 w 1525976"/>
              <a:gd name="connsiteY1" fmla="*/ 889607 h 1913028"/>
              <a:gd name="connsiteX2" fmla="*/ 1180824 w 1525976"/>
              <a:gd name="connsiteY2" fmla="*/ 52995 h 1913028"/>
              <a:gd name="connsiteX3" fmla="*/ 403175 w 1525976"/>
              <a:gd name="connsiteY3" fmla="*/ 141895 h 1913028"/>
              <a:gd name="connsiteX4" fmla="*/ 7208 w 1525976"/>
              <a:gd name="connsiteY4" fmla="*/ 600003 h 1913028"/>
              <a:gd name="connsiteX5" fmla="*/ 160970 w 1525976"/>
              <a:gd name="connsiteY5" fmla="*/ 677337 h 1913028"/>
              <a:gd name="connsiteX6" fmla="*/ 522920 w 1525976"/>
              <a:gd name="connsiteY6" fmla="*/ 321737 h 1913028"/>
              <a:gd name="connsiteX7" fmla="*/ 1005519 w 1525976"/>
              <a:gd name="connsiteY7" fmla="*/ 282049 h 1913028"/>
              <a:gd name="connsiteX8" fmla="*/ 1289682 w 1525976"/>
              <a:gd name="connsiteY8" fmla="*/ 869424 h 1913028"/>
              <a:gd name="connsiteX9" fmla="*/ 757870 w 1525976"/>
              <a:gd name="connsiteY9" fmla="*/ 1552049 h 1913028"/>
              <a:gd name="connsiteX10" fmla="*/ 702307 w 1525976"/>
              <a:gd name="connsiteY10" fmla="*/ 1869550 h 1913028"/>
              <a:gd name="connsiteX11" fmla="*/ 910270 w 1525976"/>
              <a:gd name="connsiteY11" fmla="*/ 1885424 h 1913028"/>
              <a:gd name="connsiteX12" fmla="*/ 1091924 w 1525976"/>
              <a:gd name="connsiteY12" fmla="*/ 1637774 h 1913028"/>
              <a:gd name="connsiteX0" fmla="*/ 1091924 w 1529850"/>
              <a:gd name="connsiteY0" fmla="*/ 1675733 h 1950987"/>
              <a:gd name="connsiteX1" fmla="*/ 1525085 w 1529850"/>
              <a:gd name="connsiteY1" fmla="*/ 927566 h 1950987"/>
              <a:gd name="connsiteX2" fmla="*/ 1180824 w 1529850"/>
              <a:gd name="connsiteY2" fmla="*/ 90954 h 1950987"/>
              <a:gd name="connsiteX3" fmla="*/ 403175 w 1529850"/>
              <a:gd name="connsiteY3" fmla="*/ 179854 h 1950987"/>
              <a:gd name="connsiteX4" fmla="*/ 7208 w 1529850"/>
              <a:gd name="connsiteY4" fmla="*/ 637962 h 1950987"/>
              <a:gd name="connsiteX5" fmla="*/ 160970 w 1529850"/>
              <a:gd name="connsiteY5" fmla="*/ 715296 h 1950987"/>
              <a:gd name="connsiteX6" fmla="*/ 522920 w 1529850"/>
              <a:gd name="connsiteY6" fmla="*/ 359696 h 1950987"/>
              <a:gd name="connsiteX7" fmla="*/ 1005519 w 1529850"/>
              <a:gd name="connsiteY7" fmla="*/ 320008 h 1950987"/>
              <a:gd name="connsiteX8" fmla="*/ 1289682 w 1529850"/>
              <a:gd name="connsiteY8" fmla="*/ 907383 h 1950987"/>
              <a:gd name="connsiteX9" fmla="*/ 757870 w 1529850"/>
              <a:gd name="connsiteY9" fmla="*/ 1590008 h 1950987"/>
              <a:gd name="connsiteX10" fmla="*/ 702307 w 1529850"/>
              <a:gd name="connsiteY10" fmla="*/ 1907509 h 1950987"/>
              <a:gd name="connsiteX11" fmla="*/ 910270 w 1529850"/>
              <a:gd name="connsiteY11" fmla="*/ 1923383 h 1950987"/>
              <a:gd name="connsiteX12" fmla="*/ 1091924 w 1529850"/>
              <a:gd name="connsiteY12" fmla="*/ 1675733 h 1950987"/>
              <a:gd name="connsiteX0" fmla="*/ 1091924 w 1525976"/>
              <a:gd name="connsiteY0" fmla="*/ 1648087 h 1923341"/>
              <a:gd name="connsiteX1" fmla="*/ 1525085 w 1525976"/>
              <a:gd name="connsiteY1" fmla="*/ 899920 h 1923341"/>
              <a:gd name="connsiteX2" fmla="*/ 1180824 w 1525976"/>
              <a:gd name="connsiteY2" fmla="*/ 63308 h 1923341"/>
              <a:gd name="connsiteX3" fmla="*/ 403175 w 1525976"/>
              <a:gd name="connsiteY3" fmla="*/ 120458 h 1923341"/>
              <a:gd name="connsiteX4" fmla="*/ 7208 w 1525976"/>
              <a:gd name="connsiteY4" fmla="*/ 610316 h 1923341"/>
              <a:gd name="connsiteX5" fmla="*/ 160970 w 1525976"/>
              <a:gd name="connsiteY5" fmla="*/ 687650 h 1923341"/>
              <a:gd name="connsiteX6" fmla="*/ 522920 w 1525976"/>
              <a:gd name="connsiteY6" fmla="*/ 332050 h 1923341"/>
              <a:gd name="connsiteX7" fmla="*/ 1005519 w 1525976"/>
              <a:gd name="connsiteY7" fmla="*/ 292362 h 1923341"/>
              <a:gd name="connsiteX8" fmla="*/ 1289682 w 1525976"/>
              <a:gd name="connsiteY8" fmla="*/ 879737 h 1923341"/>
              <a:gd name="connsiteX9" fmla="*/ 757870 w 1525976"/>
              <a:gd name="connsiteY9" fmla="*/ 1562362 h 1923341"/>
              <a:gd name="connsiteX10" fmla="*/ 702307 w 1525976"/>
              <a:gd name="connsiteY10" fmla="*/ 1879863 h 1923341"/>
              <a:gd name="connsiteX11" fmla="*/ 910270 w 1525976"/>
              <a:gd name="connsiteY11" fmla="*/ 1895737 h 1923341"/>
              <a:gd name="connsiteX12" fmla="*/ 1091924 w 1525976"/>
              <a:gd name="connsiteY12" fmla="*/ 1648087 h 1923341"/>
              <a:gd name="connsiteX0" fmla="*/ 1091924 w 1525976"/>
              <a:gd name="connsiteY0" fmla="*/ 1654530 h 1929784"/>
              <a:gd name="connsiteX1" fmla="*/ 1525085 w 1525976"/>
              <a:gd name="connsiteY1" fmla="*/ 906363 h 1929784"/>
              <a:gd name="connsiteX2" fmla="*/ 1180824 w 1525976"/>
              <a:gd name="connsiteY2" fmla="*/ 69751 h 1929784"/>
              <a:gd name="connsiteX3" fmla="*/ 403175 w 1525976"/>
              <a:gd name="connsiteY3" fmla="*/ 126901 h 1929784"/>
              <a:gd name="connsiteX4" fmla="*/ 7208 w 1525976"/>
              <a:gd name="connsiteY4" fmla="*/ 616759 h 1929784"/>
              <a:gd name="connsiteX5" fmla="*/ 160970 w 1525976"/>
              <a:gd name="connsiteY5" fmla="*/ 694093 h 1929784"/>
              <a:gd name="connsiteX6" fmla="*/ 522920 w 1525976"/>
              <a:gd name="connsiteY6" fmla="*/ 338493 h 1929784"/>
              <a:gd name="connsiteX7" fmla="*/ 1005519 w 1525976"/>
              <a:gd name="connsiteY7" fmla="*/ 298805 h 1929784"/>
              <a:gd name="connsiteX8" fmla="*/ 1289682 w 1525976"/>
              <a:gd name="connsiteY8" fmla="*/ 886180 h 1929784"/>
              <a:gd name="connsiteX9" fmla="*/ 757870 w 1525976"/>
              <a:gd name="connsiteY9" fmla="*/ 1568805 h 1929784"/>
              <a:gd name="connsiteX10" fmla="*/ 702307 w 1525976"/>
              <a:gd name="connsiteY10" fmla="*/ 1886306 h 1929784"/>
              <a:gd name="connsiteX11" fmla="*/ 910270 w 1525976"/>
              <a:gd name="connsiteY11" fmla="*/ 1902180 h 1929784"/>
              <a:gd name="connsiteX12" fmla="*/ 1091924 w 1525976"/>
              <a:gd name="connsiteY12" fmla="*/ 1654530 h 1929784"/>
              <a:gd name="connsiteX0" fmla="*/ 1093431 w 1527483"/>
              <a:gd name="connsiteY0" fmla="*/ 1654530 h 1929784"/>
              <a:gd name="connsiteX1" fmla="*/ 1526592 w 1527483"/>
              <a:gd name="connsiteY1" fmla="*/ 906363 h 1929784"/>
              <a:gd name="connsiteX2" fmla="*/ 1182331 w 1527483"/>
              <a:gd name="connsiteY2" fmla="*/ 69751 h 1929784"/>
              <a:gd name="connsiteX3" fmla="*/ 404682 w 1527483"/>
              <a:gd name="connsiteY3" fmla="*/ 126901 h 1929784"/>
              <a:gd name="connsiteX4" fmla="*/ 8715 w 1527483"/>
              <a:gd name="connsiteY4" fmla="*/ 616759 h 1929784"/>
              <a:gd name="connsiteX5" fmla="*/ 162477 w 1527483"/>
              <a:gd name="connsiteY5" fmla="*/ 694093 h 1929784"/>
              <a:gd name="connsiteX6" fmla="*/ 524427 w 1527483"/>
              <a:gd name="connsiteY6" fmla="*/ 332143 h 1929784"/>
              <a:gd name="connsiteX7" fmla="*/ 1007026 w 1527483"/>
              <a:gd name="connsiteY7" fmla="*/ 298805 h 1929784"/>
              <a:gd name="connsiteX8" fmla="*/ 1291189 w 1527483"/>
              <a:gd name="connsiteY8" fmla="*/ 886180 h 1929784"/>
              <a:gd name="connsiteX9" fmla="*/ 759377 w 1527483"/>
              <a:gd name="connsiteY9" fmla="*/ 1568805 h 1929784"/>
              <a:gd name="connsiteX10" fmla="*/ 703814 w 1527483"/>
              <a:gd name="connsiteY10" fmla="*/ 1886306 h 1929784"/>
              <a:gd name="connsiteX11" fmla="*/ 911777 w 1527483"/>
              <a:gd name="connsiteY11" fmla="*/ 1902180 h 1929784"/>
              <a:gd name="connsiteX12" fmla="*/ 1093431 w 1527483"/>
              <a:gd name="connsiteY12" fmla="*/ 1654530 h 1929784"/>
              <a:gd name="connsiteX0" fmla="*/ 1093431 w 1527483"/>
              <a:gd name="connsiteY0" fmla="*/ 1654530 h 1929784"/>
              <a:gd name="connsiteX1" fmla="*/ 1526592 w 1527483"/>
              <a:gd name="connsiteY1" fmla="*/ 906363 h 1929784"/>
              <a:gd name="connsiteX2" fmla="*/ 1182331 w 1527483"/>
              <a:gd name="connsiteY2" fmla="*/ 69751 h 1929784"/>
              <a:gd name="connsiteX3" fmla="*/ 404682 w 1527483"/>
              <a:gd name="connsiteY3" fmla="*/ 126901 h 1929784"/>
              <a:gd name="connsiteX4" fmla="*/ 8715 w 1527483"/>
              <a:gd name="connsiteY4" fmla="*/ 616759 h 1929784"/>
              <a:gd name="connsiteX5" fmla="*/ 162477 w 1527483"/>
              <a:gd name="connsiteY5" fmla="*/ 694093 h 1929784"/>
              <a:gd name="connsiteX6" fmla="*/ 524427 w 1527483"/>
              <a:gd name="connsiteY6" fmla="*/ 332143 h 1929784"/>
              <a:gd name="connsiteX7" fmla="*/ 1032426 w 1527483"/>
              <a:gd name="connsiteY7" fmla="*/ 282930 h 1929784"/>
              <a:gd name="connsiteX8" fmla="*/ 1291189 w 1527483"/>
              <a:gd name="connsiteY8" fmla="*/ 886180 h 1929784"/>
              <a:gd name="connsiteX9" fmla="*/ 759377 w 1527483"/>
              <a:gd name="connsiteY9" fmla="*/ 1568805 h 1929784"/>
              <a:gd name="connsiteX10" fmla="*/ 703814 w 1527483"/>
              <a:gd name="connsiteY10" fmla="*/ 1886306 h 1929784"/>
              <a:gd name="connsiteX11" fmla="*/ 911777 w 1527483"/>
              <a:gd name="connsiteY11" fmla="*/ 1902180 h 1929784"/>
              <a:gd name="connsiteX12" fmla="*/ 1093431 w 1527483"/>
              <a:gd name="connsiteY12" fmla="*/ 1654530 h 1929784"/>
              <a:gd name="connsiteX0" fmla="*/ 1151493 w 1585545"/>
              <a:gd name="connsiteY0" fmla="*/ 1647708 h 1922962"/>
              <a:gd name="connsiteX1" fmla="*/ 1584654 w 1585545"/>
              <a:gd name="connsiteY1" fmla="*/ 899541 h 1922962"/>
              <a:gd name="connsiteX2" fmla="*/ 1240393 w 1585545"/>
              <a:gd name="connsiteY2" fmla="*/ 62929 h 1922962"/>
              <a:gd name="connsiteX3" fmla="*/ 462744 w 1585545"/>
              <a:gd name="connsiteY3" fmla="*/ 120079 h 1922962"/>
              <a:gd name="connsiteX4" fmla="*/ 6452 w 1585545"/>
              <a:gd name="connsiteY4" fmla="*/ 600412 h 1922962"/>
              <a:gd name="connsiteX5" fmla="*/ 220539 w 1585545"/>
              <a:gd name="connsiteY5" fmla="*/ 687271 h 1922962"/>
              <a:gd name="connsiteX6" fmla="*/ 582489 w 1585545"/>
              <a:gd name="connsiteY6" fmla="*/ 325321 h 1922962"/>
              <a:gd name="connsiteX7" fmla="*/ 1090488 w 1585545"/>
              <a:gd name="connsiteY7" fmla="*/ 276108 h 1922962"/>
              <a:gd name="connsiteX8" fmla="*/ 1349251 w 1585545"/>
              <a:gd name="connsiteY8" fmla="*/ 879358 h 1922962"/>
              <a:gd name="connsiteX9" fmla="*/ 817439 w 1585545"/>
              <a:gd name="connsiteY9" fmla="*/ 1561983 h 1922962"/>
              <a:gd name="connsiteX10" fmla="*/ 761876 w 1585545"/>
              <a:gd name="connsiteY10" fmla="*/ 1879484 h 1922962"/>
              <a:gd name="connsiteX11" fmla="*/ 969839 w 1585545"/>
              <a:gd name="connsiteY11" fmla="*/ 1895358 h 1922962"/>
              <a:gd name="connsiteX12" fmla="*/ 1151493 w 1585545"/>
              <a:gd name="connsiteY12" fmla="*/ 1647708 h 1922962"/>
              <a:gd name="connsiteX0" fmla="*/ 1151356 w 1585411"/>
              <a:gd name="connsiteY0" fmla="*/ 1658706 h 1933960"/>
              <a:gd name="connsiteX1" fmla="*/ 1584517 w 1585411"/>
              <a:gd name="connsiteY1" fmla="*/ 910539 h 1933960"/>
              <a:gd name="connsiteX2" fmla="*/ 1240256 w 1585411"/>
              <a:gd name="connsiteY2" fmla="*/ 73927 h 1933960"/>
              <a:gd name="connsiteX3" fmla="*/ 459432 w 1585411"/>
              <a:gd name="connsiteY3" fmla="*/ 102502 h 1933960"/>
              <a:gd name="connsiteX4" fmla="*/ 6315 w 1585411"/>
              <a:gd name="connsiteY4" fmla="*/ 611410 h 1933960"/>
              <a:gd name="connsiteX5" fmla="*/ 220402 w 1585411"/>
              <a:gd name="connsiteY5" fmla="*/ 698269 h 1933960"/>
              <a:gd name="connsiteX6" fmla="*/ 582352 w 1585411"/>
              <a:gd name="connsiteY6" fmla="*/ 336319 h 1933960"/>
              <a:gd name="connsiteX7" fmla="*/ 1090351 w 1585411"/>
              <a:gd name="connsiteY7" fmla="*/ 287106 h 1933960"/>
              <a:gd name="connsiteX8" fmla="*/ 1349114 w 1585411"/>
              <a:gd name="connsiteY8" fmla="*/ 890356 h 1933960"/>
              <a:gd name="connsiteX9" fmla="*/ 817302 w 1585411"/>
              <a:gd name="connsiteY9" fmla="*/ 1572981 h 1933960"/>
              <a:gd name="connsiteX10" fmla="*/ 761739 w 1585411"/>
              <a:gd name="connsiteY10" fmla="*/ 1890482 h 1933960"/>
              <a:gd name="connsiteX11" fmla="*/ 969702 w 1585411"/>
              <a:gd name="connsiteY11" fmla="*/ 1906356 h 1933960"/>
              <a:gd name="connsiteX12" fmla="*/ 1151356 w 1585411"/>
              <a:gd name="connsiteY12" fmla="*/ 1658706 h 1933960"/>
              <a:gd name="connsiteX0" fmla="*/ 1151356 w 1585742"/>
              <a:gd name="connsiteY0" fmla="*/ 1674782 h 1950036"/>
              <a:gd name="connsiteX1" fmla="*/ 1584517 w 1585742"/>
              <a:gd name="connsiteY1" fmla="*/ 926615 h 1950036"/>
              <a:gd name="connsiteX2" fmla="*/ 1252956 w 1585742"/>
              <a:gd name="connsiteY2" fmla="*/ 67778 h 1950036"/>
              <a:gd name="connsiteX3" fmla="*/ 459432 w 1585742"/>
              <a:gd name="connsiteY3" fmla="*/ 118578 h 1950036"/>
              <a:gd name="connsiteX4" fmla="*/ 6315 w 1585742"/>
              <a:gd name="connsiteY4" fmla="*/ 627486 h 1950036"/>
              <a:gd name="connsiteX5" fmla="*/ 220402 w 1585742"/>
              <a:gd name="connsiteY5" fmla="*/ 714345 h 1950036"/>
              <a:gd name="connsiteX6" fmla="*/ 582352 w 1585742"/>
              <a:gd name="connsiteY6" fmla="*/ 352395 h 1950036"/>
              <a:gd name="connsiteX7" fmla="*/ 1090351 w 1585742"/>
              <a:gd name="connsiteY7" fmla="*/ 303182 h 1950036"/>
              <a:gd name="connsiteX8" fmla="*/ 1349114 w 1585742"/>
              <a:gd name="connsiteY8" fmla="*/ 906432 h 1950036"/>
              <a:gd name="connsiteX9" fmla="*/ 817302 w 1585742"/>
              <a:gd name="connsiteY9" fmla="*/ 1589057 h 1950036"/>
              <a:gd name="connsiteX10" fmla="*/ 761739 w 1585742"/>
              <a:gd name="connsiteY10" fmla="*/ 1906558 h 1950036"/>
              <a:gd name="connsiteX11" fmla="*/ 969702 w 1585742"/>
              <a:gd name="connsiteY11" fmla="*/ 1922432 h 1950036"/>
              <a:gd name="connsiteX12" fmla="*/ 1151356 w 1585742"/>
              <a:gd name="connsiteY12" fmla="*/ 1674782 h 1950036"/>
              <a:gd name="connsiteX0" fmla="*/ 1151356 w 1587069"/>
              <a:gd name="connsiteY0" fmla="*/ 1684613 h 1959867"/>
              <a:gd name="connsiteX1" fmla="*/ 1584517 w 1587069"/>
              <a:gd name="connsiteY1" fmla="*/ 936446 h 1959867"/>
              <a:gd name="connsiteX2" fmla="*/ 1252956 w 1587069"/>
              <a:gd name="connsiteY2" fmla="*/ 77609 h 1959867"/>
              <a:gd name="connsiteX3" fmla="*/ 459432 w 1587069"/>
              <a:gd name="connsiteY3" fmla="*/ 128409 h 1959867"/>
              <a:gd name="connsiteX4" fmla="*/ 6315 w 1587069"/>
              <a:gd name="connsiteY4" fmla="*/ 637317 h 1959867"/>
              <a:gd name="connsiteX5" fmla="*/ 220402 w 1587069"/>
              <a:gd name="connsiteY5" fmla="*/ 724176 h 1959867"/>
              <a:gd name="connsiteX6" fmla="*/ 582352 w 1587069"/>
              <a:gd name="connsiteY6" fmla="*/ 362226 h 1959867"/>
              <a:gd name="connsiteX7" fmla="*/ 1090351 w 1587069"/>
              <a:gd name="connsiteY7" fmla="*/ 313013 h 1959867"/>
              <a:gd name="connsiteX8" fmla="*/ 1349114 w 1587069"/>
              <a:gd name="connsiteY8" fmla="*/ 916263 h 1959867"/>
              <a:gd name="connsiteX9" fmla="*/ 817302 w 1587069"/>
              <a:gd name="connsiteY9" fmla="*/ 1598888 h 1959867"/>
              <a:gd name="connsiteX10" fmla="*/ 761739 w 1587069"/>
              <a:gd name="connsiteY10" fmla="*/ 1916389 h 1959867"/>
              <a:gd name="connsiteX11" fmla="*/ 969702 w 1587069"/>
              <a:gd name="connsiteY11" fmla="*/ 1932263 h 1959867"/>
              <a:gd name="connsiteX12" fmla="*/ 1151356 w 1587069"/>
              <a:gd name="connsiteY12" fmla="*/ 1684613 h 1959867"/>
              <a:gd name="connsiteX0" fmla="*/ 1151356 w 1587069"/>
              <a:gd name="connsiteY0" fmla="*/ 1698437 h 1973691"/>
              <a:gd name="connsiteX1" fmla="*/ 1584517 w 1587069"/>
              <a:gd name="connsiteY1" fmla="*/ 950270 h 1973691"/>
              <a:gd name="connsiteX2" fmla="*/ 1252956 w 1587069"/>
              <a:gd name="connsiteY2" fmla="*/ 91433 h 1973691"/>
              <a:gd name="connsiteX3" fmla="*/ 459432 w 1587069"/>
              <a:gd name="connsiteY3" fmla="*/ 142233 h 1973691"/>
              <a:gd name="connsiteX4" fmla="*/ 6315 w 1587069"/>
              <a:gd name="connsiteY4" fmla="*/ 651141 h 1973691"/>
              <a:gd name="connsiteX5" fmla="*/ 220402 w 1587069"/>
              <a:gd name="connsiteY5" fmla="*/ 738000 h 1973691"/>
              <a:gd name="connsiteX6" fmla="*/ 582352 w 1587069"/>
              <a:gd name="connsiteY6" fmla="*/ 376050 h 1973691"/>
              <a:gd name="connsiteX7" fmla="*/ 1090351 w 1587069"/>
              <a:gd name="connsiteY7" fmla="*/ 326837 h 1973691"/>
              <a:gd name="connsiteX8" fmla="*/ 1349114 w 1587069"/>
              <a:gd name="connsiteY8" fmla="*/ 930087 h 1973691"/>
              <a:gd name="connsiteX9" fmla="*/ 817302 w 1587069"/>
              <a:gd name="connsiteY9" fmla="*/ 1612712 h 1973691"/>
              <a:gd name="connsiteX10" fmla="*/ 761739 w 1587069"/>
              <a:gd name="connsiteY10" fmla="*/ 1930213 h 1973691"/>
              <a:gd name="connsiteX11" fmla="*/ 969702 w 1587069"/>
              <a:gd name="connsiteY11" fmla="*/ 1946087 h 1973691"/>
              <a:gd name="connsiteX12" fmla="*/ 1151356 w 1587069"/>
              <a:gd name="connsiteY12" fmla="*/ 1698437 h 1973691"/>
              <a:gd name="connsiteX0" fmla="*/ 1151356 w 1587069"/>
              <a:gd name="connsiteY0" fmla="*/ 1698437 h 1973691"/>
              <a:gd name="connsiteX1" fmla="*/ 1584517 w 1587069"/>
              <a:gd name="connsiteY1" fmla="*/ 950270 h 1973691"/>
              <a:gd name="connsiteX2" fmla="*/ 1252956 w 1587069"/>
              <a:gd name="connsiteY2" fmla="*/ 91433 h 1973691"/>
              <a:gd name="connsiteX3" fmla="*/ 459432 w 1587069"/>
              <a:gd name="connsiteY3" fmla="*/ 142233 h 1973691"/>
              <a:gd name="connsiteX4" fmla="*/ 6315 w 1587069"/>
              <a:gd name="connsiteY4" fmla="*/ 651141 h 1973691"/>
              <a:gd name="connsiteX5" fmla="*/ 220402 w 1587069"/>
              <a:gd name="connsiteY5" fmla="*/ 738000 h 1973691"/>
              <a:gd name="connsiteX6" fmla="*/ 582352 w 1587069"/>
              <a:gd name="connsiteY6" fmla="*/ 376050 h 1973691"/>
              <a:gd name="connsiteX7" fmla="*/ 1090351 w 1587069"/>
              <a:gd name="connsiteY7" fmla="*/ 326837 h 1973691"/>
              <a:gd name="connsiteX8" fmla="*/ 1349114 w 1587069"/>
              <a:gd name="connsiteY8" fmla="*/ 930087 h 1973691"/>
              <a:gd name="connsiteX9" fmla="*/ 817302 w 1587069"/>
              <a:gd name="connsiteY9" fmla="*/ 1612712 h 1973691"/>
              <a:gd name="connsiteX10" fmla="*/ 761739 w 1587069"/>
              <a:gd name="connsiteY10" fmla="*/ 1930213 h 1973691"/>
              <a:gd name="connsiteX11" fmla="*/ 969702 w 1587069"/>
              <a:gd name="connsiteY11" fmla="*/ 1946087 h 1973691"/>
              <a:gd name="connsiteX12" fmla="*/ 1151356 w 1587069"/>
              <a:gd name="connsiteY12" fmla="*/ 1698437 h 1973691"/>
              <a:gd name="connsiteX0" fmla="*/ 1151274 w 1586987"/>
              <a:gd name="connsiteY0" fmla="*/ 1698437 h 1973691"/>
              <a:gd name="connsiteX1" fmla="*/ 1584435 w 1586987"/>
              <a:gd name="connsiteY1" fmla="*/ 950270 h 1973691"/>
              <a:gd name="connsiteX2" fmla="*/ 1252874 w 1586987"/>
              <a:gd name="connsiteY2" fmla="*/ 91433 h 1973691"/>
              <a:gd name="connsiteX3" fmla="*/ 459350 w 1586987"/>
              <a:gd name="connsiteY3" fmla="*/ 142233 h 1973691"/>
              <a:gd name="connsiteX4" fmla="*/ 6233 w 1586987"/>
              <a:gd name="connsiteY4" fmla="*/ 651141 h 1973691"/>
              <a:gd name="connsiteX5" fmla="*/ 220320 w 1586987"/>
              <a:gd name="connsiteY5" fmla="*/ 738000 h 1973691"/>
              <a:gd name="connsiteX6" fmla="*/ 566395 w 1586987"/>
              <a:gd name="connsiteY6" fmla="*/ 385575 h 1973691"/>
              <a:gd name="connsiteX7" fmla="*/ 1090269 w 1586987"/>
              <a:gd name="connsiteY7" fmla="*/ 326837 h 1973691"/>
              <a:gd name="connsiteX8" fmla="*/ 1349032 w 1586987"/>
              <a:gd name="connsiteY8" fmla="*/ 930087 h 1973691"/>
              <a:gd name="connsiteX9" fmla="*/ 817220 w 1586987"/>
              <a:gd name="connsiteY9" fmla="*/ 1612712 h 1973691"/>
              <a:gd name="connsiteX10" fmla="*/ 761657 w 1586987"/>
              <a:gd name="connsiteY10" fmla="*/ 1930213 h 1973691"/>
              <a:gd name="connsiteX11" fmla="*/ 969620 w 1586987"/>
              <a:gd name="connsiteY11" fmla="*/ 1946087 h 1973691"/>
              <a:gd name="connsiteX12" fmla="*/ 1151274 w 1586987"/>
              <a:gd name="connsiteY12" fmla="*/ 1698437 h 1973691"/>
              <a:gd name="connsiteX0" fmla="*/ 1151274 w 1586987"/>
              <a:gd name="connsiteY0" fmla="*/ 1698437 h 1973691"/>
              <a:gd name="connsiteX1" fmla="*/ 1584435 w 1586987"/>
              <a:gd name="connsiteY1" fmla="*/ 950270 h 1973691"/>
              <a:gd name="connsiteX2" fmla="*/ 1252874 w 1586987"/>
              <a:gd name="connsiteY2" fmla="*/ 91433 h 1973691"/>
              <a:gd name="connsiteX3" fmla="*/ 459350 w 1586987"/>
              <a:gd name="connsiteY3" fmla="*/ 142233 h 1973691"/>
              <a:gd name="connsiteX4" fmla="*/ 6233 w 1586987"/>
              <a:gd name="connsiteY4" fmla="*/ 651141 h 1973691"/>
              <a:gd name="connsiteX5" fmla="*/ 220320 w 1586987"/>
              <a:gd name="connsiteY5" fmla="*/ 738000 h 1973691"/>
              <a:gd name="connsiteX6" fmla="*/ 566395 w 1586987"/>
              <a:gd name="connsiteY6" fmla="*/ 385575 h 1973691"/>
              <a:gd name="connsiteX7" fmla="*/ 1090269 w 1586987"/>
              <a:gd name="connsiteY7" fmla="*/ 326837 h 1973691"/>
              <a:gd name="connsiteX8" fmla="*/ 1349032 w 1586987"/>
              <a:gd name="connsiteY8" fmla="*/ 930087 h 1973691"/>
              <a:gd name="connsiteX9" fmla="*/ 817220 w 1586987"/>
              <a:gd name="connsiteY9" fmla="*/ 1612712 h 1973691"/>
              <a:gd name="connsiteX10" fmla="*/ 761657 w 1586987"/>
              <a:gd name="connsiteY10" fmla="*/ 1930213 h 1973691"/>
              <a:gd name="connsiteX11" fmla="*/ 969620 w 1586987"/>
              <a:gd name="connsiteY11" fmla="*/ 1946087 h 1973691"/>
              <a:gd name="connsiteX12" fmla="*/ 1151274 w 1586987"/>
              <a:gd name="connsiteY12" fmla="*/ 1698437 h 1973691"/>
              <a:gd name="connsiteX0" fmla="*/ 1151274 w 1617251"/>
              <a:gd name="connsiteY0" fmla="*/ 1688957 h 1964211"/>
              <a:gd name="connsiteX1" fmla="*/ 1616185 w 1617251"/>
              <a:gd name="connsiteY1" fmla="*/ 940790 h 1964211"/>
              <a:gd name="connsiteX2" fmla="*/ 1252874 w 1617251"/>
              <a:gd name="connsiteY2" fmla="*/ 81953 h 1964211"/>
              <a:gd name="connsiteX3" fmla="*/ 459350 w 1617251"/>
              <a:gd name="connsiteY3" fmla="*/ 132753 h 1964211"/>
              <a:gd name="connsiteX4" fmla="*/ 6233 w 1617251"/>
              <a:gd name="connsiteY4" fmla="*/ 641661 h 1964211"/>
              <a:gd name="connsiteX5" fmla="*/ 220320 w 1617251"/>
              <a:gd name="connsiteY5" fmla="*/ 728520 h 1964211"/>
              <a:gd name="connsiteX6" fmla="*/ 566395 w 1617251"/>
              <a:gd name="connsiteY6" fmla="*/ 376095 h 1964211"/>
              <a:gd name="connsiteX7" fmla="*/ 1090269 w 1617251"/>
              <a:gd name="connsiteY7" fmla="*/ 317357 h 1964211"/>
              <a:gd name="connsiteX8" fmla="*/ 1349032 w 1617251"/>
              <a:gd name="connsiteY8" fmla="*/ 920607 h 1964211"/>
              <a:gd name="connsiteX9" fmla="*/ 817220 w 1617251"/>
              <a:gd name="connsiteY9" fmla="*/ 1603232 h 1964211"/>
              <a:gd name="connsiteX10" fmla="*/ 761657 w 1617251"/>
              <a:gd name="connsiteY10" fmla="*/ 1920733 h 1964211"/>
              <a:gd name="connsiteX11" fmla="*/ 969620 w 1617251"/>
              <a:gd name="connsiteY11" fmla="*/ 1936607 h 1964211"/>
              <a:gd name="connsiteX12" fmla="*/ 1151274 w 1617251"/>
              <a:gd name="connsiteY12" fmla="*/ 1688957 h 1964211"/>
              <a:gd name="connsiteX0" fmla="*/ 1151274 w 1639387"/>
              <a:gd name="connsiteY0" fmla="*/ 1688957 h 1964211"/>
              <a:gd name="connsiteX1" fmla="*/ 1638410 w 1639387"/>
              <a:gd name="connsiteY1" fmla="*/ 940790 h 1964211"/>
              <a:gd name="connsiteX2" fmla="*/ 1252874 w 1639387"/>
              <a:gd name="connsiteY2" fmla="*/ 81953 h 1964211"/>
              <a:gd name="connsiteX3" fmla="*/ 459350 w 1639387"/>
              <a:gd name="connsiteY3" fmla="*/ 132753 h 1964211"/>
              <a:gd name="connsiteX4" fmla="*/ 6233 w 1639387"/>
              <a:gd name="connsiteY4" fmla="*/ 641661 h 1964211"/>
              <a:gd name="connsiteX5" fmla="*/ 220320 w 1639387"/>
              <a:gd name="connsiteY5" fmla="*/ 728520 h 1964211"/>
              <a:gd name="connsiteX6" fmla="*/ 566395 w 1639387"/>
              <a:gd name="connsiteY6" fmla="*/ 376095 h 1964211"/>
              <a:gd name="connsiteX7" fmla="*/ 1090269 w 1639387"/>
              <a:gd name="connsiteY7" fmla="*/ 317357 h 1964211"/>
              <a:gd name="connsiteX8" fmla="*/ 1349032 w 1639387"/>
              <a:gd name="connsiteY8" fmla="*/ 920607 h 1964211"/>
              <a:gd name="connsiteX9" fmla="*/ 817220 w 1639387"/>
              <a:gd name="connsiteY9" fmla="*/ 1603232 h 1964211"/>
              <a:gd name="connsiteX10" fmla="*/ 761657 w 1639387"/>
              <a:gd name="connsiteY10" fmla="*/ 1920733 h 1964211"/>
              <a:gd name="connsiteX11" fmla="*/ 969620 w 1639387"/>
              <a:gd name="connsiteY11" fmla="*/ 1936607 h 1964211"/>
              <a:gd name="connsiteX12" fmla="*/ 1151274 w 1639387"/>
              <a:gd name="connsiteY12" fmla="*/ 1688957 h 1964211"/>
              <a:gd name="connsiteX0" fmla="*/ 1151274 w 1640167"/>
              <a:gd name="connsiteY0" fmla="*/ 1688957 h 1964211"/>
              <a:gd name="connsiteX1" fmla="*/ 1638410 w 1640167"/>
              <a:gd name="connsiteY1" fmla="*/ 940790 h 1964211"/>
              <a:gd name="connsiteX2" fmla="*/ 1252874 w 1640167"/>
              <a:gd name="connsiteY2" fmla="*/ 81953 h 1964211"/>
              <a:gd name="connsiteX3" fmla="*/ 459350 w 1640167"/>
              <a:gd name="connsiteY3" fmla="*/ 132753 h 1964211"/>
              <a:gd name="connsiteX4" fmla="*/ 6233 w 1640167"/>
              <a:gd name="connsiteY4" fmla="*/ 641661 h 1964211"/>
              <a:gd name="connsiteX5" fmla="*/ 220320 w 1640167"/>
              <a:gd name="connsiteY5" fmla="*/ 728520 h 1964211"/>
              <a:gd name="connsiteX6" fmla="*/ 566395 w 1640167"/>
              <a:gd name="connsiteY6" fmla="*/ 376095 h 1964211"/>
              <a:gd name="connsiteX7" fmla="*/ 1090269 w 1640167"/>
              <a:gd name="connsiteY7" fmla="*/ 317357 h 1964211"/>
              <a:gd name="connsiteX8" fmla="*/ 1349032 w 1640167"/>
              <a:gd name="connsiteY8" fmla="*/ 920607 h 1964211"/>
              <a:gd name="connsiteX9" fmla="*/ 817220 w 1640167"/>
              <a:gd name="connsiteY9" fmla="*/ 1603232 h 1964211"/>
              <a:gd name="connsiteX10" fmla="*/ 761657 w 1640167"/>
              <a:gd name="connsiteY10" fmla="*/ 1920733 h 1964211"/>
              <a:gd name="connsiteX11" fmla="*/ 969620 w 1640167"/>
              <a:gd name="connsiteY11" fmla="*/ 1936607 h 1964211"/>
              <a:gd name="connsiteX12" fmla="*/ 1151274 w 1640167"/>
              <a:gd name="connsiteY12" fmla="*/ 1688957 h 1964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40167" h="1964211">
                <a:moveTo>
                  <a:pt x="1151274" y="1688957"/>
                </a:moveTo>
                <a:cubicBezTo>
                  <a:pt x="1262739" y="1522988"/>
                  <a:pt x="1615127" y="1329274"/>
                  <a:pt x="1638410" y="940790"/>
                </a:cubicBezTo>
                <a:cubicBezTo>
                  <a:pt x="1661693" y="552306"/>
                  <a:pt x="1449384" y="216626"/>
                  <a:pt x="1252874" y="81953"/>
                </a:cubicBezTo>
                <a:cubicBezTo>
                  <a:pt x="1056364" y="-52720"/>
                  <a:pt x="787773" y="-11332"/>
                  <a:pt x="459350" y="132753"/>
                </a:cubicBezTo>
                <a:cubicBezTo>
                  <a:pt x="130927" y="276838"/>
                  <a:pt x="46071" y="542367"/>
                  <a:pt x="6233" y="641661"/>
                </a:cubicBezTo>
                <a:cubicBezTo>
                  <a:pt x="-33605" y="740955"/>
                  <a:pt x="126960" y="772781"/>
                  <a:pt x="220320" y="728520"/>
                </a:cubicBezTo>
                <a:cubicBezTo>
                  <a:pt x="313680" y="684259"/>
                  <a:pt x="364254" y="495422"/>
                  <a:pt x="566395" y="376095"/>
                </a:cubicBezTo>
                <a:cubicBezTo>
                  <a:pt x="768536" y="256768"/>
                  <a:pt x="959830" y="226605"/>
                  <a:pt x="1090269" y="317357"/>
                </a:cubicBezTo>
                <a:cubicBezTo>
                  <a:pt x="1220709" y="408109"/>
                  <a:pt x="1394540" y="706295"/>
                  <a:pt x="1349032" y="920607"/>
                </a:cubicBezTo>
                <a:cubicBezTo>
                  <a:pt x="1303524" y="1134919"/>
                  <a:pt x="937341" y="1465119"/>
                  <a:pt x="817220" y="1603232"/>
                </a:cubicBezTo>
                <a:cubicBezTo>
                  <a:pt x="697099" y="1741345"/>
                  <a:pt x="736257" y="1865171"/>
                  <a:pt x="761657" y="1920733"/>
                </a:cubicBezTo>
                <a:cubicBezTo>
                  <a:pt x="787057" y="1976296"/>
                  <a:pt x="904684" y="1975236"/>
                  <a:pt x="969620" y="1936607"/>
                </a:cubicBezTo>
                <a:cubicBezTo>
                  <a:pt x="1034556" y="1897978"/>
                  <a:pt x="1039809" y="1854926"/>
                  <a:pt x="1151274" y="16889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BE02FB5-4127-4402-8B93-4CFF2B568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8364" y="1680832"/>
            <a:ext cx="199949" cy="20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831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</TotalTime>
  <Words>6</Words>
  <Application>Microsoft Office PowerPoint</Application>
  <PresentationFormat>Custom</PresentationFormat>
  <Paragraphs>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Cambria Math</vt:lpstr>
      <vt:lpstr>Raavi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Isaac Valdez</dc:creator>
  <cp:lastModifiedBy>Isaac Valdez</cp:lastModifiedBy>
  <cp:revision>3</cp:revision>
  <dcterms:created xsi:type="dcterms:W3CDTF">2017-09-15T14:10:30Z</dcterms:created>
  <dcterms:modified xsi:type="dcterms:W3CDTF">2018-01-26T15:47:17Z</dcterms:modified>
</cp:coreProperties>
</file>