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Valdez" userId="13e1ca45-44f1-4a8d-b954-611b20158646" providerId="ADAL" clId="{7580802B-9074-4358-A9F5-36BD003F33B8}"/>
    <pc:docChg chg="undo addSld delSld modSld">
      <pc:chgData name="Isaac Valdez" userId="13e1ca45-44f1-4a8d-b954-611b20158646" providerId="ADAL" clId="{7580802B-9074-4358-A9F5-36BD003F33B8}" dt="2017-09-19T13:41:56.446" v="104"/>
      <pc:docMkLst>
        <pc:docMk/>
      </pc:docMkLst>
      <pc:sldChg chg="addSp modSp add">
        <pc:chgData name="Isaac Valdez" userId="13e1ca45-44f1-4a8d-b954-611b20158646" providerId="ADAL" clId="{7580802B-9074-4358-A9F5-36BD003F33B8}" dt="2017-09-19T13:26:01.290" v="6" actId="14100"/>
        <pc:sldMkLst>
          <pc:docMk/>
          <pc:sldMk cId="386490407" sldId="257"/>
        </pc:sldMkLst>
        <pc:spChg chg="add mod">
          <ac:chgData name="Isaac Valdez" userId="13e1ca45-44f1-4a8d-b954-611b20158646" providerId="ADAL" clId="{7580802B-9074-4358-A9F5-36BD003F33B8}" dt="2017-09-19T13:25:49.334" v="2" actId="1076"/>
          <ac:spMkLst>
            <pc:docMk/>
            <pc:sldMk cId="386490407" sldId="257"/>
            <ac:spMk id="2" creationId="{3DADE37B-088D-4BA6-B7F2-5CDF04D0DAE7}"/>
          </ac:spMkLst>
        </pc:spChg>
        <pc:spChg chg="add mod">
          <ac:chgData name="Isaac Valdez" userId="13e1ca45-44f1-4a8d-b954-611b20158646" providerId="ADAL" clId="{7580802B-9074-4358-A9F5-36BD003F33B8}" dt="2017-09-19T13:25:53.313" v="3"/>
          <ac:spMkLst>
            <pc:docMk/>
            <pc:sldMk cId="386490407" sldId="257"/>
            <ac:spMk id="8" creationId="{E62CED41-C34B-44C2-9C18-AA2D3E02F8DF}"/>
          </ac:spMkLst>
        </pc:spChg>
        <pc:cxnChg chg="mod">
          <ac:chgData name="Isaac Valdez" userId="13e1ca45-44f1-4a8d-b954-611b20158646" providerId="ADAL" clId="{7580802B-9074-4358-A9F5-36BD003F33B8}" dt="2017-09-19T13:26:01.290" v="6" actId="14100"/>
          <ac:cxnSpMkLst>
            <pc:docMk/>
            <pc:sldMk cId="386490407" sldId="257"/>
            <ac:cxnSpMk id="9" creationId="{255EED27-C408-4907-BF4B-29A6573B5230}"/>
          </ac:cxnSpMkLst>
        </pc:cxnChg>
      </pc:sldChg>
      <pc:sldChg chg="modSp add">
        <pc:chgData name="Isaac Valdez" userId="13e1ca45-44f1-4a8d-b954-611b20158646" providerId="ADAL" clId="{7580802B-9074-4358-A9F5-36BD003F33B8}" dt="2017-09-19T13:26:39.260" v="17" actId="14100"/>
        <pc:sldMkLst>
          <pc:docMk/>
          <pc:sldMk cId="3295894598" sldId="258"/>
        </pc:sldMkLst>
        <pc:spChg chg="mod">
          <ac:chgData name="Isaac Valdez" userId="13e1ca45-44f1-4a8d-b954-611b20158646" providerId="ADAL" clId="{7580802B-9074-4358-A9F5-36BD003F33B8}" dt="2017-09-19T13:26:07.720" v="8" actId="1076"/>
          <ac:spMkLst>
            <pc:docMk/>
            <pc:sldMk cId="3295894598" sldId="258"/>
            <ac:spMk id="2" creationId="{3DADE37B-088D-4BA6-B7F2-5CDF04D0DAE7}"/>
          </ac:spMkLst>
        </pc:spChg>
        <pc:cxnChg chg="mod">
          <ac:chgData name="Isaac Valdez" userId="13e1ca45-44f1-4a8d-b954-611b20158646" providerId="ADAL" clId="{7580802B-9074-4358-A9F5-36BD003F33B8}" dt="2017-09-19T13:26:39.260" v="17" actId="14100"/>
          <ac:cxnSpMkLst>
            <pc:docMk/>
            <pc:sldMk cId="3295894598" sldId="258"/>
            <ac:cxnSpMk id="9" creationId="{255EED27-C408-4907-BF4B-29A6573B5230}"/>
          </ac:cxnSpMkLst>
        </pc:cxnChg>
      </pc:sldChg>
      <pc:sldChg chg="modSp add">
        <pc:chgData name="Isaac Valdez" userId="13e1ca45-44f1-4a8d-b954-611b20158646" providerId="ADAL" clId="{7580802B-9074-4358-A9F5-36BD003F33B8}" dt="2017-09-19T13:26:33.296" v="16" actId="14100"/>
        <pc:sldMkLst>
          <pc:docMk/>
          <pc:sldMk cId="765730999" sldId="259"/>
        </pc:sldMkLst>
        <pc:spChg chg="mod">
          <ac:chgData name="Isaac Valdez" userId="13e1ca45-44f1-4a8d-b954-611b20158646" providerId="ADAL" clId="{7580802B-9074-4358-A9F5-36BD003F33B8}" dt="2017-09-19T13:26:19.008" v="11" actId="1076"/>
          <ac:spMkLst>
            <pc:docMk/>
            <pc:sldMk cId="765730999" sldId="259"/>
            <ac:spMk id="2" creationId="{3DADE37B-088D-4BA6-B7F2-5CDF04D0DAE7}"/>
          </ac:spMkLst>
        </pc:spChg>
        <pc:cxnChg chg="mod">
          <ac:chgData name="Isaac Valdez" userId="13e1ca45-44f1-4a8d-b954-611b20158646" providerId="ADAL" clId="{7580802B-9074-4358-A9F5-36BD003F33B8}" dt="2017-09-19T13:26:33.296" v="16" actId="14100"/>
          <ac:cxnSpMkLst>
            <pc:docMk/>
            <pc:sldMk cId="765730999" sldId="259"/>
            <ac:cxnSpMk id="9" creationId="{255EED27-C408-4907-BF4B-29A6573B5230}"/>
          </ac:cxnSpMkLst>
        </pc:cxnChg>
      </pc:sldChg>
      <pc:sldChg chg="modSp add">
        <pc:chgData name="Isaac Valdez" userId="13e1ca45-44f1-4a8d-b954-611b20158646" providerId="ADAL" clId="{7580802B-9074-4358-A9F5-36BD003F33B8}" dt="2017-09-19T13:26:53.880" v="23" actId="1076"/>
        <pc:sldMkLst>
          <pc:docMk/>
          <pc:sldMk cId="98070642" sldId="260"/>
        </pc:sldMkLst>
        <pc:spChg chg="mod">
          <ac:chgData name="Isaac Valdez" userId="13e1ca45-44f1-4a8d-b954-611b20158646" providerId="ADAL" clId="{7580802B-9074-4358-A9F5-36BD003F33B8}" dt="2017-09-19T13:26:44.814" v="19" actId="1076"/>
          <ac:spMkLst>
            <pc:docMk/>
            <pc:sldMk cId="98070642" sldId="260"/>
            <ac:spMk id="2" creationId="{3DADE37B-088D-4BA6-B7F2-5CDF04D0DAE7}"/>
          </ac:spMkLst>
        </pc:spChg>
        <pc:cxnChg chg="mod">
          <ac:chgData name="Isaac Valdez" userId="13e1ca45-44f1-4a8d-b954-611b20158646" providerId="ADAL" clId="{7580802B-9074-4358-A9F5-36BD003F33B8}" dt="2017-09-19T13:26:53.880" v="23" actId="1076"/>
          <ac:cxnSpMkLst>
            <pc:docMk/>
            <pc:sldMk cId="98070642" sldId="260"/>
            <ac:cxnSpMk id="9" creationId="{255EED27-C408-4907-BF4B-29A6573B5230}"/>
          </ac:cxnSpMkLst>
        </pc:cxnChg>
      </pc:sldChg>
      <pc:sldChg chg="addSp modSp add">
        <pc:chgData name="Isaac Valdez" userId="13e1ca45-44f1-4a8d-b954-611b20158646" providerId="ADAL" clId="{7580802B-9074-4358-A9F5-36BD003F33B8}" dt="2017-09-19T13:41:56.446" v="104"/>
        <pc:sldMkLst>
          <pc:docMk/>
          <pc:sldMk cId="1344691259" sldId="261"/>
        </pc:sldMkLst>
        <pc:spChg chg="add mod">
          <ac:chgData name="Isaac Valdez" userId="13e1ca45-44f1-4a8d-b954-611b20158646" providerId="ADAL" clId="{7580802B-9074-4358-A9F5-36BD003F33B8}" dt="2017-09-19T13:38:08.665" v="35" actId="14100"/>
          <ac:spMkLst>
            <pc:docMk/>
            <pc:sldMk cId="1344691259" sldId="261"/>
            <ac:spMk id="4" creationId="{8E342C61-D10C-4157-A66F-C4D7C47F6B76}"/>
          </ac:spMkLst>
        </pc:spChg>
        <pc:spChg chg="add mod">
          <ac:chgData name="Isaac Valdez" userId="13e1ca45-44f1-4a8d-b954-611b20158646" providerId="ADAL" clId="{7580802B-9074-4358-A9F5-36BD003F33B8}" dt="2017-09-19T13:39:05.763" v="52" actId="1076"/>
          <ac:spMkLst>
            <pc:docMk/>
            <pc:sldMk cId="1344691259" sldId="261"/>
            <ac:spMk id="14" creationId="{F08CD857-AC1B-45D9-9FEF-D051B49C658C}"/>
          </ac:spMkLst>
        </pc:spChg>
        <pc:spChg chg="add mod">
          <ac:chgData name="Isaac Valdez" userId="13e1ca45-44f1-4a8d-b954-611b20158646" providerId="ADAL" clId="{7580802B-9074-4358-A9F5-36BD003F33B8}" dt="2017-09-19T13:39:57.627" v="63" actId="1076"/>
          <ac:spMkLst>
            <pc:docMk/>
            <pc:sldMk cId="1344691259" sldId="261"/>
            <ac:spMk id="15" creationId="{50AABB15-3449-4A63-B09B-B74C18D9691F}"/>
          </ac:spMkLst>
        </pc:spChg>
        <pc:spChg chg="add mod">
          <ac:chgData name="Isaac Valdez" userId="13e1ca45-44f1-4a8d-b954-611b20158646" providerId="ADAL" clId="{7580802B-9074-4358-A9F5-36BD003F33B8}" dt="2017-09-19T13:41:06.428" v="81" actId="1582"/>
          <ac:spMkLst>
            <pc:docMk/>
            <pc:sldMk cId="1344691259" sldId="261"/>
            <ac:spMk id="16" creationId="{AFF61AA1-110A-415D-BB16-0121AF4D7E89}"/>
          </ac:spMkLst>
        </pc:spChg>
        <pc:spChg chg="add mod">
          <ac:chgData name="Isaac Valdez" userId="13e1ca45-44f1-4a8d-b954-611b20158646" providerId="ADAL" clId="{7580802B-9074-4358-A9F5-36BD003F33B8}" dt="2017-09-19T13:40:07.687" v="67" actId="1076"/>
          <ac:spMkLst>
            <pc:docMk/>
            <pc:sldMk cId="1344691259" sldId="261"/>
            <ac:spMk id="17" creationId="{7B90CFB3-33DC-4E7B-AADE-52DEC050FDCA}"/>
          </ac:spMkLst>
        </pc:spChg>
        <pc:spChg chg="add mod">
          <ac:chgData name="Isaac Valdez" userId="13e1ca45-44f1-4a8d-b954-611b20158646" providerId="ADAL" clId="{7580802B-9074-4358-A9F5-36BD003F33B8}" dt="2017-09-19T13:40:53.834" v="79" actId="1076"/>
          <ac:spMkLst>
            <pc:docMk/>
            <pc:sldMk cId="1344691259" sldId="261"/>
            <ac:spMk id="18" creationId="{FBF69625-3D43-4A59-BA6B-80B33B219892}"/>
          </ac:spMkLst>
        </pc:spChg>
        <pc:spChg chg="add mod">
          <ac:chgData name="Isaac Valdez" userId="13e1ca45-44f1-4a8d-b954-611b20158646" providerId="ADAL" clId="{7580802B-9074-4358-A9F5-36BD003F33B8}" dt="2017-09-19T13:40:44.202" v="77" actId="1076"/>
          <ac:spMkLst>
            <pc:docMk/>
            <pc:sldMk cId="1344691259" sldId="261"/>
            <ac:spMk id="19" creationId="{5270F36A-E600-44B8-9FC0-F2E11B862301}"/>
          </ac:spMkLst>
        </pc:spChg>
        <pc:spChg chg="add mod">
          <ac:chgData name="Isaac Valdez" userId="13e1ca45-44f1-4a8d-b954-611b20158646" providerId="ADAL" clId="{7580802B-9074-4358-A9F5-36BD003F33B8}" dt="2017-09-19T13:41:49.402" v="93" actId="1076"/>
          <ac:spMkLst>
            <pc:docMk/>
            <pc:sldMk cId="1344691259" sldId="261"/>
            <ac:spMk id="20" creationId="{A0AB6B94-77C5-4E59-86C6-C102EDD05422}"/>
          </ac:spMkLst>
        </pc:spChg>
        <pc:spChg chg="add mod">
          <ac:chgData name="Isaac Valdez" userId="13e1ca45-44f1-4a8d-b954-611b20158646" providerId="ADAL" clId="{7580802B-9074-4358-A9F5-36BD003F33B8}" dt="2017-09-19T13:41:56.446" v="104"/>
          <ac:spMkLst>
            <pc:docMk/>
            <pc:sldMk cId="1344691259" sldId="261"/>
            <ac:spMk id="21" creationId="{FF1BDCD3-0E30-4ADF-89E7-D470D55BBD11}"/>
          </ac:spMkLst>
        </pc:spChg>
        <pc:cxnChg chg="mod">
          <ac:chgData name="Isaac Valdez" userId="13e1ca45-44f1-4a8d-b954-611b20158646" providerId="ADAL" clId="{7580802B-9074-4358-A9F5-36BD003F33B8}" dt="2017-09-19T13:38:18.670" v="37" actId="14100"/>
          <ac:cxnSpMkLst>
            <pc:docMk/>
            <pc:sldMk cId="1344691259" sldId="261"/>
            <ac:cxnSpMk id="9" creationId="{255EED27-C408-4907-BF4B-29A6573B5230}"/>
          </ac:cxnSpMkLst>
        </pc:cxnChg>
        <pc:cxnChg chg="add mod">
          <ac:chgData name="Isaac Valdez" userId="13e1ca45-44f1-4a8d-b954-611b20158646" providerId="ADAL" clId="{7580802B-9074-4358-A9F5-36BD003F33B8}" dt="2017-09-19T13:38:51.125" v="43" actId="208"/>
          <ac:cxnSpMkLst>
            <pc:docMk/>
            <pc:sldMk cId="1344691259" sldId="261"/>
            <ac:cxnSpMk id="12" creationId="{FD6E5EFA-AFE5-4F3B-8966-2EDFAC9D66C7}"/>
          </ac:cxnSpMkLst>
        </pc:cxnChg>
        <pc:cxnChg chg="add mod">
          <ac:chgData name="Isaac Valdez" userId="13e1ca45-44f1-4a8d-b954-611b20158646" providerId="ADAL" clId="{7580802B-9074-4358-A9F5-36BD003F33B8}" dt="2017-09-19T13:39:57.627" v="63" actId="1076"/>
          <ac:cxnSpMkLst>
            <pc:docMk/>
            <pc:sldMk cId="1344691259" sldId="261"/>
            <ac:cxnSpMk id="13" creationId="{54F85432-D681-4633-8068-30AB09DC56B5}"/>
          </ac:cxnSpMkLst>
        </pc:cxnChg>
      </pc:sldChg>
      <pc:sldChg chg="add del">
        <pc:chgData name="Isaac Valdez" userId="13e1ca45-44f1-4a8d-b954-611b20158646" providerId="ADAL" clId="{7580802B-9074-4358-A9F5-36BD003F33B8}" dt="2017-09-19T13:37:37.707" v="27" actId="2696"/>
        <pc:sldMkLst>
          <pc:docMk/>
          <pc:sldMk cId="1688697184" sldId="261"/>
        </pc:sldMkLst>
      </pc:sldChg>
      <pc:sldChg chg="add del">
        <pc:chgData name="Isaac Valdez" userId="13e1ca45-44f1-4a8d-b954-611b20158646" providerId="ADAL" clId="{7580802B-9074-4358-A9F5-36BD003F33B8}" dt="2017-09-19T13:37:33.265" v="25" actId="2696"/>
        <pc:sldMkLst>
          <pc:docMk/>
          <pc:sldMk cId="409974187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891AAA-BE96-4753-86C8-DDF6E367A523}"/>
              </a:ext>
            </a:extLst>
          </p:cNvPr>
          <p:cNvCxnSpPr/>
          <p:nvPr/>
        </p:nvCxnSpPr>
        <p:spPr>
          <a:xfrm>
            <a:off x="2660073" y="1939636"/>
            <a:ext cx="0" cy="4682837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31B3E4-2E02-4B5F-BB0C-A1C689EEEB73}"/>
              </a:ext>
            </a:extLst>
          </p:cNvPr>
          <p:cNvCxnSpPr/>
          <p:nvPr/>
        </p:nvCxnSpPr>
        <p:spPr>
          <a:xfrm>
            <a:off x="1939636" y="6234545"/>
            <a:ext cx="6179128" cy="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A5378A1-3BAD-48D8-8EB7-2E692880527B}"/>
              </a:ext>
            </a:extLst>
          </p:cNvPr>
          <p:cNvSpPr/>
          <p:nvPr/>
        </p:nvSpPr>
        <p:spPr>
          <a:xfrm>
            <a:off x="1316182" y="3906983"/>
            <a:ext cx="6677891" cy="2992582"/>
          </a:xfrm>
          <a:custGeom>
            <a:avLst/>
            <a:gdLst>
              <a:gd name="connsiteX0" fmla="*/ 0 w 6636327"/>
              <a:gd name="connsiteY0" fmla="*/ 2951018 h 3034145"/>
              <a:gd name="connsiteX1" fmla="*/ 2008909 w 6636327"/>
              <a:gd name="connsiteY1" fmla="*/ 1177636 h 3034145"/>
              <a:gd name="connsiteX2" fmla="*/ 4267200 w 6636327"/>
              <a:gd name="connsiteY2" fmla="*/ 0 h 3034145"/>
              <a:gd name="connsiteX3" fmla="*/ 5791200 w 6636327"/>
              <a:gd name="connsiteY3" fmla="*/ 1177636 h 3034145"/>
              <a:gd name="connsiteX4" fmla="*/ 6636327 w 6636327"/>
              <a:gd name="connsiteY4" fmla="*/ 3034145 h 3034145"/>
              <a:gd name="connsiteX0" fmla="*/ 0 w 6636327"/>
              <a:gd name="connsiteY0" fmla="*/ 2951072 h 3034199"/>
              <a:gd name="connsiteX1" fmla="*/ 2008909 w 6636327"/>
              <a:gd name="connsiteY1" fmla="*/ 1136126 h 3034199"/>
              <a:gd name="connsiteX2" fmla="*/ 4267200 w 6636327"/>
              <a:gd name="connsiteY2" fmla="*/ 54 h 3034199"/>
              <a:gd name="connsiteX3" fmla="*/ 5791200 w 6636327"/>
              <a:gd name="connsiteY3" fmla="*/ 1177690 h 3034199"/>
              <a:gd name="connsiteX4" fmla="*/ 6636327 w 6636327"/>
              <a:gd name="connsiteY4" fmla="*/ 3034199 h 3034199"/>
              <a:gd name="connsiteX0" fmla="*/ 0 w 6636327"/>
              <a:gd name="connsiteY0" fmla="*/ 2951043 h 3034170"/>
              <a:gd name="connsiteX1" fmla="*/ 1911927 w 6636327"/>
              <a:gd name="connsiteY1" fmla="*/ 1149952 h 3034170"/>
              <a:gd name="connsiteX2" fmla="*/ 4267200 w 6636327"/>
              <a:gd name="connsiteY2" fmla="*/ 25 h 3034170"/>
              <a:gd name="connsiteX3" fmla="*/ 5791200 w 6636327"/>
              <a:gd name="connsiteY3" fmla="*/ 1177661 h 3034170"/>
              <a:gd name="connsiteX4" fmla="*/ 6636327 w 6636327"/>
              <a:gd name="connsiteY4" fmla="*/ 3034170 h 3034170"/>
              <a:gd name="connsiteX0" fmla="*/ 0 w 6636327"/>
              <a:gd name="connsiteY0" fmla="*/ 2951018 h 3034145"/>
              <a:gd name="connsiteX1" fmla="*/ 1911927 w 6636327"/>
              <a:gd name="connsiteY1" fmla="*/ 1149927 h 3034145"/>
              <a:gd name="connsiteX2" fmla="*/ 4267200 w 6636327"/>
              <a:gd name="connsiteY2" fmla="*/ 0 h 3034145"/>
              <a:gd name="connsiteX3" fmla="*/ 5915891 w 6636327"/>
              <a:gd name="connsiteY3" fmla="*/ 1149927 h 3034145"/>
              <a:gd name="connsiteX4" fmla="*/ 6636327 w 6636327"/>
              <a:gd name="connsiteY4" fmla="*/ 3034145 h 3034145"/>
              <a:gd name="connsiteX0" fmla="*/ 0 w 6677891"/>
              <a:gd name="connsiteY0" fmla="*/ 2951018 h 2992582"/>
              <a:gd name="connsiteX1" fmla="*/ 1911927 w 6677891"/>
              <a:gd name="connsiteY1" fmla="*/ 1149927 h 2992582"/>
              <a:gd name="connsiteX2" fmla="*/ 4267200 w 6677891"/>
              <a:gd name="connsiteY2" fmla="*/ 0 h 2992582"/>
              <a:gd name="connsiteX3" fmla="*/ 5915891 w 6677891"/>
              <a:gd name="connsiteY3" fmla="*/ 1149927 h 2992582"/>
              <a:gd name="connsiteX4" fmla="*/ 6677891 w 6677891"/>
              <a:gd name="connsiteY4" fmla="*/ 2992582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7891" h="2992582">
                <a:moveTo>
                  <a:pt x="0" y="2951018"/>
                </a:moveTo>
                <a:cubicBezTo>
                  <a:pt x="648854" y="2310245"/>
                  <a:pt x="1200727" y="1641763"/>
                  <a:pt x="1911927" y="1149927"/>
                </a:cubicBezTo>
                <a:cubicBezTo>
                  <a:pt x="2623127" y="658091"/>
                  <a:pt x="3599873" y="0"/>
                  <a:pt x="4267200" y="0"/>
                </a:cubicBezTo>
                <a:cubicBezTo>
                  <a:pt x="4934527" y="0"/>
                  <a:pt x="5514109" y="651163"/>
                  <a:pt x="5915891" y="1149927"/>
                </a:cubicBezTo>
                <a:cubicBezTo>
                  <a:pt x="6317673" y="1648691"/>
                  <a:pt x="6452754" y="2317173"/>
                  <a:pt x="6677891" y="299258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EED27-C408-4907-BF4B-29A6573B5230}"/>
              </a:ext>
            </a:extLst>
          </p:cNvPr>
          <p:cNvCxnSpPr/>
          <p:nvPr/>
        </p:nvCxnSpPr>
        <p:spPr>
          <a:xfrm flipV="1">
            <a:off x="3505199" y="3505201"/>
            <a:ext cx="2757055" cy="1149927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891AAA-BE96-4753-86C8-DDF6E367A523}"/>
              </a:ext>
            </a:extLst>
          </p:cNvPr>
          <p:cNvCxnSpPr/>
          <p:nvPr/>
        </p:nvCxnSpPr>
        <p:spPr>
          <a:xfrm>
            <a:off x="2660073" y="1939636"/>
            <a:ext cx="0" cy="4682837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31B3E4-2E02-4B5F-BB0C-A1C689EEEB73}"/>
              </a:ext>
            </a:extLst>
          </p:cNvPr>
          <p:cNvCxnSpPr/>
          <p:nvPr/>
        </p:nvCxnSpPr>
        <p:spPr>
          <a:xfrm>
            <a:off x="1939636" y="6234545"/>
            <a:ext cx="6179128" cy="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A5378A1-3BAD-48D8-8EB7-2E692880527B}"/>
              </a:ext>
            </a:extLst>
          </p:cNvPr>
          <p:cNvSpPr/>
          <p:nvPr/>
        </p:nvSpPr>
        <p:spPr>
          <a:xfrm>
            <a:off x="1316182" y="3906983"/>
            <a:ext cx="6677891" cy="2992582"/>
          </a:xfrm>
          <a:custGeom>
            <a:avLst/>
            <a:gdLst>
              <a:gd name="connsiteX0" fmla="*/ 0 w 6636327"/>
              <a:gd name="connsiteY0" fmla="*/ 2951018 h 3034145"/>
              <a:gd name="connsiteX1" fmla="*/ 2008909 w 6636327"/>
              <a:gd name="connsiteY1" fmla="*/ 1177636 h 3034145"/>
              <a:gd name="connsiteX2" fmla="*/ 4267200 w 6636327"/>
              <a:gd name="connsiteY2" fmla="*/ 0 h 3034145"/>
              <a:gd name="connsiteX3" fmla="*/ 5791200 w 6636327"/>
              <a:gd name="connsiteY3" fmla="*/ 1177636 h 3034145"/>
              <a:gd name="connsiteX4" fmla="*/ 6636327 w 6636327"/>
              <a:gd name="connsiteY4" fmla="*/ 3034145 h 3034145"/>
              <a:gd name="connsiteX0" fmla="*/ 0 w 6636327"/>
              <a:gd name="connsiteY0" fmla="*/ 2951072 h 3034199"/>
              <a:gd name="connsiteX1" fmla="*/ 2008909 w 6636327"/>
              <a:gd name="connsiteY1" fmla="*/ 1136126 h 3034199"/>
              <a:gd name="connsiteX2" fmla="*/ 4267200 w 6636327"/>
              <a:gd name="connsiteY2" fmla="*/ 54 h 3034199"/>
              <a:gd name="connsiteX3" fmla="*/ 5791200 w 6636327"/>
              <a:gd name="connsiteY3" fmla="*/ 1177690 h 3034199"/>
              <a:gd name="connsiteX4" fmla="*/ 6636327 w 6636327"/>
              <a:gd name="connsiteY4" fmla="*/ 3034199 h 3034199"/>
              <a:gd name="connsiteX0" fmla="*/ 0 w 6636327"/>
              <a:gd name="connsiteY0" fmla="*/ 2951043 h 3034170"/>
              <a:gd name="connsiteX1" fmla="*/ 1911927 w 6636327"/>
              <a:gd name="connsiteY1" fmla="*/ 1149952 h 3034170"/>
              <a:gd name="connsiteX2" fmla="*/ 4267200 w 6636327"/>
              <a:gd name="connsiteY2" fmla="*/ 25 h 3034170"/>
              <a:gd name="connsiteX3" fmla="*/ 5791200 w 6636327"/>
              <a:gd name="connsiteY3" fmla="*/ 1177661 h 3034170"/>
              <a:gd name="connsiteX4" fmla="*/ 6636327 w 6636327"/>
              <a:gd name="connsiteY4" fmla="*/ 3034170 h 3034170"/>
              <a:gd name="connsiteX0" fmla="*/ 0 w 6636327"/>
              <a:gd name="connsiteY0" fmla="*/ 2951018 h 3034145"/>
              <a:gd name="connsiteX1" fmla="*/ 1911927 w 6636327"/>
              <a:gd name="connsiteY1" fmla="*/ 1149927 h 3034145"/>
              <a:gd name="connsiteX2" fmla="*/ 4267200 w 6636327"/>
              <a:gd name="connsiteY2" fmla="*/ 0 h 3034145"/>
              <a:gd name="connsiteX3" fmla="*/ 5915891 w 6636327"/>
              <a:gd name="connsiteY3" fmla="*/ 1149927 h 3034145"/>
              <a:gd name="connsiteX4" fmla="*/ 6636327 w 6636327"/>
              <a:gd name="connsiteY4" fmla="*/ 3034145 h 3034145"/>
              <a:gd name="connsiteX0" fmla="*/ 0 w 6677891"/>
              <a:gd name="connsiteY0" fmla="*/ 2951018 h 2992582"/>
              <a:gd name="connsiteX1" fmla="*/ 1911927 w 6677891"/>
              <a:gd name="connsiteY1" fmla="*/ 1149927 h 2992582"/>
              <a:gd name="connsiteX2" fmla="*/ 4267200 w 6677891"/>
              <a:gd name="connsiteY2" fmla="*/ 0 h 2992582"/>
              <a:gd name="connsiteX3" fmla="*/ 5915891 w 6677891"/>
              <a:gd name="connsiteY3" fmla="*/ 1149927 h 2992582"/>
              <a:gd name="connsiteX4" fmla="*/ 6677891 w 6677891"/>
              <a:gd name="connsiteY4" fmla="*/ 2992582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7891" h="2992582">
                <a:moveTo>
                  <a:pt x="0" y="2951018"/>
                </a:moveTo>
                <a:cubicBezTo>
                  <a:pt x="648854" y="2310245"/>
                  <a:pt x="1200727" y="1641763"/>
                  <a:pt x="1911927" y="1149927"/>
                </a:cubicBezTo>
                <a:cubicBezTo>
                  <a:pt x="2623127" y="658091"/>
                  <a:pt x="3599873" y="0"/>
                  <a:pt x="4267200" y="0"/>
                </a:cubicBezTo>
                <a:cubicBezTo>
                  <a:pt x="4934527" y="0"/>
                  <a:pt x="5514109" y="651163"/>
                  <a:pt x="5915891" y="1149927"/>
                </a:cubicBezTo>
                <a:cubicBezTo>
                  <a:pt x="6317673" y="1648691"/>
                  <a:pt x="6452754" y="2317173"/>
                  <a:pt x="6677891" y="299258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EED27-C408-4907-BF4B-29A6573B5230}"/>
              </a:ext>
            </a:extLst>
          </p:cNvPr>
          <p:cNvCxnSpPr>
            <a:cxnSpLocks/>
          </p:cNvCxnSpPr>
          <p:nvPr/>
        </p:nvCxnSpPr>
        <p:spPr>
          <a:xfrm flipV="1">
            <a:off x="3186545" y="3657600"/>
            <a:ext cx="3089564" cy="1229591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DADE37B-088D-4BA6-B7F2-5CDF04D0DAE7}"/>
              </a:ext>
            </a:extLst>
          </p:cNvPr>
          <p:cNvSpPr/>
          <p:nvPr/>
        </p:nvSpPr>
        <p:spPr>
          <a:xfrm>
            <a:off x="3699163" y="4572000"/>
            <a:ext cx="166255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2CED41-C34B-44C2-9C18-AA2D3E02F8DF}"/>
              </a:ext>
            </a:extLst>
          </p:cNvPr>
          <p:cNvSpPr/>
          <p:nvPr/>
        </p:nvSpPr>
        <p:spPr>
          <a:xfrm>
            <a:off x="5541817" y="3823855"/>
            <a:ext cx="166255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891AAA-BE96-4753-86C8-DDF6E367A523}"/>
              </a:ext>
            </a:extLst>
          </p:cNvPr>
          <p:cNvCxnSpPr/>
          <p:nvPr/>
        </p:nvCxnSpPr>
        <p:spPr>
          <a:xfrm>
            <a:off x="2660073" y="1939636"/>
            <a:ext cx="0" cy="4682837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31B3E4-2E02-4B5F-BB0C-A1C689EEEB73}"/>
              </a:ext>
            </a:extLst>
          </p:cNvPr>
          <p:cNvCxnSpPr/>
          <p:nvPr/>
        </p:nvCxnSpPr>
        <p:spPr>
          <a:xfrm>
            <a:off x="1939636" y="6234545"/>
            <a:ext cx="6179128" cy="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A5378A1-3BAD-48D8-8EB7-2E692880527B}"/>
              </a:ext>
            </a:extLst>
          </p:cNvPr>
          <p:cNvSpPr/>
          <p:nvPr/>
        </p:nvSpPr>
        <p:spPr>
          <a:xfrm>
            <a:off x="1316182" y="3906983"/>
            <a:ext cx="6677891" cy="2992582"/>
          </a:xfrm>
          <a:custGeom>
            <a:avLst/>
            <a:gdLst>
              <a:gd name="connsiteX0" fmla="*/ 0 w 6636327"/>
              <a:gd name="connsiteY0" fmla="*/ 2951018 h 3034145"/>
              <a:gd name="connsiteX1" fmla="*/ 2008909 w 6636327"/>
              <a:gd name="connsiteY1" fmla="*/ 1177636 h 3034145"/>
              <a:gd name="connsiteX2" fmla="*/ 4267200 w 6636327"/>
              <a:gd name="connsiteY2" fmla="*/ 0 h 3034145"/>
              <a:gd name="connsiteX3" fmla="*/ 5791200 w 6636327"/>
              <a:gd name="connsiteY3" fmla="*/ 1177636 h 3034145"/>
              <a:gd name="connsiteX4" fmla="*/ 6636327 w 6636327"/>
              <a:gd name="connsiteY4" fmla="*/ 3034145 h 3034145"/>
              <a:gd name="connsiteX0" fmla="*/ 0 w 6636327"/>
              <a:gd name="connsiteY0" fmla="*/ 2951072 h 3034199"/>
              <a:gd name="connsiteX1" fmla="*/ 2008909 w 6636327"/>
              <a:gd name="connsiteY1" fmla="*/ 1136126 h 3034199"/>
              <a:gd name="connsiteX2" fmla="*/ 4267200 w 6636327"/>
              <a:gd name="connsiteY2" fmla="*/ 54 h 3034199"/>
              <a:gd name="connsiteX3" fmla="*/ 5791200 w 6636327"/>
              <a:gd name="connsiteY3" fmla="*/ 1177690 h 3034199"/>
              <a:gd name="connsiteX4" fmla="*/ 6636327 w 6636327"/>
              <a:gd name="connsiteY4" fmla="*/ 3034199 h 3034199"/>
              <a:gd name="connsiteX0" fmla="*/ 0 w 6636327"/>
              <a:gd name="connsiteY0" fmla="*/ 2951043 h 3034170"/>
              <a:gd name="connsiteX1" fmla="*/ 1911927 w 6636327"/>
              <a:gd name="connsiteY1" fmla="*/ 1149952 h 3034170"/>
              <a:gd name="connsiteX2" fmla="*/ 4267200 w 6636327"/>
              <a:gd name="connsiteY2" fmla="*/ 25 h 3034170"/>
              <a:gd name="connsiteX3" fmla="*/ 5791200 w 6636327"/>
              <a:gd name="connsiteY3" fmla="*/ 1177661 h 3034170"/>
              <a:gd name="connsiteX4" fmla="*/ 6636327 w 6636327"/>
              <a:gd name="connsiteY4" fmla="*/ 3034170 h 3034170"/>
              <a:gd name="connsiteX0" fmla="*/ 0 w 6636327"/>
              <a:gd name="connsiteY0" fmla="*/ 2951018 h 3034145"/>
              <a:gd name="connsiteX1" fmla="*/ 1911927 w 6636327"/>
              <a:gd name="connsiteY1" fmla="*/ 1149927 h 3034145"/>
              <a:gd name="connsiteX2" fmla="*/ 4267200 w 6636327"/>
              <a:gd name="connsiteY2" fmla="*/ 0 h 3034145"/>
              <a:gd name="connsiteX3" fmla="*/ 5915891 w 6636327"/>
              <a:gd name="connsiteY3" fmla="*/ 1149927 h 3034145"/>
              <a:gd name="connsiteX4" fmla="*/ 6636327 w 6636327"/>
              <a:gd name="connsiteY4" fmla="*/ 3034145 h 3034145"/>
              <a:gd name="connsiteX0" fmla="*/ 0 w 6677891"/>
              <a:gd name="connsiteY0" fmla="*/ 2951018 h 2992582"/>
              <a:gd name="connsiteX1" fmla="*/ 1911927 w 6677891"/>
              <a:gd name="connsiteY1" fmla="*/ 1149927 h 2992582"/>
              <a:gd name="connsiteX2" fmla="*/ 4267200 w 6677891"/>
              <a:gd name="connsiteY2" fmla="*/ 0 h 2992582"/>
              <a:gd name="connsiteX3" fmla="*/ 5915891 w 6677891"/>
              <a:gd name="connsiteY3" fmla="*/ 1149927 h 2992582"/>
              <a:gd name="connsiteX4" fmla="*/ 6677891 w 6677891"/>
              <a:gd name="connsiteY4" fmla="*/ 2992582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7891" h="2992582">
                <a:moveTo>
                  <a:pt x="0" y="2951018"/>
                </a:moveTo>
                <a:cubicBezTo>
                  <a:pt x="648854" y="2310245"/>
                  <a:pt x="1200727" y="1641763"/>
                  <a:pt x="1911927" y="1149927"/>
                </a:cubicBezTo>
                <a:cubicBezTo>
                  <a:pt x="2623127" y="658091"/>
                  <a:pt x="3599873" y="0"/>
                  <a:pt x="4267200" y="0"/>
                </a:cubicBezTo>
                <a:cubicBezTo>
                  <a:pt x="4934527" y="0"/>
                  <a:pt x="5514109" y="651163"/>
                  <a:pt x="5915891" y="1149927"/>
                </a:cubicBezTo>
                <a:cubicBezTo>
                  <a:pt x="6317673" y="1648691"/>
                  <a:pt x="6452754" y="2317173"/>
                  <a:pt x="6677891" y="299258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EED27-C408-4907-BF4B-29A6573B5230}"/>
              </a:ext>
            </a:extLst>
          </p:cNvPr>
          <p:cNvCxnSpPr>
            <a:cxnSpLocks/>
          </p:cNvCxnSpPr>
          <p:nvPr/>
        </p:nvCxnSpPr>
        <p:spPr>
          <a:xfrm flipV="1">
            <a:off x="3380511" y="3616036"/>
            <a:ext cx="3158834" cy="1020041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DADE37B-088D-4BA6-B7F2-5CDF04D0DAE7}"/>
              </a:ext>
            </a:extLst>
          </p:cNvPr>
          <p:cNvSpPr/>
          <p:nvPr/>
        </p:nvSpPr>
        <p:spPr>
          <a:xfrm>
            <a:off x="4350327" y="4189267"/>
            <a:ext cx="166255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2CED41-C34B-44C2-9C18-AA2D3E02F8DF}"/>
              </a:ext>
            </a:extLst>
          </p:cNvPr>
          <p:cNvSpPr/>
          <p:nvPr/>
        </p:nvSpPr>
        <p:spPr>
          <a:xfrm>
            <a:off x="5541817" y="3823855"/>
            <a:ext cx="166255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891AAA-BE96-4753-86C8-DDF6E367A523}"/>
              </a:ext>
            </a:extLst>
          </p:cNvPr>
          <p:cNvCxnSpPr/>
          <p:nvPr/>
        </p:nvCxnSpPr>
        <p:spPr>
          <a:xfrm>
            <a:off x="2660073" y="1939636"/>
            <a:ext cx="0" cy="4682837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31B3E4-2E02-4B5F-BB0C-A1C689EEEB73}"/>
              </a:ext>
            </a:extLst>
          </p:cNvPr>
          <p:cNvCxnSpPr/>
          <p:nvPr/>
        </p:nvCxnSpPr>
        <p:spPr>
          <a:xfrm>
            <a:off x="1939636" y="6234545"/>
            <a:ext cx="6179128" cy="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A5378A1-3BAD-48D8-8EB7-2E692880527B}"/>
              </a:ext>
            </a:extLst>
          </p:cNvPr>
          <p:cNvSpPr/>
          <p:nvPr/>
        </p:nvSpPr>
        <p:spPr>
          <a:xfrm>
            <a:off x="1316182" y="3906983"/>
            <a:ext cx="6677891" cy="2992582"/>
          </a:xfrm>
          <a:custGeom>
            <a:avLst/>
            <a:gdLst>
              <a:gd name="connsiteX0" fmla="*/ 0 w 6636327"/>
              <a:gd name="connsiteY0" fmla="*/ 2951018 h 3034145"/>
              <a:gd name="connsiteX1" fmla="*/ 2008909 w 6636327"/>
              <a:gd name="connsiteY1" fmla="*/ 1177636 h 3034145"/>
              <a:gd name="connsiteX2" fmla="*/ 4267200 w 6636327"/>
              <a:gd name="connsiteY2" fmla="*/ 0 h 3034145"/>
              <a:gd name="connsiteX3" fmla="*/ 5791200 w 6636327"/>
              <a:gd name="connsiteY3" fmla="*/ 1177636 h 3034145"/>
              <a:gd name="connsiteX4" fmla="*/ 6636327 w 6636327"/>
              <a:gd name="connsiteY4" fmla="*/ 3034145 h 3034145"/>
              <a:gd name="connsiteX0" fmla="*/ 0 w 6636327"/>
              <a:gd name="connsiteY0" fmla="*/ 2951072 h 3034199"/>
              <a:gd name="connsiteX1" fmla="*/ 2008909 w 6636327"/>
              <a:gd name="connsiteY1" fmla="*/ 1136126 h 3034199"/>
              <a:gd name="connsiteX2" fmla="*/ 4267200 w 6636327"/>
              <a:gd name="connsiteY2" fmla="*/ 54 h 3034199"/>
              <a:gd name="connsiteX3" fmla="*/ 5791200 w 6636327"/>
              <a:gd name="connsiteY3" fmla="*/ 1177690 h 3034199"/>
              <a:gd name="connsiteX4" fmla="*/ 6636327 w 6636327"/>
              <a:gd name="connsiteY4" fmla="*/ 3034199 h 3034199"/>
              <a:gd name="connsiteX0" fmla="*/ 0 w 6636327"/>
              <a:gd name="connsiteY0" fmla="*/ 2951043 h 3034170"/>
              <a:gd name="connsiteX1" fmla="*/ 1911927 w 6636327"/>
              <a:gd name="connsiteY1" fmla="*/ 1149952 h 3034170"/>
              <a:gd name="connsiteX2" fmla="*/ 4267200 w 6636327"/>
              <a:gd name="connsiteY2" fmla="*/ 25 h 3034170"/>
              <a:gd name="connsiteX3" fmla="*/ 5791200 w 6636327"/>
              <a:gd name="connsiteY3" fmla="*/ 1177661 h 3034170"/>
              <a:gd name="connsiteX4" fmla="*/ 6636327 w 6636327"/>
              <a:gd name="connsiteY4" fmla="*/ 3034170 h 3034170"/>
              <a:gd name="connsiteX0" fmla="*/ 0 w 6636327"/>
              <a:gd name="connsiteY0" fmla="*/ 2951018 h 3034145"/>
              <a:gd name="connsiteX1" fmla="*/ 1911927 w 6636327"/>
              <a:gd name="connsiteY1" fmla="*/ 1149927 h 3034145"/>
              <a:gd name="connsiteX2" fmla="*/ 4267200 w 6636327"/>
              <a:gd name="connsiteY2" fmla="*/ 0 h 3034145"/>
              <a:gd name="connsiteX3" fmla="*/ 5915891 w 6636327"/>
              <a:gd name="connsiteY3" fmla="*/ 1149927 h 3034145"/>
              <a:gd name="connsiteX4" fmla="*/ 6636327 w 6636327"/>
              <a:gd name="connsiteY4" fmla="*/ 3034145 h 3034145"/>
              <a:gd name="connsiteX0" fmla="*/ 0 w 6677891"/>
              <a:gd name="connsiteY0" fmla="*/ 2951018 h 2992582"/>
              <a:gd name="connsiteX1" fmla="*/ 1911927 w 6677891"/>
              <a:gd name="connsiteY1" fmla="*/ 1149927 h 2992582"/>
              <a:gd name="connsiteX2" fmla="*/ 4267200 w 6677891"/>
              <a:gd name="connsiteY2" fmla="*/ 0 h 2992582"/>
              <a:gd name="connsiteX3" fmla="*/ 5915891 w 6677891"/>
              <a:gd name="connsiteY3" fmla="*/ 1149927 h 2992582"/>
              <a:gd name="connsiteX4" fmla="*/ 6677891 w 6677891"/>
              <a:gd name="connsiteY4" fmla="*/ 2992582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7891" h="2992582">
                <a:moveTo>
                  <a:pt x="0" y="2951018"/>
                </a:moveTo>
                <a:cubicBezTo>
                  <a:pt x="648854" y="2310245"/>
                  <a:pt x="1200727" y="1641763"/>
                  <a:pt x="1911927" y="1149927"/>
                </a:cubicBezTo>
                <a:cubicBezTo>
                  <a:pt x="2623127" y="658091"/>
                  <a:pt x="3599873" y="0"/>
                  <a:pt x="4267200" y="0"/>
                </a:cubicBezTo>
                <a:cubicBezTo>
                  <a:pt x="4934527" y="0"/>
                  <a:pt x="5514109" y="651163"/>
                  <a:pt x="5915891" y="1149927"/>
                </a:cubicBezTo>
                <a:cubicBezTo>
                  <a:pt x="6317673" y="1648691"/>
                  <a:pt x="6452754" y="2317173"/>
                  <a:pt x="6677891" y="299258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EED27-C408-4907-BF4B-29A6573B5230}"/>
              </a:ext>
            </a:extLst>
          </p:cNvPr>
          <p:cNvCxnSpPr>
            <a:cxnSpLocks/>
          </p:cNvCxnSpPr>
          <p:nvPr/>
        </p:nvCxnSpPr>
        <p:spPr>
          <a:xfrm flipV="1">
            <a:off x="4003965" y="3699164"/>
            <a:ext cx="2701634" cy="48491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DADE37B-088D-4BA6-B7F2-5CDF04D0DAE7}"/>
              </a:ext>
            </a:extLst>
          </p:cNvPr>
          <p:cNvSpPr/>
          <p:nvPr/>
        </p:nvSpPr>
        <p:spPr>
          <a:xfrm>
            <a:off x="4973780" y="3906982"/>
            <a:ext cx="166255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2CED41-C34B-44C2-9C18-AA2D3E02F8DF}"/>
              </a:ext>
            </a:extLst>
          </p:cNvPr>
          <p:cNvSpPr/>
          <p:nvPr/>
        </p:nvSpPr>
        <p:spPr>
          <a:xfrm>
            <a:off x="5541817" y="3823855"/>
            <a:ext cx="166255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891AAA-BE96-4753-86C8-DDF6E367A523}"/>
              </a:ext>
            </a:extLst>
          </p:cNvPr>
          <p:cNvCxnSpPr/>
          <p:nvPr/>
        </p:nvCxnSpPr>
        <p:spPr>
          <a:xfrm>
            <a:off x="2660073" y="1939636"/>
            <a:ext cx="0" cy="4682837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31B3E4-2E02-4B5F-BB0C-A1C689EEEB73}"/>
              </a:ext>
            </a:extLst>
          </p:cNvPr>
          <p:cNvCxnSpPr/>
          <p:nvPr/>
        </p:nvCxnSpPr>
        <p:spPr>
          <a:xfrm>
            <a:off x="1939636" y="6234545"/>
            <a:ext cx="6179128" cy="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A5378A1-3BAD-48D8-8EB7-2E692880527B}"/>
              </a:ext>
            </a:extLst>
          </p:cNvPr>
          <p:cNvSpPr/>
          <p:nvPr/>
        </p:nvSpPr>
        <p:spPr>
          <a:xfrm>
            <a:off x="1316182" y="3906983"/>
            <a:ext cx="6677891" cy="2992582"/>
          </a:xfrm>
          <a:custGeom>
            <a:avLst/>
            <a:gdLst>
              <a:gd name="connsiteX0" fmla="*/ 0 w 6636327"/>
              <a:gd name="connsiteY0" fmla="*/ 2951018 h 3034145"/>
              <a:gd name="connsiteX1" fmla="*/ 2008909 w 6636327"/>
              <a:gd name="connsiteY1" fmla="*/ 1177636 h 3034145"/>
              <a:gd name="connsiteX2" fmla="*/ 4267200 w 6636327"/>
              <a:gd name="connsiteY2" fmla="*/ 0 h 3034145"/>
              <a:gd name="connsiteX3" fmla="*/ 5791200 w 6636327"/>
              <a:gd name="connsiteY3" fmla="*/ 1177636 h 3034145"/>
              <a:gd name="connsiteX4" fmla="*/ 6636327 w 6636327"/>
              <a:gd name="connsiteY4" fmla="*/ 3034145 h 3034145"/>
              <a:gd name="connsiteX0" fmla="*/ 0 w 6636327"/>
              <a:gd name="connsiteY0" fmla="*/ 2951072 h 3034199"/>
              <a:gd name="connsiteX1" fmla="*/ 2008909 w 6636327"/>
              <a:gd name="connsiteY1" fmla="*/ 1136126 h 3034199"/>
              <a:gd name="connsiteX2" fmla="*/ 4267200 w 6636327"/>
              <a:gd name="connsiteY2" fmla="*/ 54 h 3034199"/>
              <a:gd name="connsiteX3" fmla="*/ 5791200 w 6636327"/>
              <a:gd name="connsiteY3" fmla="*/ 1177690 h 3034199"/>
              <a:gd name="connsiteX4" fmla="*/ 6636327 w 6636327"/>
              <a:gd name="connsiteY4" fmla="*/ 3034199 h 3034199"/>
              <a:gd name="connsiteX0" fmla="*/ 0 w 6636327"/>
              <a:gd name="connsiteY0" fmla="*/ 2951043 h 3034170"/>
              <a:gd name="connsiteX1" fmla="*/ 1911927 w 6636327"/>
              <a:gd name="connsiteY1" fmla="*/ 1149952 h 3034170"/>
              <a:gd name="connsiteX2" fmla="*/ 4267200 w 6636327"/>
              <a:gd name="connsiteY2" fmla="*/ 25 h 3034170"/>
              <a:gd name="connsiteX3" fmla="*/ 5791200 w 6636327"/>
              <a:gd name="connsiteY3" fmla="*/ 1177661 h 3034170"/>
              <a:gd name="connsiteX4" fmla="*/ 6636327 w 6636327"/>
              <a:gd name="connsiteY4" fmla="*/ 3034170 h 3034170"/>
              <a:gd name="connsiteX0" fmla="*/ 0 w 6636327"/>
              <a:gd name="connsiteY0" fmla="*/ 2951018 h 3034145"/>
              <a:gd name="connsiteX1" fmla="*/ 1911927 w 6636327"/>
              <a:gd name="connsiteY1" fmla="*/ 1149927 h 3034145"/>
              <a:gd name="connsiteX2" fmla="*/ 4267200 w 6636327"/>
              <a:gd name="connsiteY2" fmla="*/ 0 h 3034145"/>
              <a:gd name="connsiteX3" fmla="*/ 5915891 w 6636327"/>
              <a:gd name="connsiteY3" fmla="*/ 1149927 h 3034145"/>
              <a:gd name="connsiteX4" fmla="*/ 6636327 w 6636327"/>
              <a:gd name="connsiteY4" fmla="*/ 3034145 h 3034145"/>
              <a:gd name="connsiteX0" fmla="*/ 0 w 6677891"/>
              <a:gd name="connsiteY0" fmla="*/ 2951018 h 2992582"/>
              <a:gd name="connsiteX1" fmla="*/ 1911927 w 6677891"/>
              <a:gd name="connsiteY1" fmla="*/ 1149927 h 2992582"/>
              <a:gd name="connsiteX2" fmla="*/ 4267200 w 6677891"/>
              <a:gd name="connsiteY2" fmla="*/ 0 h 2992582"/>
              <a:gd name="connsiteX3" fmla="*/ 5915891 w 6677891"/>
              <a:gd name="connsiteY3" fmla="*/ 1149927 h 2992582"/>
              <a:gd name="connsiteX4" fmla="*/ 6677891 w 6677891"/>
              <a:gd name="connsiteY4" fmla="*/ 2992582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7891" h="2992582">
                <a:moveTo>
                  <a:pt x="0" y="2951018"/>
                </a:moveTo>
                <a:cubicBezTo>
                  <a:pt x="648854" y="2310245"/>
                  <a:pt x="1200727" y="1641763"/>
                  <a:pt x="1911927" y="1149927"/>
                </a:cubicBezTo>
                <a:cubicBezTo>
                  <a:pt x="2623127" y="658091"/>
                  <a:pt x="3599873" y="0"/>
                  <a:pt x="4267200" y="0"/>
                </a:cubicBezTo>
                <a:cubicBezTo>
                  <a:pt x="4934527" y="0"/>
                  <a:pt x="5514109" y="651163"/>
                  <a:pt x="5915891" y="1149927"/>
                </a:cubicBezTo>
                <a:cubicBezTo>
                  <a:pt x="6317673" y="1648691"/>
                  <a:pt x="6452754" y="2317173"/>
                  <a:pt x="6677891" y="299258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EED27-C408-4907-BF4B-29A6573B5230}"/>
              </a:ext>
            </a:extLst>
          </p:cNvPr>
          <p:cNvCxnSpPr>
            <a:cxnSpLocks/>
          </p:cNvCxnSpPr>
          <p:nvPr/>
        </p:nvCxnSpPr>
        <p:spPr>
          <a:xfrm flipV="1">
            <a:off x="4485408" y="3879273"/>
            <a:ext cx="1863436" cy="83127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DADE37B-088D-4BA6-B7F2-5CDF04D0DAE7}"/>
              </a:ext>
            </a:extLst>
          </p:cNvPr>
          <p:cNvSpPr/>
          <p:nvPr/>
        </p:nvSpPr>
        <p:spPr>
          <a:xfrm>
            <a:off x="5250871" y="3837710"/>
            <a:ext cx="166255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2CED41-C34B-44C2-9C18-AA2D3E02F8DF}"/>
              </a:ext>
            </a:extLst>
          </p:cNvPr>
          <p:cNvSpPr/>
          <p:nvPr/>
        </p:nvSpPr>
        <p:spPr>
          <a:xfrm>
            <a:off x="5541817" y="3823855"/>
            <a:ext cx="166255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891AAA-BE96-4753-86C8-DDF6E367A523}"/>
              </a:ext>
            </a:extLst>
          </p:cNvPr>
          <p:cNvCxnSpPr/>
          <p:nvPr/>
        </p:nvCxnSpPr>
        <p:spPr>
          <a:xfrm>
            <a:off x="2660073" y="1939636"/>
            <a:ext cx="0" cy="4682837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31B3E4-2E02-4B5F-BB0C-A1C689EEEB73}"/>
              </a:ext>
            </a:extLst>
          </p:cNvPr>
          <p:cNvCxnSpPr/>
          <p:nvPr/>
        </p:nvCxnSpPr>
        <p:spPr>
          <a:xfrm>
            <a:off x="1939636" y="6234545"/>
            <a:ext cx="6179128" cy="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A5378A1-3BAD-48D8-8EB7-2E692880527B}"/>
              </a:ext>
            </a:extLst>
          </p:cNvPr>
          <p:cNvSpPr/>
          <p:nvPr/>
        </p:nvSpPr>
        <p:spPr>
          <a:xfrm>
            <a:off x="1316182" y="3906983"/>
            <a:ext cx="6677891" cy="2992582"/>
          </a:xfrm>
          <a:custGeom>
            <a:avLst/>
            <a:gdLst>
              <a:gd name="connsiteX0" fmla="*/ 0 w 6636327"/>
              <a:gd name="connsiteY0" fmla="*/ 2951018 h 3034145"/>
              <a:gd name="connsiteX1" fmla="*/ 2008909 w 6636327"/>
              <a:gd name="connsiteY1" fmla="*/ 1177636 h 3034145"/>
              <a:gd name="connsiteX2" fmla="*/ 4267200 w 6636327"/>
              <a:gd name="connsiteY2" fmla="*/ 0 h 3034145"/>
              <a:gd name="connsiteX3" fmla="*/ 5791200 w 6636327"/>
              <a:gd name="connsiteY3" fmla="*/ 1177636 h 3034145"/>
              <a:gd name="connsiteX4" fmla="*/ 6636327 w 6636327"/>
              <a:gd name="connsiteY4" fmla="*/ 3034145 h 3034145"/>
              <a:gd name="connsiteX0" fmla="*/ 0 w 6636327"/>
              <a:gd name="connsiteY0" fmla="*/ 2951072 h 3034199"/>
              <a:gd name="connsiteX1" fmla="*/ 2008909 w 6636327"/>
              <a:gd name="connsiteY1" fmla="*/ 1136126 h 3034199"/>
              <a:gd name="connsiteX2" fmla="*/ 4267200 w 6636327"/>
              <a:gd name="connsiteY2" fmla="*/ 54 h 3034199"/>
              <a:gd name="connsiteX3" fmla="*/ 5791200 w 6636327"/>
              <a:gd name="connsiteY3" fmla="*/ 1177690 h 3034199"/>
              <a:gd name="connsiteX4" fmla="*/ 6636327 w 6636327"/>
              <a:gd name="connsiteY4" fmla="*/ 3034199 h 3034199"/>
              <a:gd name="connsiteX0" fmla="*/ 0 w 6636327"/>
              <a:gd name="connsiteY0" fmla="*/ 2951043 h 3034170"/>
              <a:gd name="connsiteX1" fmla="*/ 1911927 w 6636327"/>
              <a:gd name="connsiteY1" fmla="*/ 1149952 h 3034170"/>
              <a:gd name="connsiteX2" fmla="*/ 4267200 w 6636327"/>
              <a:gd name="connsiteY2" fmla="*/ 25 h 3034170"/>
              <a:gd name="connsiteX3" fmla="*/ 5791200 w 6636327"/>
              <a:gd name="connsiteY3" fmla="*/ 1177661 h 3034170"/>
              <a:gd name="connsiteX4" fmla="*/ 6636327 w 6636327"/>
              <a:gd name="connsiteY4" fmla="*/ 3034170 h 3034170"/>
              <a:gd name="connsiteX0" fmla="*/ 0 w 6636327"/>
              <a:gd name="connsiteY0" fmla="*/ 2951018 h 3034145"/>
              <a:gd name="connsiteX1" fmla="*/ 1911927 w 6636327"/>
              <a:gd name="connsiteY1" fmla="*/ 1149927 h 3034145"/>
              <a:gd name="connsiteX2" fmla="*/ 4267200 w 6636327"/>
              <a:gd name="connsiteY2" fmla="*/ 0 h 3034145"/>
              <a:gd name="connsiteX3" fmla="*/ 5915891 w 6636327"/>
              <a:gd name="connsiteY3" fmla="*/ 1149927 h 3034145"/>
              <a:gd name="connsiteX4" fmla="*/ 6636327 w 6636327"/>
              <a:gd name="connsiteY4" fmla="*/ 3034145 h 3034145"/>
              <a:gd name="connsiteX0" fmla="*/ 0 w 6677891"/>
              <a:gd name="connsiteY0" fmla="*/ 2951018 h 2992582"/>
              <a:gd name="connsiteX1" fmla="*/ 1911927 w 6677891"/>
              <a:gd name="connsiteY1" fmla="*/ 1149927 h 2992582"/>
              <a:gd name="connsiteX2" fmla="*/ 4267200 w 6677891"/>
              <a:gd name="connsiteY2" fmla="*/ 0 h 2992582"/>
              <a:gd name="connsiteX3" fmla="*/ 5915891 w 6677891"/>
              <a:gd name="connsiteY3" fmla="*/ 1149927 h 2992582"/>
              <a:gd name="connsiteX4" fmla="*/ 6677891 w 6677891"/>
              <a:gd name="connsiteY4" fmla="*/ 2992582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7891" h="2992582">
                <a:moveTo>
                  <a:pt x="0" y="2951018"/>
                </a:moveTo>
                <a:cubicBezTo>
                  <a:pt x="648854" y="2310245"/>
                  <a:pt x="1200727" y="1641763"/>
                  <a:pt x="1911927" y="1149927"/>
                </a:cubicBezTo>
                <a:cubicBezTo>
                  <a:pt x="2623127" y="658091"/>
                  <a:pt x="3599873" y="0"/>
                  <a:pt x="4267200" y="0"/>
                </a:cubicBezTo>
                <a:cubicBezTo>
                  <a:pt x="4934527" y="0"/>
                  <a:pt x="5514109" y="651163"/>
                  <a:pt x="5915891" y="1149927"/>
                </a:cubicBezTo>
                <a:cubicBezTo>
                  <a:pt x="6317673" y="1648691"/>
                  <a:pt x="6452754" y="2317173"/>
                  <a:pt x="6677891" y="299258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EED27-C408-4907-BF4B-29A6573B5230}"/>
              </a:ext>
            </a:extLst>
          </p:cNvPr>
          <p:cNvCxnSpPr>
            <a:cxnSpLocks/>
          </p:cNvCxnSpPr>
          <p:nvPr/>
        </p:nvCxnSpPr>
        <p:spPr>
          <a:xfrm flipV="1">
            <a:off x="3138488" y="3624263"/>
            <a:ext cx="3157537" cy="1285876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DADE37B-088D-4BA6-B7F2-5CDF04D0DAE7}"/>
              </a:ext>
            </a:extLst>
          </p:cNvPr>
          <p:cNvSpPr/>
          <p:nvPr/>
        </p:nvSpPr>
        <p:spPr>
          <a:xfrm>
            <a:off x="3699163" y="4572000"/>
            <a:ext cx="166255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2CED41-C34B-44C2-9C18-AA2D3E02F8DF}"/>
              </a:ext>
            </a:extLst>
          </p:cNvPr>
          <p:cNvSpPr/>
          <p:nvPr/>
        </p:nvSpPr>
        <p:spPr>
          <a:xfrm>
            <a:off x="5541817" y="3823855"/>
            <a:ext cx="166255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E342C61-D10C-4157-A66F-C4D7C47F6B76}"/>
              </a:ext>
            </a:extLst>
          </p:cNvPr>
          <p:cNvSpPr/>
          <p:nvPr/>
        </p:nvSpPr>
        <p:spPr>
          <a:xfrm flipH="1">
            <a:off x="3776662" y="3906980"/>
            <a:ext cx="1862137" cy="76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6E5EFA-AFE5-4F3B-8966-2EDFAC9D66C7}"/>
              </a:ext>
            </a:extLst>
          </p:cNvPr>
          <p:cNvCxnSpPr/>
          <p:nvPr/>
        </p:nvCxnSpPr>
        <p:spPr>
          <a:xfrm>
            <a:off x="3764885" y="3624263"/>
            <a:ext cx="0" cy="28146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F85432-D681-4633-8068-30AB09DC56B5}"/>
              </a:ext>
            </a:extLst>
          </p:cNvPr>
          <p:cNvCxnSpPr/>
          <p:nvPr/>
        </p:nvCxnSpPr>
        <p:spPr>
          <a:xfrm>
            <a:off x="5638799" y="3570923"/>
            <a:ext cx="0" cy="28146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8CD857-AC1B-45D9-9FEF-D051B49C658C}"/>
                  </a:ext>
                </a:extLst>
              </p:cNvPr>
              <p:cNvSpPr txBox="1"/>
              <p:nvPr/>
            </p:nvSpPr>
            <p:spPr>
              <a:xfrm>
                <a:off x="3610558" y="6532418"/>
                <a:ext cx="3322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8CD857-AC1B-45D9-9FEF-D051B49C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58" y="6532418"/>
                <a:ext cx="33220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AABB15-3449-4A63-B09B-B74C18D9691F}"/>
                  </a:ext>
                </a:extLst>
              </p:cNvPr>
              <p:cNvSpPr txBox="1"/>
              <p:nvPr/>
            </p:nvSpPr>
            <p:spPr>
              <a:xfrm>
                <a:off x="5472695" y="6532418"/>
                <a:ext cx="3322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AABB15-3449-4A63-B09B-B74C18D96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95" y="6532418"/>
                <a:ext cx="33220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AFF61AA1-110A-415D-BB16-0121AF4D7E89}"/>
              </a:ext>
            </a:extLst>
          </p:cNvPr>
          <p:cNvSpPr/>
          <p:nvPr/>
        </p:nvSpPr>
        <p:spPr>
          <a:xfrm rot="16200000" flipV="1">
            <a:off x="4586362" y="3952519"/>
            <a:ext cx="266700" cy="1838173"/>
          </a:xfrm>
          <a:prstGeom prst="leftBrace">
            <a:avLst>
              <a:gd name="adj1" fmla="val 3119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0CFB3-33DC-4E7B-AADE-52DEC050FDCA}"/>
                  </a:ext>
                </a:extLst>
              </p:cNvPr>
              <p:cNvSpPr txBox="1"/>
              <p:nvPr/>
            </p:nvSpPr>
            <p:spPr>
              <a:xfrm>
                <a:off x="4176250" y="5094236"/>
                <a:ext cx="1051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0CFB3-33DC-4E7B-AADE-52DEC050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0" y="5094236"/>
                <a:ext cx="10511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F69625-3D43-4A59-BA6B-80B33B219892}"/>
                  </a:ext>
                </a:extLst>
              </p:cNvPr>
              <p:cNvSpPr txBox="1"/>
              <p:nvPr/>
            </p:nvSpPr>
            <p:spPr>
              <a:xfrm>
                <a:off x="4723607" y="3337388"/>
                <a:ext cx="9013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F69625-3D43-4A59-BA6B-80B33B21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07" y="3337388"/>
                <a:ext cx="90133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70F36A-E600-44B8-9FC0-F2E11B862301}"/>
                  </a:ext>
                </a:extLst>
              </p:cNvPr>
              <p:cNvSpPr txBox="1"/>
              <p:nvPr/>
            </p:nvSpPr>
            <p:spPr>
              <a:xfrm>
                <a:off x="2785399" y="4162684"/>
                <a:ext cx="910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70F36A-E600-44B8-9FC0-F2E11B86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99" y="4162684"/>
                <a:ext cx="9101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A0AB6B94-77C5-4E59-86C6-C102EDD05422}"/>
              </a:ext>
            </a:extLst>
          </p:cNvPr>
          <p:cNvSpPr/>
          <p:nvPr/>
        </p:nvSpPr>
        <p:spPr>
          <a:xfrm rot="10800000" flipV="1">
            <a:off x="5682702" y="3895984"/>
            <a:ext cx="594618" cy="762001"/>
          </a:xfrm>
          <a:prstGeom prst="leftBrace">
            <a:avLst>
              <a:gd name="adj1" fmla="val 800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BDCD3-0E30-4ADF-89E7-D470D55BBD11}"/>
                  </a:ext>
                </a:extLst>
              </p:cNvPr>
              <p:cNvSpPr txBox="1"/>
              <p:nvPr/>
            </p:nvSpPr>
            <p:spPr>
              <a:xfrm>
                <a:off x="6461527" y="3990110"/>
                <a:ext cx="22077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BDCD3-0E30-4ADF-89E7-D470D55B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527" y="3990110"/>
                <a:ext cx="220778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9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18</TotalTime>
  <Words>20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1</cp:revision>
  <dcterms:created xsi:type="dcterms:W3CDTF">2017-09-15T14:26:45Z</dcterms:created>
  <dcterms:modified xsi:type="dcterms:W3CDTF">2017-09-19T13:42:04Z</dcterms:modified>
</cp:coreProperties>
</file>