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Valdez" userId="13e1ca45-44f1-4a8d-b954-611b20158646" providerId="ADAL" clId="{9EED7065-8794-4E1F-8138-7EBE3B87C31D}"/>
    <pc:docChg chg="custSel addSld modSld">
      <pc:chgData name="Isaac Valdez" userId="13e1ca45-44f1-4a8d-b954-611b20158646" providerId="ADAL" clId="{9EED7065-8794-4E1F-8138-7EBE3B87C31D}" dt="2017-09-26T13:40:21.570" v="34" actId="1582"/>
      <pc:docMkLst>
        <pc:docMk/>
      </pc:docMkLst>
      <pc:sldChg chg="addSp modSp">
        <pc:chgData name="Isaac Valdez" userId="13e1ca45-44f1-4a8d-b954-611b20158646" providerId="ADAL" clId="{9EED7065-8794-4E1F-8138-7EBE3B87C31D}" dt="2017-09-26T13:37:54.984" v="14" actId="1582"/>
        <pc:sldMkLst>
          <pc:docMk/>
          <pc:sldMk cId="751976978" sldId="256"/>
        </pc:sldMkLst>
        <pc:spChg chg="add mod">
          <ac:chgData name="Isaac Valdez" userId="13e1ca45-44f1-4a8d-b954-611b20158646" providerId="ADAL" clId="{9EED7065-8794-4E1F-8138-7EBE3B87C31D}" dt="2017-09-26T13:37:54.984" v="14" actId="1582"/>
          <ac:spMkLst>
            <pc:docMk/>
            <pc:sldMk cId="751976978" sldId="256"/>
            <ac:spMk id="8" creationId="{E4144CAC-48E4-4B80-AB0C-4C1F1C3CA0A9}"/>
          </ac:spMkLst>
        </pc:spChg>
        <pc:cxnChg chg="add mod">
          <ac:chgData name="Isaac Valdez" userId="13e1ca45-44f1-4a8d-b954-611b20158646" providerId="ADAL" clId="{9EED7065-8794-4E1F-8138-7EBE3B87C31D}" dt="2017-09-26T13:37:06.610" v="10" actId="14100"/>
          <ac:cxnSpMkLst>
            <pc:docMk/>
            <pc:sldMk cId="751976978" sldId="256"/>
            <ac:cxnSpMk id="3" creationId="{778107B3-F4D4-421D-82A7-66EA46B03878}"/>
          </ac:cxnSpMkLst>
        </pc:cxnChg>
        <pc:cxnChg chg="add mod">
          <ac:chgData name="Isaac Valdez" userId="13e1ca45-44f1-4a8d-b954-611b20158646" providerId="ADAL" clId="{9EED7065-8794-4E1F-8138-7EBE3B87C31D}" dt="2017-09-26T13:37:03.065" v="8" actId="14100"/>
          <ac:cxnSpMkLst>
            <pc:docMk/>
            <pc:sldMk cId="751976978" sldId="256"/>
            <ac:cxnSpMk id="5" creationId="{2E788D98-3725-4E5B-A2DF-55A0508334D6}"/>
          </ac:cxnSpMkLst>
        </pc:cxnChg>
      </pc:sldChg>
      <pc:sldChg chg="addSp modSp add">
        <pc:chgData name="Isaac Valdez" userId="13e1ca45-44f1-4a8d-b954-611b20158646" providerId="ADAL" clId="{9EED7065-8794-4E1F-8138-7EBE3B87C31D}" dt="2017-09-26T13:39:14.517" v="27" actId="1582"/>
        <pc:sldMkLst>
          <pc:docMk/>
          <pc:sldMk cId="3558106146" sldId="257"/>
        </pc:sldMkLst>
        <pc:spChg chg="add mod">
          <ac:chgData name="Isaac Valdez" userId="13e1ca45-44f1-4a8d-b954-611b20158646" providerId="ADAL" clId="{9EED7065-8794-4E1F-8138-7EBE3B87C31D}" dt="2017-09-26T13:39:14.517" v="27" actId="1582"/>
          <ac:spMkLst>
            <pc:docMk/>
            <pc:sldMk cId="3558106146" sldId="257"/>
            <ac:spMk id="2" creationId="{8783D103-F580-4870-A6F9-99F0F013B07C}"/>
          </ac:spMkLst>
        </pc:spChg>
        <pc:spChg chg="add mod">
          <ac:chgData name="Isaac Valdez" userId="13e1ca45-44f1-4a8d-b954-611b20158646" providerId="ADAL" clId="{9EED7065-8794-4E1F-8138-7EBE3B87C31D}" dt="2017-09-26T13:39:14.517" v="27" actId="1582"/>
          <ac:spMkLst>
            <pc:docMk/>
            <pc:sldMk cId="3558106146" sldId="257"/>
            <ac:spMk id="4" creationId="{0DCAEB81-454C-4EAD-839C-7CA6EB15BECD}"/>
          </ac:spMkLst>
        </pc:spChg>
        <pc:spChg chg="add mod">
          <ac:chgData name="Isaac Valdez" userId="13e1ca45-44f1-4a8d-b954-611b20158646" providerId="ADAL" clId="{9EED7065-8794-4E1F-8138-7EBE3B87C31D}" dt="2017-09-26T13:38:55.261" v="26"/>
          <ac:spMkLst>
            <pc:docMk/>
            <pc:sldMk cId="3558106146" sldId="257"/>
            <ac:spMk id="6" creationId="{426811EE-AC8E-4C22-B903-929277D8DD71}"/>
          </ac:spMkLst>
        </pc:spChg>
        <pc:spChg chg="add mod">
          <ac:chgData name="Isaac Valdez" userId="13e1ca45-44f1-4a8d-b954-611b20158646" providerId="ADAL" clId="{9EED7065-8794-4E1F-8138-7EBE3B87C31D}" dt="2017-09-26T13:38:43.546" v="24" actId="1582"/>
          <ac:spMkLst>
            <pc:docMk/>
            <pc:sldMk cId="3558106146" sldId="257"/>
            <ac:spMk id="7" creationId="{4CA93DDA-C174-4E38-AA3E-14FA95B7E21D}"/>
          </ac:spMkLst>
        </pc:spChg>
      </pc:sldChg>
      <pc:sldChg chg="addSp delSp modSp add">
        <pc:chgData name="Isaac Valdez" userId="13e1ca45-44f1-4a8d-b954-611b20158646" providerId="ADAL" clId="{9EED7065-8794-4E1F-8138-7EBE3B87C31D}" dt="2017-09-26T13:40:21.570" v="34" actId="1582"/>
        <pc:sldMkLst>
          <pc:docMk/>
          <pc:sldMk cId="554390531" sldId="258"/>
        </pc:sldMkLst>
        <pc:spChg chg="add del mod">
          <ac:chgData name="Isaac Valdez" userId="13e1ca45-44f1-4a8d-b954-611b20158646" providerId="ADAL" clId="{9EED7065-8794-4E1F-8138-7EBE3B87C31D}" dt="2017-09-26T13:39:37.712" v="29" actId="478"/>
          <ac:spMkLst>
            <pc:docMk/>
            <pc:sldMk cId="554390531" sldId="258"/>
            <ac:spMk id="2" creationId="{A79510BC-1363-4CCF-A9C4-E069B853787A}"/>
          </ac:spMkLst>
        </pc:spChg>
        <pc:spChg chg="add mod">
          <ac:chgData name="Isaac Valdez" userId="13e1ca45-44f1-4a8d-b954-611b20158646" providerId="ADAL" clId="{9EED7065-8794-4E1F-8138-7EBE3B87C31D}" dt="2017-09-26T13:40:21.570" v="34" actId="1582"/>
          <ac:spMkLst>
            <pc:docMk/>
            <pc:sldMk cId="554390531" sldId="258"/>
            <ac:spMk id="4" creationId="{5F48A36A-015C-477B-AD8E-D196568DBA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8107B3-F4D4-421D-82A7-66EA46B03878}"/>
              </a:ext>
            </a:extLst>
          </p:cNvPr>
          <p:cNvCxnSpPr>
            <a:cxnSpLocks/>
          </p:cNvCxnSpPr>
          <p:nvPr/>
        </p:nvCxnSpPr>
        <p:spPr>
          <a:xfrm>
            <a:off x="789708" y="5680363"/>
            <a:ext cx="849283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88D98-3725-4E5B-A2DF-55A0508334D6}"/>
              </a:ext>
            </a:extLst>
          </p:cNvPr>
          <p:cNvCxnSpPr>
            <a:cxnSpLocks/>
          </p:cNvCxnSpPr>
          <p:nvPr/>
        </p:nvCxnSpPr>
        <p:spPr>
          <a:xfrm>
            <a:off x="3144982" y="623455"/>
            <a:ext cx="0" cy="648392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144CAC-48E4-4B80-AB0C-4C1F1C3CA0A9}"/>
              </a:ext>
            </a:extLst>
          </p:cNvPr>
          <p:cNvSpPr/>
          <p:nvPr/>
        </p:nvSpPr>
        <p:spPr>
          <a:xfrm>
            <a:off x="955964" y="2396836"/>
            <a:ext cx="7910945" cy="2840182"/>
          </a:xfrm>
          <a:custGeom>
            <a:avLst/>
            <a:gdLst>
              <a:gd name="connsiteX0" fmla="*/ 0 w 7910945"/>
              <a:gd name="connsiteY0" fmla="*/ 2521528 h 2840182"/>
              <a:gd name="connsiteX1" fmla="*/ 2937163 w 7910945"/>
              <a:gd name="connsiteY1" fmla="*/ 1939637 h 2840182"/>
              <a:gd name="connsiteX2" fmla="*/ 4461163 w 7910945"/>
              <a:gd name="connsiteY2" fmla="*/ 0 h 2840182"/>
              <a:gd name="connsiteX3" fmla="*/ 4461163 w 7910945"/>
              <a:gd name="connsiteY3" fmla="*/ 0 h 2840182"/>
              <a:gd name="connsiteX4" fmla="*/ 5195454 w 7910945"/>
              <a:gd name="connsiteY4" fmla="*/ 1995055 h 2840182"/>
              <a:gd name="connsiteX5" fmla="*/ 7910945 w 7910945"/>
              <a:gd name="connsiteY5" fmla="*/ 2840182 h 284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0945" h="2840182">
                <a:moveTo>
                  <a:pt x="0" y="2521528"/>
                </a:moveTo>
                <a:cubicBezTo>
                  <a:pt x="1096818" y="2440710"/>
                  <a:pt x="2193636" y="2359892"/>
                  <a:pt x="2937163" y="1939637"/>
                </a:cubicBezTo>
                <a:cubicBezTo>
                  <a:pt x="3680690" y="1519382"/>
                  <a:pt x="4461163" y="0"/>
                  <a:pt x="4461163" y="0"/>
                </a:cubicBezTo>
                <a:lnTo>
                  <a:pt x="4461163" y="0"/>
                </a:lnTo>
                <a:cubicBezTo>
                  <a:pt x="4583545" y="332509"/>
                  <a:pt x="4620490" y="1521691"/>
                  <a:pt x="5195454" y="1995055"/>
                </a:cubicBezTo>
                <a:cubicBezTo>
                  <a:pt x="5770418" y="2468419"/>
                  <a:pt x="6840681" y="2654300"/>
                  <a:pt x="7910945" y="284018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8107B3-F4D4-421D-82A7-66EA46B03878}"/>
              </a:ext>
            </a:extLst>
          </p:cNvPr>
          <p:cNvCxnSpPr>
            <a:cxnSpLocks/>
          </p:cNvCxnSpPr>
          <p:nvPr/>
        </p:nvCxnSpPr>
        <p:spPr>
          <a:xfrm>
            <a:off x="789708" y="5680363"/>
            <a:ext cx="849283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88D98-3725-4E5B-A2DF-55A0508334D6}"/>
              </a:ext>
            </a:extLst>
          </p:cNvPr>
          <p:cNvCxnSpPr>
            <a:cxnSpLocks/>
          </p:cNvCxnSpPr>
          <p:nvPr/>
        </p:nvCxnSpPr>
        <p:spPr>
          <a:xfrm>
            <a:off x="3144982" y="623455"/>
            <a:ext cx="0" cy="648392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783D103-F580-4870-A6F9-99F0F013B07C}"/>
              </a:ext>
            </a:extLst>
          </p:cNvPr>
          <p:cNvSpPr/>
          <p:nvPr/>
        </p:nvSpPr>
        <p:spPr>
          <a:xfrm>
            <a:off x="540327" y="2632364"/>
            <a:ext cx="4890655" cy="2230581"/>
          </a:xfrm>
          <a:custGeom>
            <a:avLst/>
            <a:gdLst>
              <a:gd name="connsiteX0" fmla="*/ 0 w 4890655"/>
              <a:gd name="connsiteY0" fmla="*/ 2230581 h 2230581"/>
              <a:gd name="connsiteX1" fmla="*/ 2673928 w 4890655"/>
              <a:gd name="connsiteY1" fmla="*/ 623454 h 2230581"/>
              <a:gd name="connsiteX2" fmla="*/ 4890655 w 4890655"/>
              <a:gd name="connsiteY2" fmla="*/ 0 h 223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0655" h="2230581">
                <a:moveTo>
                  <a:pt x="0" y="2230581"/>
                </a:moveTo>
                <a:cubicBezTo>
                  <a:pt x="929409" y="1612899"/>
                  <a:pt x="1858819" y="995217"/>
                  <a:pt x="2673928" y="623454"/>
                </a:cubicBezTo>
                <a:cubicBezTo>
                  <a:pt x="3489037" y="251691"/>
                  <a:pt x="4189846" y="125845"/>
                  <a:pt x="489065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CAEB81-454C-4EAD-839C-7CA6EB15BECD}"/>
              </a:ext>
            </a:extLst>
          </p:cNvPr>
          <p:cNvSpPr/>
          <p:nvPr/>
        </p:nvSpPr>
        <p:spPr>
          <a:xfrm>
            <a:off x="5479472" y="4262049"/>
            <a:ext cx="4516582" cy="1040777"/>
          </a:xfrm>
          <a:custGeom>
            <a:avLst/>
            <a:gdLst>
              <a:gd name="connsiteX0" fmla="*/ 0 w 4516582"/>
              <a:gd name="connsiteY0" fmla="*/ 1040777 h 1040777"/>
              <a:gd name="connsiteX1" fmla="*/ 2286000 w 4516582"/>
              <a:gd name="connsiteY1" fmla="*/ 805250 h 1040777"/>
              <a:gd name="connsiteX2" fmla="*/ 4087091 w 4516582"/>
              <a:gd name="connsiteY2" fmla="*/ 126377 h 1040777"/>
              <a:gd name="connsiteX3" fmla="*/ 4516582 w 4516582"/>
              <a:gd name="connsiteY3" fmla="*/ 1686 h 104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6582" h="1040777">
                <a:moveTo>
                  <a:pt x="0" y="1040777"/>
                </a:moveTo>
                <a:cubicBezTo>
                  <a:pt x="802409" y="999213"/>
                  <a:pt x="1604818" y="957650"/>
                  <a:pt x="2286000" y="805250"/>
                </a:cubicBezTo>
                <a:cubicBezTo>
                  <a:pt x="2967182" y="652850"/>
                  <a:pt x="3715327" y="260304"/>
                  <a:pt x="4087091" y="126377"/>
                </a:cubicBezTo>
                <a:cubicBezTo>
                  <a:pt x="4458855" y="-7550"/>
                  <a:pt x="4487718" y="-2932"/>
                  <a:pt x="4516582" y="168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6811EE-AC8E-4C22-B903-929277D8DD71}"/>
              </a:ext>
            </a:extLst>
          </p:cNvPr>
          <p:cNvSpPr/>
          <p:nvPr/>
        </p:nvSpPr>
        <p:spPr>
          <a:xfrm>
            <a:off x="5334000" y="2559627"/>
            <a:ext cx="145474" cy="1454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A93DDA-C174-4E38-AA3E-14FA95B7E21D}"/>
              </a:ext>
            </a:extLst>
          </p:cNvPr>
          <p:cNvSpPr/>
          <p:nvPr/>
        </p:nvSpPr>
        <p:spPr>
          <a:xfrm>
            <a:off x="5334000" y="5198917"/>
            <a:ext cx="145474" cy="1454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8107B3-F4D4-421D-82A7-66EA46B03878}"/>
              </a:ext>
            </a:extLst>
          </p:cNvPr>
          <p:cNvCxnSpPr>
            <a:cxnSpLocks/>
          </p:cNvCxnSpPr>
          <p:nvPr/>
        </p:nvCxnSpPr>
        <p:spPr>
          <a:xfrm>
            <a:off x="789708" y="5680363"/>
            <a:ext cx="849283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88D98-3725-4E5B-A2DF-55A0508334D6}"/>
              </a:ext>
            </a:extLst>
          </p:cNvPr>
          <p:cNvCxnSpPr>
            <a:cxnSpLocks/>
          </p:cNvCxnSpPr>
          <p:nvPr/>
        </p:nvCxnSpPr>
        <p:spPr>
          <a:xfrm>
            <a:off x="3144982" y="623455"/>
            <a:ext cx="0" cy="648392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F48A36A-015C-477B-AD8E-D196568DBA4D}"/>
              </a:ext>
            </a:extLst>
          </p:cNvPr>
          <p:cNvSpPr/>
          <p:nvPr/>
        </p:nvSpPr>
        <p:spPr>
          <a:xfrm>
            <a:off x="1052945" y="1954120"/>
            <a:ext cx="7744691" cy="4655467"/>
          </a:xfrm>
          <a:custGeom>
            <a:avLst/>
            <a:gdLst>
              <a:gd name="connsiteX0" fmla="*/ 0 w 7744691"/>
              <a:gd name="connsiteY0" fmla="*/ 3061225 h 4693829"/>
              <a:gd name="connsiteX1" fmla="*/ 2618510 w 7744691"/>
              <a:gd name="connsiteY1" fmla="*/ 525844 h 4693829"/>
              <a:gd name="connsiteX2" fmla="*/ 3865419 w 7744691"/>
              <a:gd name="connsiteY2" fmla="*/ 96353 h 4693829"/>
              <a:gd name="connsiteX3" fmla="*/ 4184073 w 7744691"/>
              <a:gd name="connsiteY3" fmla="*/ 1828171 h 4693829"/>
              <a:gd name="connsiteX4" fmla="*/ 4197928 w 7744691"/>
              <a:gd name="connsiteY4" fmla="*/ 4155735 h 4693829"/>
              <a:gd name="connsiteX5" fmla="*/ 4294910 w 7744691"/>
              <a:gd name="connsiteY5" fmla="*/ 4543662 h 4693829"/>
              <a:gd name="connsiteX6" fmla="*/ 5555673 w 7744691"/>
              <a:gd name="connsiteY6" fmla="*/ 4571371 h 4693829"/>
              <a:gd name="connsiteX7" fmla="*/ 7744691 w 7744691"/>
              <a:gd name="connsiteY7" fmla="*/ 3005807 h 4693829"/>
              <a:gd name="connsiteX0" fmla="*/ 0 w 7744691"/>
              <a:gd name="connsiteY0" fmla="*/ 3061225 h 4652763"/>
              <a:gd name="connsiteX1" fmla="*/ 2618510 w 7744691"/>
              <a:gd name="connsiteY1" fmla="*/ 525844 h 4652763"/>
              <a:gd name="connsiteX2" fmla="*/ 3865419 w 7744691"/>
              <a:gd name="connsiteY2" fmla="*/ 96353 h 4652763"/>
              <a:gd name="connsiteX3" fmla="*/ 4184073 w 7744691"/>
              <a:gd name="connsiteY3" fmla="*/ 1828171 h 4652763"/>
              <a:gd name="connsiteX4" fmla="*/ 4197928 w 7744691"/>
              <a:gd name="connsiteY4" fmla="*/ 4155735 h 4652763"/>
              <a:gd name="connsiteX5" fmla="*/ 5555673 w 7744691"/>
              <a:gd name="connsiteY5" fmla="*/ 4571371 h 4652763"/>
              <a:gd name="connsiteX6" fmla="*/ 7744691 w 7744691"/>
              <a:gd name="connsiteY6" fmla="*/ 3005807 h 4652763"/>
              <a:gd name="connsiteX0" fmla="*/ 0 w 7744691"/>
              <a:gd name="connsiteY0" fmla="*/ 3061225 h 4652763"/>
              <a:gd name="connsiteX1" fmla="*/ 2618510 w 7744691"/>
              <a:gd name="connsiteY1" fmla="*/ 525844 h 4652763"/>
              <a:gd name="connsiteX2" fmla="*/ 3865419 w 7744691"/>
              <a:gd name="connsiteY2" fmla="*/ 96353 h 4652763"/>
              <a:gd name="connsiteX3" fmla="*/ 4184073 w 7744691"/>
              <a:gd name="connsiteY3" fmla="*/ 1828171 h 4652763"/>
              <a:gd name="connsiteX4" fmla="*/ 4236028 w 7744691"/>
              <a:gd name="connsiteY4" fmla="*/ 4155735 h 4652763"/>
              <a:gd name="connsiteX5" fmla="*/ 5555673 w 7744691"/>
              <a:gd name="connsiteY5" fmla="*/ 4571371 h 4652763"/>
              <a:gd name="connsiteX6" fmla="*/ 7744691 w 7744691"/>
              <a:gd name="connsiteY6" fmla="*/ 3005807 h 4652763"/>
              <a:gd name="connsiteX0" fmla="*/ 0 w 7744691"/>
              <a:gd name="connsiteY0" fmla="*/ 3061225 h 4655467"/>
              <a:gd name="connsiteX1" fmla="*/ 2618510 w 7744691"/>
              <a:gd name="connsiteY1" fmla="*/ 525844 h 4655467"/>
              <a:gd name="connsiteX2" fmla="*/ 3865419 w 7744691"/>
              <a:gd name="connsiteY2" fmla="*/ 96353 h 4655467"/>
              <a:gd name="connsiteX3" fmla="*/ 4184073 w 7744691"/>
              <a:gd name="connsiteY3" fmla="*/ 1828171 h 4655467"/>
              <a:gd name="connsiteX4" fmla="*/ 4236028 w 7744691"/>
              <a:gd name="connsiteY4" fmla="*/ 4155735 h 4655467"/>
              <a:gd name="connsiteX5" fmla="*/ 5555673 w 7744691"/>
              <a:gd name="connsiteY5" fmla="*/ 4571371 h 4655467"/>
              <a:gd name="connsiteX6" fmla="*/ 7744691 w 7744691"/>
              <a:gd name="connsiteY6" fmla="*/ 3005807 h 465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44691" h="4655467">
                <a:moveTo>
                  <a:pt x="0" y="3061225"/>
                </a:moveTo>
                <a:cubicBezTo>
                  <a:pt x="987137" y="2040607"/>
                  <a:pt x="1974274" y="1019989"/>
                  <a:pt x="2618510" y="525844"/>
                </a:cubicBezTo>
                <a:cubicBezTo>
                  <a:pt x="3262746" y="31699"/>
                  <a:pt x="3604492" y="-120701"/>
                  <a:pt x="3865419" y="96353"/>
                </a:cubicBezTo>
                <a:cubicBezTo>
                  <a:pt x="4126346" y="313407"/>
                  <a:pt x="4122305" y="1151607"/>
                  <a:pt x="4184073" y="1828171"/>
                </a:cubicBezTo>
                <a:cubicBezTo>
                  <a:pt x="4245841" y="2504735"/>
                  <a:pt x="4175068" y="3683295"/>
                  <a:pt x="4236028" y="4155735"/>
                </a:cubicBezTo>
                <a:cubicBezTo>
                  <a:pt x="4296988" y="4628175"/>
                  <a:pt x="4970896" y="4763026"/>
                  <a:pt x="5555673" y="4571371"/>
                </a:cubicBezTo>
                <a:cubicBezTo>
                  <a:pt x="6140450" y="4379716"/>
                  <a:pt x="6937663" y="3660434"/>
                  <a:pt x="7744691" y="300580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4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1</cp:revision>
  <dcterms:created xsi:type="dcterms:W3CDTF">2017-09-26T13:36:00Z</dcterms:created>
  <dcterms:modified xsi:type="dcterms:W3CDTF">2017-09-26T13:40:32Z</dcterms:modified>
</cp:coreProperties>
</file>