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0540041-5FFF-45B8-A5D5-70A0A0D7A810}"/>
              </a:ext>
            </a:extLst>
          </p:cNvPr>
          <p:cNvSpPr/>
          <p:nvPr/>
        </p:nvSpPr>
        <p:spPr>
          <a:xfrm>
            <a:off x="2103120" y="960120"/>
            <a:ext cx="5852160" cy="5852160"/>
          </a:xfrm>
          <a:prstGeom prst="ellipse">
            <a:avLst/>
          </a:prstGeom>
          <a:blipFill>
            <a:blip r:embed="rId2"/>
            <a:stretch>
              <a:fillRect l="833" t="24844" r="11749" b="11301"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8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8B8C60-96DF-40D9-A72F-31BA69D33E3C}"/>
              </a:ext>
            </a:extLst>
          </p:cNvPr>
          <p:cNvCxnSpPr/>
          <p:nvPr/>
        </p:nvCxnSpPr>
        <p:spPr>
          <a:xfrm>
            <a:off x="3545058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0AF18D-8A7D-4C59-9719-466FD84D6BD0}"/>
              </a:ext>
            </a:extLst>
          </p:cNvPr>
          <p:cNvCxnSpPr/>
          <p:nvPr/>
        </p:nvCxnSpPr>
        <p:spPr>
          <a:xfrm>
            <a:off x="5795889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09954C-1C32-4DB9-B32D-E7F661DC8EEF}"/>
                  </a:ext>
                </a:extLst>
              </p:cNvPr>
              <p:cNvSpPr txBox="1"/>
              <p:nvPr/>
            </p:nvSpPr>
            <p:spPr>
              <a:xfrm>
                <a:off x="3421082" y="5500468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09954C-1C32-4DB9-B32D-E7F661DC8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2" y="5500468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3D6C6D-7678-429F-9414-C1C9E6FB3AF9}"/>
                  </a:ext>
                </a:extLst>
              </p:cNvPr>
              <p:cNvSpPr txBox="1"/>
              <p:nvPr/>
            </p:nvSpPr>
            <p:spPr>
              <a:xfrm>
                <a:off x="5671913" y="55004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3D6C6D-7678-429F-9414-C1C9E6FB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913" y="5500468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73493A-188E-4C13-98C4-9290B9307A51}"/>
              </a:ext>
            </a:extLst>
          </p:cNvPr>
          <p:cNvCxnSpPr>
            <a:cxnSpLocks/>
          </p:cNvCxnSpPr>
          <p:nvPr/>
        </p:nvCxnSpPr>
        <p:spPr>
          <a:xfrm>
            <a:off x="2096086" y="3629464"/>
            <a:ext cx="4979963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E343A1-AECB-4655-8AFA-D8899C8B2439}"/>
              </a:ext>
            </a:extLst>
          </p:cNvPr>
          <p:cNvCxnSpPr/>
          <p:nvPr/>
        </p:nvCxnSpPr>
        <p:spPr>
          <a:xfrm>
            <a:off x="4546497" y="2268415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ED1BBE-BC6D-4132-8803-139C917C35E1}"/>
                  </a:ext>
                </a:extLst>
              </p:cNvPr>
              <p:cNvSpPr txBox="1"/>
              <p:nvPr/>
            </p:nvSpPr>
            <p:spPr>
              <a:xfrm>
                <a:off x="4422521" y="5503985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ED1BBE-BC6D-4132-8803-139C917C3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21" y="5503985"/>
                <a:ext cx="219740" cy="369332"/>
              </a:xfrm>
              <a:prstGeom prst="rect">
                <a:avLst/>
              </a:prstGeom>
              <a:blipFill>
                <a:blip r:embed="rId4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8B8C60-96DF-40D9-A72F-31BA69D33E3C}"/>
              </a:ext>
            </a:extLst>
          </p:cNvPr>
          <p:cNvCxnSpPr/>
          <p:nvPr/>
        </p:nvCxnSpPr>
        <p:spPr>
          <a:xfrm>
            <a:off x="3545058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0AF18D-8A7D-4C59-9719-466FD84D6BD0}"/>
              </a:ext>
            </a:extLst>
          </p:cNvPr>
          <p:cNvCxnSpPr/>
          <p:nvPr/>
        </p:nvCxnSpPr>
        <p:spPr>
          <a:xfrm>
            <a:off x="5795889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09954C-1C32-4DB9-B32D-E7F661DC8EEF}"/>
                  </a:ext>
                </a:extLst>
              </p:cNvPr>
              <p:cNvSpPr txBox="1"/>
              <p:nvPr/>
            </p:nvSpPr>
            <p:spPr>
              <a:xfrm>
                <a:off x="3421082" y="5500468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09954C-1C32-4DB9-B32D-E7F661DC8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2" y="5500468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3D6C6D-7678-429F-9414-C1C9E6FB3AF9}"/>
                  </a:ext>
                </a:extLst>
              </p:cNvPr>
              <p:cNvSpPr txBox="1"/>
              <p:nvPr/>
            </p:nvSpPr>
            <p:spPr>
              <a:xfrm>
                <a:off x="5671913" y="55004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3D6C6D-7678-429F-9414-C1C9E6FB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913" y="5500468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E343A1-AECB-4655-8AFA-D8899C8B2439}"/>
              </a:ext>
            </a:extLst>
          </p:cNvPr>
          <p:cNvCxnSpPr/>
          <p:nvPr/>
        </p:nvCxnSpPr>
        <p:spPr>
          <a:xfrm>
            <a:off x="4546497" y="2268415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ED1BBE-BC6D-4132-8803-139C917C35E1}"/>
                  </a:ext>
                </a:extLst>
              </p:cNvPr>
              <p:cNvSpPr txBox="1"/>
              <p:nvPr/>
            </p:nvSpPr>
            <p:spPr>
              <a:xfrm>
                <a:off x="4422521" y="5503985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ED1BBE-BC6D-4132-8803-139C917C3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21" y="5503985"/>
                <a:ext cx="219740" cy="369332"/>
              </a:xfrm>
              <a:prstGeom prst="rect">
                <a:avLst/>
              </a:prstGeom>
              <a:blipFill>
                <a:blip r:embed="rId4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10D127-46C4-4218-ACD6-438E482D1E66}"/>
              </a:ext>
            </a:extLst>
          </p:cNvPr>
          <p:cNvSpPr/>
          <p:nvPr/>
        </p:nvSpPr>
        <p:spPr>
          <a:xfrm>
            <a:off x="2813538" y="3727937"/>
            <a:ext cx="4037428" cy="858129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428" h="858129">
                <a:moveTo>
                  <a:pt x="0" y="858129"/>
                </a:moveTo>
                <a:cubicBezTo>
                  <a:pt x="439615" y="602565"/>
                  <a:pt x="1057421" y="0"/>
                  <a:pt x="1730326" y="0"/>
                </a:cubicBezTo>
                <a:cubicBezTo>
                  <a:pt x="2403231" y="0"/>
                  <a:pt x="3562643" y="621323"/>
                  <a:pt x="4037428" y="8581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5144E8-C887-403F-A434-411E8B444C38}"/>
              </a:ext>
            </a:extLst>
          </p:cNvPr>
          <p:cNvCxnSpPr/>
          <p:nvPr/>
        </p:nvCxnSpPr>
        <p:spPr>
          <a:xfrm>
            <a:off x="3024554" y="4107766"/>
            <a:ext cx="341844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7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8B8C60-96DF-40D9-A72F-31BA69D33E3C}"/>
              </a:ext>
            </a:extLst>
          </p:cNvPr>
          <p:cNvCxnSpPr/>
          <p:nvPr/>
        </p:nvCxnSpPr>
        <p:spPr>
          <a:xfrm>
            <a:off x="3545058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0AF18D-8A7D-4C59-9719-466FD84D6BD0}"/>
              </a:ext>
            </a:extLst>
          </p:cNvPr>
          <p:cNvCxnSpPr/>
          <p:nvPr/>
        </p:nvCxnSpPr>
        <p:spPr>
          <a:xfrm>
            <a:off x="5795889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09954C-1C32-4DB9-B32D-E7F661DC8EEF}"/>
                  </a:ext>
                </a:extLst>
              </p:cNvPr>
              <p:cNvSpPr txBox="1"/>
              <p:nvPr/>
            </p:nvSpPr>
            <p:spPr>
              <a:xfrm>
                <a:off x="3421082" y="5500468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09954C-1C32-4DB9-B32D-E7F661DC8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2" y="5500468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3D6C6D-7678-429F-9414-C1C9E6FB3AF9}"/>
                  </a:ext>
                </a:extLst>
              </p:cNvPr>
              <p:cNvSpPr txBox="1"/>
              <p:nvPr/>
            </p:nvSpPr>
            <p:spPr>
              <a:xfrm>
                <a:off x="5671913" y="55004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3D6C6D-7678-429F-9414-C1C9E6FB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913" y="5500468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E343A1-AECB-4655-8AFA-D8899C8B2439}"/>
              </a:ext>
            </a:extLst>
          </p:cNvPr>
          <p:cNvCxnSpPr/>
          <p:nvPr/>
        </p:nvCxnSpPr>
        <p:spPr>
          <a:xfrm>
            <a:off x="4546497" y="2268415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ED1BBE-BC6D-4132-8803-139C917C35E1}"/>
                  </a:ext>
                </a:extLst>
              </p:cNvPr>
              <p:cNvSpPr txBox="1"/>
              <p:nvPr/>
            </p:nvSpPr>
            <p:spPr>
              <a:xfrm>
                <a:off x="4422521" y="5503985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ED1BBE-BC6D-4132-8803-139C917C3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21" y="5503985"/>
                <a:ext cx="219740" cy="369332"/>
              </a:xfrm>
              <a:prstGeom prst="rect">
                <a:avLst/>
              </a:prstGeom>
              <a:blipFill>
                <a:blip r:embed="rId4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10D127-46C4-4218-ACD6-438E482D1E66}"/>
              </a:ext>
            </a:extLst>
          </p:cNvPr>
          <p:cNvSpPr/>
          <p:nvPr/>
        </p:nvSpPr>
        <p:spPr>
          <a:xfrm flipV="1">
            <a:off x="2813538" y="3727937"/>
            <a:ext cx="4037428" cy="858129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428" h="858129">
                <a:moveTo>
                  <a:pt x="0" y="858129"/>
                </a:moveTo>
                <a:cubicBezTo>
                  <a:pt x="439615" y="602565"/>
                  <a:pt x="1057421" y="0"/>
                  <a:pt x="1730326" y="0"/>
                </a:cubicBezTo>
                <a:cubicBezTo>
                  <a:pt x="2403231" y="0"/>
                  <a:pt x="3562643" y="621323"/>
                  <a:pt x="4037428" y="8581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F93CCB-CB02-4364-BDDC-35590C3434AA}"/>
              </a:ext>
            </a:extLst>
          </p:cNvPr>
          <p:cNvCxnSpPr/>
          <p:nvPr/>
        </p:nvCxnSpPr>
        <p:spPr>
          <a:xfrm>
            <a:off x="3031510" y="4248443"/>
            <a:ext cx="341844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7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D8332F-BD7F-4296-94ED-48A48D7F99E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E7940-249B-4815-9F63-F6ADB2582134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1635A-B804-421F-AED4-52EF712C7055}"/>
              </a:ext>
            </a:extLst>
          </p:cNvPr>
          <p:cNvCxnSpPr/>
          <p:nvPr/>
        </p:nvCxnSpPr>
        <p:spPr>
          <a:xfrm>
            <a:off x="3545058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6E78DC-0D2A-4AA3-94C0-268A77665DE7}"/>
              </a:ext>
            </a:extLst>
          </p:cNvPr>
          <p:cNvCxnSpPr/>
          <p:nvPr/>
        </p:nvCxnSpPr>
        <p:spPr>
          <a:xfrm>
            <a:off x="5795889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39F946-565F-4111-861E-F3A43B1961A3}"/>
                  </a:ext>
                </a:extLst>
              </p:cNvPr>
              <p:cNvSpPr txBox="1"/>
              <p:nvPr/>
            </p:nvSpPr>
            <p:spPr>
              <a:xfrm>
                <a:off x="3421082" y="5500468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39F946-565F-4111-861E-F3A43B196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2" y="5500468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EFD3E-F750-4AAE-8C0C-93093513B089}"/>
                  </a:ext>
                </a:extLst>
              </p:cNvPr>
              <p:cNvSpPr txBox="1"/>
              <p:nvPr/>
            </p:nvSpPr>
            <p:spPr>
              <a:xfrm>
                <a:off x="5671913" y="55004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EFD3E-F750-4AAE-8C0C-93093513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913" y="5500468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0AB064-B62B-42E5-9E58-3FAD54FDFC02}"/>
              </a:ext>
            </a:extLst>
          </p:cNvPr>
          <p:cNvCxnSpPr/>
          <p:nvPr/>
        </p:nvCxnSpPr>
        <p:spPr>
          <a:xfrm>
            <a:off x="5116273" y="2268415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2FF2E-5C57-478D-BA9D-DD96F0049732}"/>
                  </a:ext>
                </a:extLst>
              </p:cNvPr>
              <p:cNvSpPr txBox="1"/>
              <p:nvPr/>
            </p:nvSpPr>
            <p:spPr>
              <a:xfrm>
                <a:off x="4992297" y="5503985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2FF2E-5C57-478D-BA9D-DD96F0049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297" y="5503985"/>
                <a:ext cx="219740" cy="369332"/>
              </a:xfrm>
              <a:prstGeom prst="rect">
                <a:avLst/>
              </a:prstGeom>
              <a:blipFill>
                <a:blip r:embed="rId4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CF12BB-5855-41B9-BCAE-5224877B05BF}"/>
              </a:ext>
            </a:extLst>
          </p:cNvPr>
          <p:cNvSpPr/>
          <p:nvPr/>
        </p:nvSpPr>
        <p:spPr>
          <a:xfrm rot="1512821">
            <a:off x="2910169" y="3030072"/>
            <a:ext cx="3455100" cy="774462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4037428"/>
              <a:gd name="connsiteY0" fmla="*/ 557180 h 557180"/>
              <a:gd name="connsiteX1" fmla="*/ 1949774 w 4037428"/>
              <a:gd name="connsiteY1" fmla="*/ 0 h 557180"/>
              <a:gd name="connsiteX2" fmla="*/ 4037428 w 4037428"/>
              <a:gd name="connsiteY2" fmla="*/ 557180 h 557180"/>
              <a:gd name="connsiteX0" fmla="*/ 0 w 4037428"/>
              <a:gd name="connsiteY0" fmla="*/ 680803 h 680803"/>
              <a:gd name="connsiteX1" fmla="*/ 2311392 w 4037428"/>
              <a:gd name="connsiteY1" fmla="*/ 0 h 680803"/>
              <a:gd name="connsiteX2" fmla="*/ 4037428 w 4037428"/>
              <a:gd name="connsiteY2" fmla="*/ 680803 h 680803"/>
              <a:gd name="connsiteX0" fmla="*/ 0 w 4037428"/>
              <a:gd name="connsiteY0" fmla="*/ 680803 h 680803"/>
              <a:gd name="connsiteX1" fmla="*/ 2311392 w 4037428"/>
              <a:gd name="connsiteY1" fmla="*/ 0 h 680803"/>
              <a:gd name="connsiteX2" fmla="*/ 4037428 w 4037428"/>
              <a:gd name="connsiteY2" fmla="*/ 680803 h 680803"/>
              <a:gd name="connsiteX0" fmla="*/ 0 w 3739446"/>
              <a:gd name="connsiteY0" fmla="*/ 680803 h 774462"/>
              <a:gd name="connsiteX1" fmla="*/ 2311392 w 3739446"/>
              <a:gd name="connsiteY1" fmla="*/ 0 h 774462"/>
              <a:gd name="connsiteX2" fmla="*/ 3739446 w 3739446"/>
              <a:gd name="connsiteY2" fmla="*/ 774462 h 774462"/>
              <a:gd name="connsiteX0" fmla="*/ 0 w 3739446"/>
              <a:gd name="connsiteY0" fmla="*/ 680803 h 774462"/>
              <a:gd name="connsiteX1" fmla="*/ 2311392 w 3739446"/>
              <a:gd name="connsiteY1" fmla="*/ 0 h 774462"/>
              <a:gd name="connsiteX2" fmla="*/ 3739446 w 3739446"/>
              <a:gd name="connsiteY2" fmla="*/ 774462 h 774462"/>
              <a:gd name="connsiteX0" fmla="*/ 0 w 3739446"/>
              <a:gd name="connsiteY0" fmla="*/ 680803 h 774462"/>
              <a:gd name="connsiteX1" fmla="*/ 2311392 w 3739446"/>
              <a:gd name="connsiteY1" fmla="*/ 0 h 774462"/>
              <a:gd name="connsiteX2" fmla="*/ 3739446 w 3739446"/>
              <a:gd name="connsiteY2" fmla="*/ 774462 h 774462"/>
              <a:gd name="connsiteX0" fmla="*/ 0 w 3739446"/>
              <a:gd name="connsiteY0" fmla="*/ 680803 h 774462"/>
              <a:gd name="connsiteX1" fmla="*/ 2311392 w 3739446"/>
              <a:gd name="connsiteY1" fmla="*/ 0 h 774462"/>
              <a:gd name="connsiteX2" fmla="*/ 3739446 w 3739446"/>
              <a:gd name="connsiteY2" fmla="*/ 774462 h 77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9446" h="774462">
                <a:moveTo>
                  <a:pt x="0" y="680803"/>
                </a:moveTo>
                <a:cubicBezTo>
                  <a:pt x="439615" y="425239"/>
                  <a:pt x="1638487" y="0"/>
                  <a:pt x="2311392" y="0"/>
                </a:cubicBezTo>
                <a:cubicBezTo>
                  <a:pt x="3228402" y="56101"/>
                  <a:pt x="3379208" y="483721"/>
                  <a:pt x="3739446" y="774462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74BEDA-EE0D-4BB7-8802-8E9B0D3E381F}"/>
              </a:ext>
            </a:extLst>
          </p:cNvPr>
          <p:cNvCxnSpPr>
            <a:cxnSpLocks/>
          </p:cNvCxnSpPr>
          <p:nvPr/>
        </p:nvCxnSpPr>
        <p:spPr>
          <a:xfrm>
            <a:off x="2159780" y="2371650"/>
            <a:ext cx="4955878" cy="1951763"/>
          </a:xfrm>
          <a:prstGeom prst="line">
            <a:avLst/>
          </a:prstGeom>
          <a:ln w="38100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FC747A-BD6F-4A06-ADE5-CB248B3D4914}"/>
              </a:ext>
            </a:extLst>
          </p:cNvPr>
          <p:cNvCxnSpPr>
            <a:cxnSpLocks/>
          </p:cNvCxnSpPr>
          <p:nvPr/>
        </p:nvCxnSpPr>
        <p:spPr>
          <a:xfrm>
            <a:off x="2300457" y="2100225"/>
            <a:ext cx="4955878" cy="1951763"/>
          </a:xfrm>
          <a:prstGeom prst="line">
            <a:avLst/>
          </a:prstGeom>
          <a:ln w="38100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FE94C-4B34-424F-86B1-0B145217A6F8}"/>
                  </a:ext>
                </a:extLst>
              </p:cNvPr>
              <p:cNvSpPr txBox="1"/>
              <p:nvPr/>
            </p:nvSpPr>
            <p:spPr>
              <a:xfrm>
                <a:off x="3190587" y="3047971"/>
                <a:ext cx="267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FE94C-4B34-424F-86B1-0B145217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87" y="3047971"/>
                <a:ext cx="267509" cy="369332"/>
              </a:xfrm>
              <a:prstGeom prst="rect">
                <a:avLst/>
              </a:prstGeom>
              <a:blipFill>
                <a:blip r:embed="rId5"/>
                <a:stretch>
                  <a:fillRect l="-25000" r="-2727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43EBF7-7911-4627-A58E-1B61904D7CAC}"/>
                  </a:ext>
                </a:extLst>
              </p:cNvPr>
              <p:cNvSpPr txBox="1"/>
              <p:nvPr/>
            </p:nvSpPr>
            <p:spPr>
              <a:xfrm>
                <a:off x="5471887" y="3818369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43EBF7-7911-4627-A58E-1B61904D7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887" y="3818369"/>
                <a:ext cx="279179" cy="369332"/>
              </a:xfrm>
              <a:prstGeom prst="rect">
                <a:avLst/>
              </a:prstGeom>
              <a:blipFill>
                <a:blip r:embed="rId6"/>
                <a:stretch>
                  <a:fillRect l="-26667" r="-2444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37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95</TotalTime>
  <Words>14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3</cp:revision>
  <dcterms:created xsi:type="dcterms:W3CDTF">2017-11-28T14:41:48Z</dcterms:created>
  <dcterms:modified xsi:type="dcterms:W3CDTF">2017-11-30T15:24:42Z</dcterms:modified>
</cp:coreProperties>
</file>