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F278F6C3-F694-4F6A-8CC2-721AF680EBB9}"/>
              </a:ext>
            </a:extLst>
          </p:cNvPr>
          <p:cNvSpPr/>
          <p:nvPr/>
        </p:nvSpPr>
        <p:spPr>
          <a:xfrm>
            <a:off x="2257863" y="1114863"/>
            <a:ext cx="5542673" cy="5542673"/>
          </a:xfrm>
          <a:prstGeom prst="ellipse">
            <a:avLst/>
          </a:prstGeom>
          <a:blipFill>
            <a:blip r:embed="rId2"/>
            <a:stretch>
              <a:fillRect l="-32114" t="8038" r="14094" b="5509"/>
            </a:stretch>
          </a:blip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3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189C83-49EE-4F1E-9C06-8B6D85A6B4FF}"/>
              </a:ext>
            </a:extLst>
          </p:cNvPr>
          <p:cNvCxnSpPr>
            <a:cxnSpLocks/>
          </p:cNvCxnSpPr>
          <p:nvPr/>
        </p:nvCxnSpPr>
        <p:spPr>
          <a:xfrm>
            <a:off x="1969476" y="4783015"/>
            <a:ext cx="527538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5ABF5-54D4-4837-BF0D-8E69E4FE5FFD}"/>
              </a:ext>
            </a:extLst>
          </p:cNvPr>
          <p:cNvCxnSpPr>
            <a:cxnSpLocks/>
          </p:cNvCxnSpPr>
          <p:nvPr/>
        </p:nvCxnSpPr>
        <p:spPr>
          <a:xfrm>
            <a:off x="2813539" y="1659988"/>
            <a:ext cx="0" cy="3886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37E104-7788-4E7D-9F28-61E9090E783B}"/>
              </a:ext>
            </a:extLst>
          </p:cNvPr>
          <p:cNvSpPr/>
          <p:nvPr/>
        </p:nvSpPr>
        <p:spPr>
          <a:xfrm>
            <a:off x="1899139" y="2653438"/>
            <a:ext cx="5261315" cy="2664149"/>
          </a:xfrm>
          <a:custGeom>
            <a:avLst/>
            <a:gdLst>
              <a:gd name="connsiteX0" fmla="*/ 0 w 4965895"/>
              <a:gd name="connsiteY0" fmla="*/ 651017 h 2634562"/>
              <a:gd name="connsiteX1" fmla="*/ 1631852 w 4965895"/>
              <a:gd name="connsiteY1" fmla="*/ 60174 h 2634562"/>
              <a:gd name="connsiteX2" fmla="*/ 3545058 w 4965895"/>
              <a:gd name="connsiteY2" fmla="*/ 1945245 h 2634562"/>
              <a:gd name="connsiteX3" fmla="*/ 4965895 w 4965895"/>
              <a:gd name="connsiteY3" fmla="*/ 2634562 h 2634562"/>
              <a:gd name="connsiteX0" fmla="*/ 0 w 4332849"/>
              <a:gd name="connsiteY0" fmla="*/ 390368 h 2725605"/>
              <a:gd name="connsiteX1" fmla="*/ 998806 w 4332849"/>
              <a:gd name="connsiteY1" fmla="*/ 151217 h 2725605"/>
              <a:gd name="connsiteX2" fmla="*/ 2912012 w 4332849"/>
              <a:gd name="connsiteY2" fmla="*/ 2036288 h 2725605"/>
              <a:gd name="connsiteX3" fmla="*/ 4332849 w 4332849"/>
              <a:gd name="connsiteY3" fmla="*/ 2725605 h 2725605"/>
              <a:gd name="connsiteX0" fmla="*/ 0 w 4332849"/>
              <a:gd name="connsiteY0" fmla="*/ 400109 h 2735346"/>
              <a:gd name="connsiteX1" fmla="*/ 1055077 w 4332849"/>
              <a:gd name="connsiteY1" fmla="*/ 146891 h 2735346"/>
              <a:gd name="connsiteX2" fmla="*/ 2912012 w 4332849"/>
              <a:gd name="connsiteY2" fmla="*/ 2046029 h 2735346"/>
              <a:gd name="connsiteX3" fmla="*/ 4332849 w 4332849"/>
              <a:gd name="connsiteY3" fmla="*/ 2735346 h 2735346"/>
              <a:gd name="connsiteX0" fmla="*/ 56828 w 4389677"/>
              <a:gd name="connsiteY0" fmla="*/ 336779 h 2672016"/>
              <a:gd name="connsiteX1" fmla="*/ 84964 w 4389677"/>
              <a:gd name="connsiteY1" fmla="*/ 336780 h 2672016"/>
              <a:gd name="connsiteX2" fmla="*/ 1111905 w 4389677"/>
              <a:gd name="connsiteY2" fmla="*/ 83561 h 2672016"/>
              <a:gd name="connsiteX3" fmla="*/ 2968840 w 4389677"/>
              <a:gd name="connsiteY3" fmla="*/ 1982699 h 2672016"/>
              <a:gd name="connsiteX4" fmla="*/ 4389677 w 4389677"/>
              <a:gd name="connsiteY4" fmla="*/ 2672016 h 2672016"/>
              <a:gd name="connsiteX0" fmla="*/ 360806 w 4693655"/>
              <a:gd name="connsiteY0" fmla="*/ 272178 h 2607415"/>
              <a:gd name="connsiteX1" fmla="*/ 37249 w 4693655"/>
              <a:gd name="connsiteY1" fmla="*/ 905225 h 2607415"/>
              <a:gd name="connsiteX2" fmla="*/ 1415883 w 4693655"/>
              <a:gd name="connsiteY2" fmla="*/ 18960 h 2607415"/>
              <a:gd name="connsiteX3" fmla="*/ 3272818 w 4693655"/>
              <a:gd name="connsiteY3" fmla="*/ 1918098 h 2607415"/>
              <a:gd name="connsiteX4" fmla="*/ 4693655 w 4693655"/>
              <a:gd name="connsiteY4" fmla="*/ 2607415 h 2607415"/>
              <a:gd name="connsiteX0" fmla="*/ 38268 w 4371117"/>
              <a:gd name="connsiteY0" fmla="*/ 324537 h 2659774"/>
              <a:gd name="connsiteX1" fmla="*/ 94539 w 4371117"/>
              <a:gd name="connsiteY1" fmla="*/ 394877 h 2659774"/>
              <a:gd name="connsiteX2" fmla="*/ 1093345 w 4371117"/>
              <a:gd name="connsiteY2" fmla="*/ 71319 h 2659774"/>
              <a:gd name="connsiteX3" fmla="*/ 2950280 w 4371117"/>
              <a:gd name="connsiteY3" fmla="*/ 1970457 h 2659774"/>
              <a:gd name="connsiteX4" fmla="*/ 4371117 w 4371117"/>
              <a:gd name="connsiteY4" fmla="*/ 2659774 h 2659774"/>
              <a:gd name="connsiteX0" fmla="*/ 205790 w 4538639"/>
              <a:gd name="connsiteY0" fmla="*/ 272178 h 2607415"/>
              <a:gd name="connsiteX1" fmla="*/ 51046 w 4538639"/>
              <a:gd name="connsiteY1" fmla="*/ 905225 h 2607415"/>
              <a:gd name="connsiteX2" fmla="*/ 1260867 w 4538639"/>
              <a:gd name="connsiteY2" fmla="*/ 18960 h 2607415"/>
              <a:gd name="connsiteX3" fmla="*/ 3117802 w 4538639"/>
              <a:gd name="connsiteY3" fmla="*/ 1918098 h 2607415"/>
              <a:gd name="connsiteX4" fmla="*/ 4538639 w 4538639"/>
              <a:gd name="connsiteY4" fmla="*/ 2607415 h 2607415"/>
              <a:gd name="connsiteX0" fmla="*/ 9108 w 4609243"/>
              <a:gd name="connsiteY0" fmla="*/ 595735 h 2607415"/>
              <a:gd name="connsiteX1" fmla="*/ 121650 w 4609243"/>
              <a:gd name="connsiteY1" fmla="*/ 905225 h 2607415"/>
              <a:gd name="connsiteX2" fmla="*/ 1331471 w 4609243"/>
              <a:gd name="connsiteY2" fmla="*/ 18960 h 2607415"/>
              <a:gd name="connsiteX3" fmla="*/ 3188406 w 4609243"/>
              <a:gd name="connsiteY3" fmla="*/ 1918098 h 2607415"/>
              <a:gd name="connsiteX4" fmla="*/ 4609243 w 4609243"/>
              <a:gd name="connsiteY4" fmla="*/ 2607415 h 2607415"/>
              <a:gd name="connsiteX0" fmla="*/ 0 w 4600135"/>
              <a:gd name="connsiteY0" fmla="*/ 657723 h 2669403"/>
              <a:gd name="connsiteX1" fmla="*/ 281354 w 4600135"/>
              <a:gd name="connsiteY1" fmla="*/ 348234 h 2669403"/>
              <a:gd name="connsiteX2" fmla="*/ 1322363 w 4600135"/>
              <a:gd name="connsiteY2" fmla="*/ 80948 h 2669403"/>
              <a:gd name="connsiteX3" fmla="*/ 3179298 w 4600135"/>
              <a:gd name="connsiteY3" fmla="*/ 1980086 h 2669403"/>
              <a:gd name="connsiteX4" fmla="*/ 4600135 w 4600135"/>
              <a:gd name="connsiteY4" fmla="*/ 2669403 h 2669403"/>
              <a:gd name="connsiteX0" fmla="*/ 0 w 4600135"/>
              <a:gd name="connsiteY0" fmla="*/ 665906 h 2677586"/>
              <a:gd name="connsiteX1" fmla="*/ 281354 w 4600135"/>
              <a:gd name="connsiteY1" fmla="*/ 356417 h 2677586"/>
              <a:gd name="connsiteX2" fmla="*/ 1322363 w 4600135"/>
              <a:gd name="connsiteY2" fmla="*/ 89131 h 2677586"/>
              <a:gd name="connsiteX3" fmla="*/ 3179298 w 4600135"/>
              <a:gd name="connsiteY3" fmla="*/ 1988269 h 2677586"/>
              <a:gd name="connsiteX4" fmla="*/ 4600135 w 4600135"/>
              <a:gd name="connsiteY4" fmla="*/ 2677586 h 2677586"/>
              <a:gd name="connsiteX0" fmla="*/ 0 w 5092504"/>
              <a:gd name="connsiteY0" fmla="*/ 1017599 h 2677586"/>
              <a:gd name="connsiteX1" fmla="*/ 773723 w 5092504"/>
              <a:gd name="connsiteY1" fmla="*/ 356417 h 2677586"/>
              <a:gd name="connsiteX2" fmla="*/ 1814732 w 5092504"/>
              <a:gd name="connsiteY2" fmla="*/ 89131 h 2677586"/>
              <a:gd name="connsiteX3" fmla="*/ 3671667 w 5092504"/>
              <a:gd name="connsiteY3" fmla="*/ 1988269 h 2677586"/>
              <a:gd name="connsiteX4" fmla="*/ 5092504 w 5092504"/>
              <a:gd name="connsiteY4" fmla="*/ 2677586 h 2677586"/>
              <a:gd name="connsiteX0" fmla="*/ 0 w 4642338"/>
              <a:gd name="connsiteY0" fmla="*/ 1017599 h 2677586"/>
              <a:gd name="connsiteX1" fmla="*/ 323557 w 4642338"/>
              <a:gd name="connsiteY1" fmla="*/ 356417 h 2677586"/>
              <a:gd name="connsiteX2" fmla="*/ 1364566 w 4642338"/>
              <a:gd name="connsiteY2" fmla="*/ 89131 h 2677586"/>
              <a:gd name="connsiteX3" fmla="*/ 3221501 w 4642338"/>
              <a:gd name="connsiteY3" fmla="*/ 1988269 h 2677586"/>
              <a:gd name="connsiteX4" fmla="*/ 4642338 w 4642338"/>
              <a:gd name="connsiteY4" fmla="*/ 2677586 h 2677586"/>
              <a:gd name="connsiteX0" fmla="*/ 0 w 4768947"/>
              <a:gd name="connsiteY0" fmla="*/ 750313 h 2677586"/>
              <a:gd name="connsiteX1" fmla="*/ 450166 w 4768947"/>
              <a:gd name="connsiteY1" fmla="*/ 356417 h 2677586"/>
              <a:gd name="connsiteX2" fmla="*/ 1491175 w 4768947"/>
              <a:gd name="connsiteY2" fmla="*/ 89131 h 2677586"/>
              <a:gd name="connsiteX3" fmla="*/ 3348110 w 4768947"/>
              <a:gd name="connsiteY3" fmla="*/ 1988269 h 2677586"/>
              <a:gd name="connsiteX4" fmla="*/ 4768947 w 4768947"/>
              <a:gd name="connsiteY4" fmla="*/ 2677586 h 2677586"/>
              <a:gd name="connsiteX0" fmla="*/ 33345 w 4802292"/>
              <a:gd name="connsiteY0" fmla="*/ 750313 h 2677586"/>
              <a:gd name="connsiteX1" fmla="*/ 33346 w 4802292"/>
              <a:gd name="connsiteY1" fmla="*/ 778448 h 2677586"/>
              <a:gd name="connsiteX2" fmla="*/ 483511 w 4802292"/>
              <a:gd name="connsiteY2" fmla="*/ 356417 h 2677586"/>
              <a:gd name="connsiteX3" fmla="*/ 1524520 w 4802292"/>
              <a:gd name="connsiteY3" fmla="*/ 89131 h 2677586"/>
              <a:gd name="connsiteX4" fmla="*/ 3381455 w 4802292"/>
              <a:gd name="connsiteY4" fmla="*/ 1988269 h 2677586"/>
              <a:gd name="connsiteX5" fmla="*/ 4802292 w 4802292"/>
              <a:gd name="connsiteY5" fmla="*/ 2677586 h 2677586"/>
              <a:gd name="connsiteX0" fmla="*/ 220913 w 4989860"/>
              <a:gd name="connsiteY0" fmla="*/ 750313 h 2677586"/>
              <a:gd name="connsiteX1" fmla="*/ 220914 w 4989860"/>
              <a:gd name="connsiteY1" fmla="*/ 778448 h 2677586"/>
              <a:gd name="connsiteX2" fmla="*/ 671079 w 4989860"/>
              <a:gd name="connsiteY2" fmla="*/ 356417 h 2677586"/>
              <a:gd name="connsiteX3" fmla="*/ 1712088 w 4989860"/>
              <a:gd name="connsiteY3" fmla="*/ 89131 h 2677586"/>
              <a:gd name="connsiteX4" fmla="*/ 3569023 w 4989860"/>
              <a:gd name="connsiteY4" fmla="*/ 1988269 h 2677586"/>
              <a:gd name="connsiteX5" fmla="*/ 4989860 w 4989860"/>
              <a:gd name="connsiteY5" fmla="*/ 2677586 h 2677586"/>
              <a:gd name="connsiteX0" fmla="*/ 220913 w 4989860"/>
              <a:gd name="connsiteY0" fmla="*/ 750313 h 2677586"/>
              <a:gd name="connsiteX1" fmla="*/ 220914 w 4989860"/>
              <a:gd name="connsiteY1" fmla="*/ 778448 h 2677586"/>
              <a:gd name="connsiteX2" fmla="*/ 671079 w 4989860"/>
              <a:gd name="connsiteY2" fmla="*/ 356417 h 2677586"/>
              <a:gd name="connsiteX3" fmla="*/ 1712088 w 4989860"/>
              <a:gd name="connsiteY3" fmla="*/ 89131 h 2677586"/>
              <a:gd name="connsiteX4" fmla="*/ 3569023 w 4989860"/>
              <a:gd name="connsiteY4" fmla="*/ 1988269 h 2677586"/>
              <a:gd name="connsiteX5" fmla="*/ 4989860 w 4989860"/>
              <a:gd name="connsiteY5" fmla="*/ 2677586 h 2677586"/>
              <a:gd name="connsiteX0" fmla="*/ 220913 w 4989860"/>
              <a:gd name="connsiteY0" fmla="*/ 750313 h 2677586"/>
              <a:gd name="connsiteX1" fmla="*/ 220914 w 4989860"/>
              <a:gd name="connsiteY1" fmla="*/ 778448 h 2677586"/>
              <a:gd name="connsiteX2" fmla="*/ 671079 w 4989860"/>
              <a:gd name="connsiteY2" fmla="*/ 356417 h 2677586"/>
              <a:gd name="connsiteX3" fmla="*/ 1712088 w 4989860"/>
              <a:gd name="connsiteY3" fmla="*/ 89131 h 2677586"/>
              <a:gd name="connsiteX4" fmla="*/ 3569023 w 4989860"/>
              <a:gd name="connsiteY4" fmla="*/ 1988269 h 2677586"/>
              <a:gd name="connsiteX5" fmla="*/ 4989860 w 4989860"/>
              <a:gd name="connsiteY5" fmla="*/ 2677586 h 2677586"/>
              <a:gd name="connsiteX0" fmla="*/ 210554 w 4979501"/>
              <a:gd name="connsiteY0" fmla="*/ 750313 h 2677586"/>
              <a:gd name="connsiteX1" fmla="*/ 224623 w 4979501"/>
              <a:gd name="connsiteY1" fmla="*/ 905057 h 2677586"/>
              <a:gd name="connsiteX2" fmla="*/ 660720 w 4979501"/>
              <a:gd name="connsiteY2" fmla="*/ 356417 h 2677586"/>
              <a:gd name="connsiteX3" fmla="*/ 1701729 w 4979501"/>
              <a:gd name="connsiteY3" fmla="*/ 89131 h 2677586"/>
              <a:gd name="connsiteX4" fmla="*/ 3558664 w 4979501"/>
              <a:gd name="connsiteY4" fmla="*/ 1988269 h 2677586"/>
              <a:gd name="connsiteX5" fmla="*/ 4979501 w 4979501"/>
              <a:gd name="connsiteY5" fmla="*/ 2677586 h 2677586"/>
              <a:gd name="connsiteX0" fmla="*/ 0 w 4754878"/>
              <a:gd name="connsiteY0" fmla="*/ 905057 h 2677586"/>
              <a:gd name="connsiteX1" fmla="*/ 436097 w 4754878"/>
              <a:gd name="connsiteY1" fmla="*/ 356417 h 2677586"/>
              <a:gd name="connsiteX2" fmla="*/ 1477106 w 4754878"/>
              <a:gd name="connsiteY2" fmla="*/ 89131 h 2677586"/>
              <a:gd name="connsiteX3" fmla="*/ 3334041 w 4754878"/>
              <a:gd name="connsiteY3" fmla="*/ 1988269 h 2677586"/>
              <a:gd name="connsiteX4" fmla="*/ 4754878 w 4754878"/>
              <a:gd name="connsiteY4" fmla="*/ 2677586 h 2677586"/>
              <a:gd name="connsiteX0" fmla="*/ 0 w 5261315"/>
              <a:gd name="connsiteY0" fmla="*/ 919124 h 2677586"/>
              <a:gd name="connsiteX1" fmla="*/ 942534 w 5261315"/>
              <a:gd name="connsiteY1" fmla="*/ 356417 h 2677586"/>
              <a:gd name="connsiteX2" fmla="*/ 1983543 w 5261315"/>
              <a:gd name="connsiteY2" fmla="*/ 89131 h 2677586"/>
              <a:gd name="connsiteX3" fmla="*/ 3840478 w 5261315"/>
              <a:gd name="connsiteY3" fmla="*/ 1988269 h 2677586"/>
              <a:gd name="connsiteX4" fmla="*/ 5261315 w 5261315"/>
              <a:gd name="connsiteY4" fmla="*/ 2677586 h 2677586"/>
              <a:gd name="connsiteX0" fmla="*/ 0 w 5261315"/>
              <a:gd name="connsiteY0" fmla="*/ 919124 h 2677586"/>
              <a:gd name="connsiteX1" fmla="*/ 942534 w 5261315"/>
              <a:gd name="connsiteY1" fmla="*/ 356417 h 2677586"/>
              <a:gd name="connsiteX2" fmla="*/ 1983543 w 5261315"/>
              <a:gd name="connsiteY2" fmla="*/ 89131 h 2677586"/>
              <a:gd name="connsiteX3" fmla="*/ 3840478 w 5261315"/>
              <a:gd name="connsiteY3" fmla="*/ 1988269 h 2677586"/>
              <a:gd name="connsiteX4" fmla="*/ 5261315 w 5261315"/>
              <a:gd name="connsiteY4" fmla="*/ 2677586 h 2677586"/>
              <a:gd name="connsiteX0" fmla="*/ 0 w 5261315"/>
              <a:gd name="connsiteY0" fmla="*/ 919124 h 2677586"/>
              <a:gd name="connsiteX1" fmla="*/ 942534 w 5261315"/>
              <a:gd name="connsiteY1" fmla="*/ 356417 h 2677586"/>
              <a:gd name="connsiteX2" fmla="*/ 1983543 w 5261315"/>
              <a:gd name="connsiteY2" fmla="*/ 89131 h 2677586"/>
              <a:gd name="connsiteX3" fmla="*/ 3840478 w 5261315"/>
              <a:gd name="connsiteY3" fmla="*/ 1988269 h 2677586"/>
              <a:gd name="connsiteX4" fmla="*/ 5261315 w 5261315"/>
              <a:gd name="connsiteY4" fmla="*/ 2677586 h 2677586"/>
              <a:gd name="connsiteX0" fmla="*/ 0 w 5261315"/>
              <a:gd name="connsiteY0" fmla="*/ 913474 h 2671936"/>
              <a:gd name="connsiteX1" fmla="*/ 942534 w 5261315"/>
              <a:gd name="connsiteY1" fmla="*/ 378903 h 2671936"/>
              <a:gd name="connsiteX2" fmla="*/ 1983543 w 5261315"/>
              <a:gd name="connsiteY2" fmla="*/ 83481 h 2671936"/>
              <a:gd name="connsiteX3" fmla="*/ 3840478 w 5261315"/>
              <a:gd name="connsiteY3" fmla="*/ 1982619 h 2671936"/>
              <a:gd name="connsiteX4" fmla="*/ 5261315 w 5261315"/>
              <a:gd name="connsiteY4" fmla="*/ 2671936 h 2671936"/>
              <a:gd name="connsiteX0" fmla="*/ 0 w 5261315"/>
              <a:gd name="connsiteY0" fmla="*/ 905687 h 2664149"/>
              <a:gd name="connsiteX1" fmla="*/ 956602 w 5261315"/>
              <a:gd name="connsiteY1" fmla="*/ 413319 h 2664149"/>
              <a:gd name="connsiteX2" fmla="*/ 1983543 w 5261315"/>
              <a:gd name="connsiteY2" fmla="*/ 75694 h 2664149"/>
              <a:gd name="connsiteX3" fmla="*/ 3840478 w 5261315"/>
              <a:gd name="connsiteY3" fmla="*/ 1974832 h 2664149"/>
              <a:gd name="connsiteX4" fmla="*/ 5261315 w 5261315"/>
              <a:gd name="connsiteY4" fmla="*/ 2664149 h 2664149"/>
              <a:gd name="connsiteX0" fmla="*/ 0 w 5261315"/>
              <a:gd name="connsiteY0" fmla="*/ 905687 h 2664149"/>
              <a:gd name="connsiteX1" fmla="*/ 956602 w 5261315"/>
              <a:gd name="connsiteY1" fmla="*/ 413319 h 2664149"/>
              <a:gd name="connsiteX2" fmla="*/ 1983543 w 5261315"/>
              <a:gd name="connsiteY2" fmla="*/ 75694 h 2664149"/>
              <a:gd name="connsiteX3" fmla="*/ 3840478 w 5261315"/>
              <a:gd name="connsiteY3" fmla="*/ 1974832 h 2664149"/>
              <a:gd name="connsiteX4" fmla="*/ 5261315 w 5261315"/>
              <a:gd name="connsiteY4" fmla="*/ 2664149 h 26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1315" h="2664149">
                <a:moveTo>
                  <a:pt x="0" y="905687"/>
                </a:moveTo>
                <a:cubicBezTo>
                  <a:pt x="750277" y="952579"/>
                  <a:pt x="750276" y="668882"/>
                  <a:pt x="956602" y="413319"/>
                </a:cubicBezTo>
                <a:cubicBezTo>
                  <a:pt x="1104313" y="300778"/>
                  <a:pt x="1502897" y="-184558"/>
                  <a:pt x="1983543" y="75694"/>
                </a:cubicBezTo>
                <a:cubicBezTo>
                  <a:pt x="2464189" y="335946"/>
                  <a:pt x="3294183" y="1543423"/>
                  <a:pt x="3840478" y="1974832"/>
                </a:cubicBezTo>
                <a:cubicBezTo>
                  <a:pt x="4386773" y="2406241"/>
                  <a:pt x="4828733" y="2534023"/>
                  <a:pt x="5261315" y="2664149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6D89E9-81DA-4B26-9039-FCF47EE760F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32849" y="3108960"/>
            <a:ext cx="4136" cy="189471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68E13-9568-42F1-B056-6B8317E21814}"/>
                  </a:ext>
                </a:extLst>
              </p:cNvPr>
              <p:cNvSpPr txBox="1"/>
              <p:nvPr/>
            </p:nvSpPr>
            <p:spPr>
              <a:xfrm>
                <a:off x="4118912" y="5003674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68E13-9568-42F1-B056-6B8317E21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12" y="5003674"/>
                <a:ext cx="43614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3D9C21-CBCF-499C-8C33-EF0CB424C1E8}"/>
              </a:ext>
            </a:extLst>
          </p:cNvPr>
          <p:cNvCxnSpPr>
            <a:cxnSpLocks/>
          </p:cNvCxnSpPr>
          <p:nvPr/>
        </p:nvCxnSpPr>
        <p:spPr>
          <a:xfrm>
            <a:off x="3432519" y="2128876"/>
            <a:ext cx="3066755" cy="317436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EC6D4D-C323-47C1-B820-250EAB4126CE}"/>
                  </a:ext>
                </a:extLst>
              </p:cNvPr>
              <p:cNvSpPr txBox="1"/>
              <p:nvPr/>
            </p:nvSpPr>
            <p:spPr>
              <a:xfrm>
                <a:off x="5642356" y="5003674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EC6D4D-C323-47C1-B820-250EAB412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356" y="5003674"/>
                <a:ext cx="43614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148E05-7611-492A-8131-4589D8558EEF}"/>
              </a:ext>
            </a:extLst>
          </p:cNvPr>
          <p:cNvCxnSpPr>
            <a:cxnSpLocks/>
          </p:cNvCxnSpPr>
          <p:nvPr/>
        </p:nvCxnSpPr>
        <p:spPr>
          <a:xfrm flipV="1">
            <a:off x="1814731" y="2840514"/>
            <a:ext cx="3214469" cy="84522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A53DCA-6A10-411F-84DB-A377AEDDBE41}"/>
                  </a:ext>
                </a:extLst>
              </p:cNvPr>
              <p:cNvSpPr txBox="1"/>
              <p:nvPr/>
            </p:nvSpPr>
            <p:spPr>
              <a:xfrm>
                <a:off x="2205660" y="5003674"/>
                <a:ext cx="4278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A53DCA-6A10-411F-84DB-A377AEDDB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660" y="5003674"/>
                <a:ext cx="4278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7751A6-D95B-4F59-8307-2AB530BB0934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419597" y="2840514"/>
            <a:ext cx="0" cy="216316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331C82-31F0-4EBF-A092-9BEC5BA517F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860429" y="3019425"/>
            <a:ext cx="0" cy="198424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5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27</TotalTime>
  <Words>3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2</cp:revision>
  <dcterms:created xsi:type="dcterms:W3CDTF">2018-01-19T15:49:19Z</dcterms:created>
  <dcterms:modified xsi:type="dcterms:W3CDTF">2018-01-23T15:24:18Z</dcterms:modified>
</cp:coreProperties>
</file>