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4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Valdez" userId="13e1ca45-44f1-4a8d-b954-611b20158646" providerId="ADAL" clId="{8F213521-C329-4D6F-8F55-1296599CF7D9}"/>
    <pc:docChg chg="custSel addSld modSld">
      <pc:chgData name="Isaac Valdez" userId="13e1ca45-44f1-4a8d-b954-611b20158646" providerId="ADAL" clId="{8F213521-C329-4D6F-8F55-1296599CF7D9}" dt="2017-09-21T13:55:23.554" v="197"/>
      <pc:docMkLst>
        <pc:docMk/>
      </pc:docMkLst>
      <pc:sldChg chg="addSp delSp modSp add">
        <pc:chgData name="Isaac Valdez" userId="13e1ca45-44f1-4a8d-b954-611b20158646" providerId="ADAL" clId="{8F213521-C329-4D6F-8F55-1296599CF7D9}" dt="2017-09-19T13:47:25.900" v="42" actId="1076"/>
        <pc:sldMkLst>
          <pc:docMk/>
          <pc:sldMk cId="31380459" sldId="258"/>
        </pc:sldMkLst>
        <pc:spChg chg="add mod">
          <ac:chgData name="Isaac Valdez" userId="13e1ca45-44f1-4a8d-b954-611b20158646" providerId="ADAL" clId="{8F213521-C329-4D6F-8F55-1296599CF7D9}" dt="2017-09-19T13:47:17.962" v="38" actId="2085"/>
          <ac:spMkLst>
            <pc:docMk/>
            <pc:sldMk cId="31380459" sldId="258"/>
            <ac:spMk id="2" creationId="{24F64642-F443-4DF4-9EB0-92A8ED345A8F}"/>
          </ac:spMkLst>
        </pc:spChg>
        <pc:spChg chg="add del">
          <ac:chgData name="Isaac Valdez" userId="13e1ca45-44f1-4a8d-b954-611b20158646" providerId="ADAL" clId="{8F213521-C329-4D6F-8F55-1296599CF7D9}" dt="2017-09-19T13:47:24.384" v="40" actId="1076"/>
          <ac:spMkLst>
            <pc:docMk/>
            <pc:sldMk cId="31380459" sldId="258"/>
            <ac:spMk id="3" creationId="{C5E66179-BEF3-4756-86E5-D04213C55DB6}"/>
          </ac:spMkLst>
        </pc:spChg>
        <pc:picChg chg="add mod">
          <ac:chgData name="Isaac Valdez" userId="13e1ca45-44f1-4a8d-b954-611b20158646" providerId="ADAL" clId="{8F213521-C329-4D6F-8F55-1296599CF7D9}" dt="2017-09-19T13:47:25.900" v="42" actId="1076"/>
          <ac:picMkLst>
            <pc:docMk/>
            <pc:sldMk cId="31380459" sldId="258"/>
            <ac:picMk id="4" creationId="{E76A1A43-7E4C-42E1-96C4-99A14C417E38}"/>
          </ac:picMkLst>
        </pc:picChg>
      </pc:sldChg>
      <pc:sldChg chg="addSp delSp modSp add">
        <pc:chgData name="Isaac Valdez" userId="13e1ca45-44f1-4a8d-b954-611b20158646" providerId="ADAL" clId="{8F213521-C329-4D6F-8F55-1296599CF7D9}" dt="2017-09-19T14:16:35.907" v="74" actId="1076"/>
        <pc:sldMkLst>
          <pc:docMk/>
          <pc:sldMk cId="2565339153" sldId="259"/>
        </pc:sldMkLst>
        <pc:spChg chg="add mod">
          <ac:chgData name="Isaac Valdez" userId="13e1ca45-44f1-4a8d-b954-611b20158646" providerId="ADAL" clId="{8F213521-C329-4D6F-8F55-1296599CF7D9}" dt="2017-09-19T14:15:50.797" v="59" actId="2085"/>
          <ac:spMkLst>
            <pc:docMk/>
            <pc:sldMk cId="2565339153" sldId="259"/>
            <ac:spMk id="2" creationId="{3924AF56-469D-4254-A0A1-E453592C244E}"/>
          </ac:spMkLst>
        </pc:spChg>
        <pc:spChg chg="add mod">
          <ac:chgData name="Isaac Valdez" userId="13e1ca45-44f1-4a8d-b954-611b20158646" providerId="ADAL" clId="{8F213521-C329-4D6F-8F55-1296599CF7D9}" dt="2017-09-19T14:15:47.269" v="58" actId="1076"/>
          <ac:spMkLst>
            <pc:docMk/>
            <pc:sldMk cId="2565339153" sldId="259"/>
            <ac:spMk id="3" creationId="{C3A60458-DD1A-424B-98DB-0B4D217DD8DA}"/>
          </ac:spMkLst>
        </pc:spChg>
        <pc:spChg chg="add mod">
          <ac:chgData name="Isaac Valdez" userId="13e1ca45-44f1-4a8d-b954-611b20158646" providerId="ADAL" clId="{8F213521-C329-4D6F-8F55-1296599CF7D9}" dt="2017-09-19T14:15:47.269" v="58" actId="1076"/>
          <ac:spMkLst>
            <pc:docMk/>
            <pc:sldMk cId="2565339153" sldId="259"/>
            <ac:spMk id="4" creationId="{0F7B2149-D0C5-4F18-9B46-F80C4BA49618}"/>
          </ac:spMkLst>
        </pc:spChg>
        <pc:spChg chg="add mod">
          <ac:chgData name="Isaac Valdez" userId="13e1ca45-44f1-4a8d-b954-611b20158646" providerId="ADAL" clId="{8F213521-C329-4D6F-8F55-1296599CF7D9}" dt="2017-09-19T14:15:47.269" v="58" actId="1076"/>
          <ac:spMkLst>
            <pc:docMk/>
            <pc:sldMk cId="2565339153" sldId="259"/>
            <ac:spMk id="5" creationId="{45811FDA-AA74-48F3-98B8-8B48E8FE4CD5}"/>
          </ac:spMkLst>
        </pc:spChg>
        <pc:spChg chg="add del mod">
          <ac:chgData name="Isaac Valdez" userId="13e1ca45-44f1-4a8d-b954-611b20158646" providerId="ADAL" clId="{8F213521-C329-4D6F-8F55-1296599CF7D9}" dt="2017-09-19T14:16:12.491" v="63" actId="478"/>
          <ac:spMkLst>
            <pc:docMk/>
            <pc:sldMk cId="2565339153" sldId="259"/>
            <ac:spMk id="6" creationId="{2348C144-BFC0-406F-A92F-4FC96813E442}"/>
          </ac:spMkLst>
        </pc:spChg>
        <pc:spChg chg="add mod">
          <ac:chgData name="Isaac Valdez" userId="13e1ca45-44f1-4a8d-b954-611b20158646" providerId="ADAL" clId="{8F213521-C329-4D6F-8F55-1296599CF7D9}" dt="2017-09-19T14:16:29.116" v="70" actId="1076"/>
          <ac:spMkLst>
            <pc:docMk/>
            <pc:sldMk cId="2565339153" sldId="259"/>
            <ac:spMk id="7" creationId="{50E4B0C5-0417-4E57-98B8-52D0B2DECA1D}"/>
          </ac:spMkLst>
        </pc:spChg>
        <pc:spChg chg="add del">
          <ac:chgData name="Isaac Valdez" userId="13e1ca45-44f1-4a8d-b954-611b20158646" providerId="ADAL" clId="{8F213521-C329-4D6F-8F55-1296599CF7D9}" dt="2017-09-19T14:16:34.461" v="72" actId="1076"/>
          <ac:spMkLst>
            <pc:docMk/>
            <pc:sldMk cId="2565339153" sldId="259"/>
            <ac:spMk id="8" creationId="{55E1AD91-CAA4-4B2F-958F-7EAEEB4BC0C8}"/>
          </ac:spMkLst>
        </pc:spChg>
        <pc:spChg chg="add del">
          <ac:chgData name="Isaac Valdez" userId="13e1ca45-44f1-4a8d-b954-611b20158646" providerId="ADAL" clId="{8F213521-C329-4D6F-8F55-1296599CF7D9}" dt="2017-09-19T14:16:34.461" v="72" actId="1076"/>
          <ac:spMkLst>
            <pc:docMk/>
            <pc:sldMk cId="2565339153" sldId="259"/>
            <ac:spMk id="9" creationId="{50C4EEC6-A838-470E-973B-225EF7EEB0D4}"/>
          </ac:spMkLst>
        </pc:spChg>
        <pc:spChg chg="add del">
          <ac:chgData name="Isaac Valdez" userId="13e1ca45-44f1-4a8d-b954-611b20158646" providerId="ADAL" clId="{8F213521-C329-4D6F-8F55-1296599CF7D9}" dt="2017-09-19T14:16:34.461" v="72" actId="1076"/>
          <ac:spMkLst>
            <pc:docMk/>
            <pc:sldMk cId="2565339153" sldId="259"/>
            <ac:spMk id="10" creationId="{A507FC4A-DB99-4A60-8C7E-51A85D63B218}"/>
          </ac:spMkLst>
        </pc:spChg>
        <pc:spChg chg="add del">
          <ac:chgData name="Isaac Valdez" userId="13e1ca45-44f1-4a8d-b954-611b20158646" providerId="ADAL" clId="{8F213521-C329-4D6F-8F55-1296599CF7D9}" dt="2017-09-19T14:16:34.461" v="72" actId="1076"/>
          <ac:spMkLst>
            <pc:docMk/>
            <pc:sldMk cId="2565339153" sldId="259"/>
            <ac:spMk id="11" creationId="{8EA441D6-9493-44B5-AECE-5E4A74826C5E}"/>
          </ac:spMkLst>
        </pc:spChg>
        <pc:spChg chg="add del">
          <ac:chgData name="Isaac Valdez" userId="13e1ca45-44f1-4a8d-b954-611b20158646" providerId="ADAL" clId="{8F213521-C329-4D6F-8F55-1296599CF7D9}" dt="2017-09-19T14:16:34.461" v="72" actId="1076"/>
          <ac:spMkLst>
            <pc:docMk/>
            <pc:sldMk cId="2565339153" sldId="259"/>
            <ac:spMk id="12" creationId="{572A9D39-D1E6-41F9-AF3B-EB2844336531}"/>
          </ac:spMkLst>
        </pc:spChg>
        <pc:picChg chg="add mod">
          <ac:chgData name="Isaac Valdez" userId="13e1ca45-44f1-4a8d-b954-611b20158646" providerId="ADAL" clId="{8F213521-C329-4D6F-8F55-1296599CF7D9}" dt="2017-09-19T14:16:35.907" v="74" actId="1076"/>
          <ac:picMkLst>
            <pc:docMk/>
            <pc:sldMk cId="2565339153" sldId="259"/>
            <ac:picMk id="13" creationId="{0BE16900-9C11-4837-9F5A-8A04029A0207}"/>
          </ac:picMkLst>
        </pc:picChg>
      </pc:sldChg>
      <pc:sldChg chg="addSp delSp modSp add">
        <pc:chgData name="Isaac Valdez" userId="13e1ca45-44f1-4a8d-b954-611b20158646" providerId="ADAL" clId="{8F213521-C329-4D6F-8F55-1296599CF7D9}" dt="2017-09-21T13:26:07.200" v="133" actId="1076"/>
        <pc:sldMkLst>
          <pc:docMk/>
          <pc:sldMk cId="2230733315" sldId="260"/>
        </pc:sldMkLst>
        <pc:spChg chg="add del mod">
          <ac:chgData name="Isaac Valdez" userId="13e1ca45-44f1-4a8d-b954-611b20158646" providerId="ADAL" clId="{8F213521-C329-4D6F-8F55-1296599CF7D9}" dt="2017-09-21T13:24:52.558" v="114"/>
          <ac:spMkLst>
            <pc:docMk/>
            <pc:sldMk cId="2230733315" sldId="260"/>
            <ac:spMk id="2" creationId="{3A237E70-323B-494C-8AB2-513D7F24B865}"/>
          </ac:spMkLst>
        </pc:spChg>
        <pc:spChg chg="add del mod">
          <ac:chgData name="Isaac Valdez" userId="13e1ca45-44f1-4a8d-b954-611b20158646" providerId="ADAL" clId="{8F213521-C329-4D6F-8F55-1296599CF7D9}" dt="2017-09-21T13:22:52.345" v="80" actId="478"/>
          <ac:spMkLst>
            <pc:docMk/>
            <pc:sldMk cId="2230733315" sldId="260"/>
            <ac:spMk id="3" creationId="{087FF508-580A-4F10-8463-87BFBEB5D30F}"/>
          </ac:spMkLst>
        </pc:spChg>
        <pc:spChg chg="add del mod">
          <ac:chgData name="Isaac Valdez" userId="13e1ca45-44f1-4a8d-b954-611b20158646" providerId="ADAL" clId="{8F213521-C329-4D6F-8F55-1296599CF7D9}" dt="2017-09-21T13:24:52.558" v="114"/>
          <ac:spMkLst>
            <pc:docMk/>
            <pc:sldMk cId="2230733315" sldId="260"/>
            <ac:spMk id="4" creationId="{B6D35235-67E9-4350-9A18-41C47D8614EC}"/>
          </ac:spMkLst>
        </pc:spChg>
        <pc:spChg chg="add del mod">
          <ac:chgData name="Isaac Valdez" userId="13e1ca45-44f1-4a8d-b954-611b20158646" providerId="ADAL" clId="{8F213521-C329-4D6F-8F55-1296599CF7D9}" dt="2017-09-21T13:24:52.558" v="114"/>
          <ac:spMkLst>
            <pc:docMk/>
            <pc:sldMk cId="2230733315" sldId="260"/>
            <ac:spMk id="5" creationId="{53B91528-99FC-463F-B151-CA634A1EB2D0}"/>
          </ac:spMkLst>
        </pc:spChg>
        <pc:spChg chg="add del mod">
          <ac:chgData name="Isaac Valdez" userId="13e1ca45-44f1-4a8d-b954-611b20158646" providerId="ADAL" clId="{8F213521-C329-4D6F-8F55-1296599CF7D9}" dt="2017-09-21T13:25:14.319" v="119"/>
          <ac:spMkLst>
            <pc:docMk/>
            <pc:sldMk cId="2230733315" sldId="260"/>
            <ac:spMk id="6" creationId="{BAC6821A-EB83-4C7A-B413-4DBDF6A24C3F}"/>
          </ac:spMkLst>
        </pc:spChg>
        <pc:spChg chg="add del mod">
          <ac:chgData name="Isaac Valdez" userId="13e1ca45-44f1-4a8d-b954-611b20158646" providerId="ADAL" clId="{8F213521-C329-4D6F-8F55-1296599CF7D9}" dt="2017-09-21T13:25:14.319" v="119"/>
          <ac:spMkLst>
            <pc:docMk/>
            <pc:sldMk cId="2230733315" sldId="260"/>
            <ac:spMk id="7" creationId="{089D488E-C378-4BFF-8A8E-8AF0A6CB73B2}"/>
          </ac:spMkLst>
        </pc:spChg>
        <pc:spChg chg="mod">
          <ac:chgData name="Isaac Valdez" userId="13e1ca45-44f1-4a8d-b954-611b20158646" providerId="ADAL" clId="{8F213521-C329-4D6F-8F55-1296599CF7D9}" dt="2017-09-21T13:25:08.616" v="117"/>
          <ac:spMkLst>
            <pc:docMk/>
            <pc:sldMk cId="2230733315" sldId="260"/>
            <ac:spMk id="8" creationId="{FA1CD71A-8507-4606-99C0-A2056AAF616E}"/>
          </ac:spMkLst>
        </pc:spChg>
        <pc:spChg chg="mod">
          <ac:chgData name="Isaac Valdez" userId="13e1ca45-44f1-4a8d-b954-611b20158646" providerId="ADAL" clId="{8F213521-C329-4D6F-8F55-1296599CF7D9}" dt="2017-09-21T13:26:02.093" v="129" actId="688"/>
          <ac:spMkLst>
            <pc:docMk/>
            <pc:sldMk cId="2230733315" sldId="260"/>
            <ac:spMk id="9" creationId="{BE022264-1190-4D90-8547-1A6D9794E2A5}"/>
          </ac:spMkLst>
        </pc:spChg>
        <pc:spChg chg="add del">
          <ac:chgData name="Isaac Valdez" userId="13e1ca45-44f1-4a8d-b954-611b20158646" providerId="ADAL" clId="{8F213521-C329-4D6F-8F55-1296599CF7D9}" dt="2017-09-21T13:25:36.222" v="125"/>
          <ac:spMkLst>
            <pc:docMk/>
            <pc:sldMk cId="2230733315" sldId="260"/>
            <ac:spMk id="10" creationId="{6F9916C3-963F-4EF1-9BD2-E56824AC08F8}"/>
          </ac:spMkLst>
        </pc:spChg>
        <pc:spChg chg="add del">
          <ac:chgData name="Isaac Valdez" userId="13e1ca45-44f1-4a8d-b954-611b20158646" providerId="ADAL" clId="{8F213521-C329-4D6F-8F55-1296599CF7D9}" dt="2017-09-21T13:26:05.950" v="131"/>
          <ac:spMkLst>
            <pc:docMk/>
            <pc:sldMk cId="2230733315" sldId="260"/>
            <ac:spMk id="12" creationId="{4072763D-4505-4CF7-A623-533BCA2566A7}"/>
          </ac:spMkLst>
        </pc:spChg>
        <pc:picChg chg="add del mod">
          <ac:chgData name="Isaac Valdez" userId="13e1ca45-44f1-4a8d-b954-611b20158646" providerId="ADAL" clId="{8F213521-C329-4D6F-8F55-1296599CF7D9}" dt="2017-09-21T13:25:59.074" v="128" actId="478"/>
          <ac:picMkLst>
            <pc:docMk/>
            <pc:sldMk cId="2230733315" sldId="260"/>
            <ac:picMk id="11" creationId="{33DB5E8A-C8D6-4DBB-9B50-3F0982860F36}"/>
          </ac:picMkLst>
        </pc:picChg>
        <pc:picChg chg="add mod">
          <ac:chgData name="Isaac Valdez" userId="13e1ca45-44f1-4a8d-b954-611b20158646" providerId="ADAL" clId="{8F213521-C329-4D6F-8F55-1296599CF7D9}" dt="2017-09-21T13:26:07.200" v="133" actId="1076"/>
          <ac:picMkLst>
            <pc:docMk/>
            <pc:sldMk cId="2230733315" sldId="260"/>
            <ac:picMk id="13" creationId="{C0B33FE2-568A-4FB6-A1C2-11A020EC3C71}"/>
          </ac:picMkLst>
        </pc:picChg>
      </pc:sldChg>
      <pc:sldChg chg="addSp delSp modSp add">
        <pc:chgData name="Isaac Valdez" userId="13e1ca45-44f1-4a8d-b954-611b20158646" providerId="ADAL" clId="{8F213521-C329-4D6F-8F55-1296599CF7D9}" dt="2017-09-21T13:55:23.554" v="197"/>
        <pc:sldMkLst>
          <pc:docMk/>
          <pc:sldMk cId="3418709821" sldId="261"/>
        </pc:sldMkLst>
        <pc:spChg chg="add mod">
          <ac:chgData name="Isaac Valdez" userId="13e1ca45-44f1-4a8d-b954-611b20158646" providerId="ADAL" clId="{8F213521-C329-4D6F-8F55-1296599CF7D9}" dt="2017-09-21T13:43:17.970" v="183" actId="1076"/>
          <ac:spMkLst>
            <pc:docMk/>
            <pc:sldMk cId="3418709821" sldId="261"/>
            <ac:spMk id="2" creationId="{5BA3CF29-DD89-4757-9DBA-1D06C8795E9D}"/>
          </ac:spMkLst>
        </pc:spChg>
        <pc:spChg chg="add del">
          <ac:chgData name="Isaac Valdez" userId="13e1ca45-44f1-4a8d-b954-611b20158646" providerId="ADAL" clId="{8F213521-C329-4D6F-8F55-1296599CF7D9}" dt="2017-09-21T13:43:19.642" v="185"/>
          <ac:spMkLst>
            <pc:docMk/>
            <pc:sldMk cId="3418709821" sldId="261"/>
            <ac:spMk id="3" creationId="{7BBD26B8-CA31-432C-8DFD-68BF8FB95C21}"/>
          </ac:spMkLst>
        </pc:spChg>
        <pc:spChg chg="add del">
          <ac:chgData name="Isaac Valdez" userId="13e1ca45-44f1-4a8d-b954-611b20158646" providerId="ADAL" clId="{8F213521-C329-4D6F-8F55-1296599CF7D9}" dt="2017-09-21T13:53:37.860" v="189"/>
          <ac:spMkLst>
            <pc:docMk/>
            <pc:sldMk cId="3418709821" sldId="261"/>
            <ac:spMk id="5" creationId="{37268DFA-33E6-434B-AF2D-466BCCD63AD2}"/>
          </ac:spMkLst>
        </pc:spChg>
        <pc:spChg chg="add del">
          <ac:chgData name="Isaac Valdez" userId="13e1ca45-44f1-4a8d-b954-611b20158646" providerId="ADAL" clId="{8F213521-C329-4D6F-8F55-1296599CF7D9}" dt="2017-09-21T13:55:22.256" v="195"/>
          <ac:spMkLst>
            <pc:docMk/>
            <pc:sldMk cId="3418709821" sldId="261"/>
            <ac:spMk id="7" creationId="{17165F56-172F-4558-AEAC-A9669084765B}"/>
          </ac:spMkLst>
        </pc:spChg>
        <pc:picChg chg="add mod">
          <ac:chgData name="Isaac Valdez" userId="13e1ca45-44f1-4a8d-b954-611b20158646" providerId="ADAL" clId="{8F213521-C329-4D6F-8F55-1296599CF7D9}" dt="2017-09-21T13:43:20.635" v="187" actId="1076"/>
          <ac:picMkLst>
            <pc:docMk/>
            <pc:sldMk cId="3418709821" sldId="261"/>
            <ac:picMk id="4" creationId="{90DE4FBB-EEF8-45CC-8161-26B51237381A}"/>
          </ac:picMkLst>
        </pc:picChg>
        <pc:picChg chg="add del mod">
          <ac:chgData name="Isaac Valdez" userId="13e1ca45-44f1-4a8d-b954-611b20158646" providerId="ADAL" clId="{8F213521-C329-4D6F-8F55-1296599CF7D9}" dt="2017-09-21T13:53:43.805" v="193"/>
          <ac:picMkLst>
            <pc:docMk/>
            <pc:sldMk cId="3418709821" sldId="261"/>
            <ac:picMk id="6" creationId="{CFAC7824-2850-4BD5-874B-7921F5593B95}"/>
          </ac:picMkLst>
        </pc:picChg>
        <pc:picChg chg="add del">
          <ac:chgData name="Isaac Valdez" userId="13e1ca45-44f1-4a8d-b954-611b20158646" providerId="ADAL" clId="{8F213521-C329-4D6F-8F55-1296599CF7D9}" dt="2017-09-21T13:55:23.554" v="197"/>
          <ac:picMkLst>
            <pc:docMk/>
            <pc:sldMk cId="3418709821" sldId="261"/>
            <ac:picMk id="8" creationId="{3AF802EB-A282-423C-B38B-29759F3852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00E8-0936-42EF-92DC-A9F9B96C46C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5DACB-B0EC-42F1-B166-ABA3C83EB4A0}"/>
              </a:ext>
            </a:extLst>
          </p:cNvPr>
          <p:cNvSpPr/>
          <p:nvPr/>
        </p:nvSpPr>
        <p:spPr>
          <a:xfrm>
            <a:off x="1485900" y="1727200"/>
            <a:ext cx="939800" cy="939800"/>
          </a:xfrm>
          <a:custGeom>
            <a:avLst/>
            <a:gdLst>
              <a:gd name="connsiteX0" fmla="*/ 107950 w 939800"/>
              <a:gd name="connsiteY0" fmla="*/ 727075 h 939800"/>
              <a:gd name="connsiteX1" fmla="*/ 107950 w 939800"/>
              <a:gd name="connsiteY1" fmla="*/ 809625 h 939800"/>
              <a:gd name="connsiteX2" fmla="*/ 882650 w 939800"/>
              <a:gd name="connsiteY2" fmla="*/ 809625 h 939800"/>
              <a:gd name="connsiteX3" fmla="*/ 882650 w 939800"/>
              <a:gd name="connsiteY3" fmla="*/ 727075 h 939800"/>
              <a:gd name="connsiteX4" fmla="*/ 107950 w 939800"/>
              <a:gd name="connsiteY4" fmla="*/ 596900 h 939800"/>
              <a:gd name="connsiteX5" fmla="*/ 107950 w 939800"/>
              <a:gd name="connsiteY5" fmla="*/ 679450 h 939800"/>
              <a:gd name="connsiteX6" fmla="*/ 882650 w 939800"/>
              <a:gd name="connsiteY6" fmla="*/ 679450 h 939800"/>
              <a:gd name="connsiteX7" fmla="*/ 882650 w 939800"/>
              <a:gd name="connsiteY7" fmla="*/ 596900 h 939800"/>
              <a:gd name="connsiteX8" fmla="*/ 107950 w 939800"/>
              <a:gd name="connsiteY8" fmla="*/ 469900 h 939800"/>
              <a:gd name="connsiteX9" fmla="*/ 107950 w 939800"/>
              <a:gd name="connsiteY9" fmla="*/ 552450 h 939800"/>
              <a:gd name="connsiteX10" fmla="*/ 882650 w 939800"/>
              <a:gd name="connsiteY10" fmla="*/ 552450 h 939800"/>
              <a:gd name="connsiteX11" fmla="*/ 882650 w 939800"/>
              <a:gd name="connsiteY11" fmla="*/ 469900 h 939800"/>
              <a:gd name="connsiteX12" fmla="*/ 107950 w 939800"/>
              <a:gd name="connsiteY12" fmla="*/ 342900 h 939800"/>
              <a:gd name="connsiteX13" fmla="*/ 107950 w 939800"/>
              <a:gd name="connsiteY13" fmla="*/ 425450 h 939800"/>
              <a:gd name="connsiteX14" fmla="*/ 882650 w 939800"/>
              <a:gd name="connsiteY14" fmla="*/ 425450 h 939800"/>
              <a:gd name="connsiteX15" fmla="*/ 882650 w 939800"/>
              <a:gd name="connsiteY15" fmla="*/ 342900 h 939800"/>
              <a:gd name="connsiteX16" fmla="*/ 0 w 939800"/>
              <a:gd name="connsiteY16" fmla="*/ 0 h 939800"/>
              <a:gd name="connsiteX17" fmla="*/ 939800 w 939800"/>
              <a:gd name="connsiteY17" fmla="*/ 0 h 939800"/>
              <a:gd name="connsiteX18" fmla="*/ 939800 w 939800"/>
              <a:gd name="connsiteY18" fmla="*/ 939800 h 939800"/>
              <a:gd name="connsiteX19" fmla="*/ 0 w 939800"/>
              <a:gd name="connsiteY19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9800" h="939800">
                <a:moveTo>
                  <a:pt x="107950" y="727075"/>
                </a:moveTo>
                <a:lnTo>
                  <a:pt x="107950" y="809625"/>
                </a:lnTo>
                <a:lnTo>
                  <a:pt x="882650" y="809625"/>
                </a:lnTo>
                <a:lnTo>
                  <a:pt x="882650" y="727075"/>
                </a:lnTo>
                <a:close/>
                <a:moveTo>
                  <a:pt x="107950" y="596900"/>
                </a:moveTo>
                <a:lnTo>
                  <a:pt x="107950" y="679450"/>
                </a:lnTo>
                <a:lnTo>
                  <a:pt x="882650" y="679450"/>
                </a:lnTo>
                <a:lnTo>
                  <a:pt x="882650" y="596900"/>
                </a:lnTo>
                <a:close/>
                <a:moveTo>
                  <a:pt x="107950" y="469900"/>
                </a:moveTo>
                <a:lnTo>
                  <a:pt x="107950" y="552450"/>
                </a:lnTo>
                <a:lnTo>
                  <a:pt x="882650" y="552450"/>
                </a:lnTo>
                <a:lnTo>
                  <a:pt x="882650" y="469900"/>
                </a:lnTo>
                <a:close/>
                <a:moveTo>
                  <a:pt x="107950" y="342900"/>
                </a:moveTo>
                <a:lnTo>
                  <a:pt x="107950" y="425450"/>
                </a:lnTo>
                <a:lnTo>
                  <a:pt x="882650" y="425450"/>
                </a:lnTo>
                <a:lnTo>
                  <a:pt x="882650" y="342900"/>
                </a:lnTo>
                <a:close/>
                <a:moveTo>
                  <a:pt x="0" y="0"/>
                </a:moveTo>
                <a:lnTo>
                  <a:pt x="939800" y="0"/>
                </a:lnTo>
                <a:lnTo>
                  <a:pt x="939800" y="939800"/>
                </a:lnTo>
                <a:lnTo>
                  <a:pt x="0" y="939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4008" rIns="0" bIns="0" rtlCol="0" anchor="t" anchorCtr="0"/>
          <a:lstStyle/>
          <a:p>
            <a:r>
              <a:rPr lang="en-US" sz="1600" dirty="0" err="1">
                <a:latin typeface="Arial Black" panose="020B0A04020102020204" pitchFamily="34" charset="0"/>
              </a:rPr>
              <a:t>Abc</a:t>
            </a:r>
            <a:r>
              <a:rPr lang="en-US" sz="1600" dirty="0">
                <a:latin typeface="Arial Black" panose="020B0A04020102020204" pitchFamily="34" charset="0"/>
              </a:rPr>
              <a:t> –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1364C-5425-4773-9632-1B1B61BC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2667000"/>
            <a:ext cx="981541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48B2EC-EEC0-4627-A4B1-5ED6F7F7215B}"/>
              </a:ext>
            </a:extLst>
          </p:cNvPr>
          <p:cNvSpPr/>
          <p:nvPr/>
        </p:nvSpPr>
        <p:spPr>
          <a:xfrm rot="2700000">
            <a:off x="973281" y="2782454"/>
            <a:ext cx="1782619" cy="984358"/>
          </a:xfrm>
          <a:custGeom>
            <a:avLst/>
            <a:gdLst>
              <a:gd name="connsiteX0" fmla="*/ 1392381 w 5043057"/>
              <a:gd name="connsiteY0" fmla="*/ 374070 h 2784764"/>
              <a:gd name="connsiteX1" fmla="*/ 374070 w 5043057"/>
              <a:gd name="connsiteY1" fmla="*/ 1392381 h 2784764"/>
              <a:gd name="connsiteX2" fmla="*/ 1392381 w 5043057"/>
              <a:gd name="connsiteY2" fmla="*/ 2410692 h 2784764"/>
              <a:gd name="connsiteX3" fmla="*/ 2410692 w 5043057"/>
              <a:gd name="connsiteY3" fmla="*/ 1392381 h 2784764"/>
              <a:gd name="connsiteX4" fmla="*/ 1392381 w 5043057"/>
              <a:gd name="connsiteY4" fmla="*/ 374070 h 2784764"/>
              <a:gd name="connsiteX5" fmla="*/ 1392382 w 5043057"/>
              <a:gd name="connsiteY5" fmla="*/ 0 h 2784764"/>
              <a:gd name="connsiteX6" fmla="*/ 2756475 w 5043057"/>
              <a:gd name="connsiteY6" fmla="*/ 1111768 h 2784764"/>
              <a:gd name="connsiteX7" fmla="*/ 2770757 w 5043057"/>
              <a:gd name="connsiteY7" fmla="*/ 1205347 h 2784764"/>
              <a:gd name="connsiteX8" fmla="*/ 5043057 w 5043057"/>
              <a:gd name="connsiteY8" fmla="*/ 1205347 h 2784764"/>
              <a:gd name="connsiteX9" fmla="*/ 5043057 w 5043057"/>
              <a:gd name="connsiteY9" fmla="*/ 1579417 h 2784764"/>
              <a:gd name="connsiteX10" fmla="*/ 5043057 w 5043057"/>
              <a:gd name="connsiteY10" fmla="*/ 2382743 h 2784764"/>
              <a:gd name="connsiteX11" fmla="*/ 4668987 w 5043057"/>
              <a:gd name="connsiteY11" fmla="*/ 2382743 h 2784764"/>
              <a:gd name="connsiteX12" fmla="*/ 4668987 w 5043057"/>
              <a:gd name="connsiteY12" fmla="*/ 1579417 h 2784764"/>
              <a:gd name="connsiteX13" fmla="*/ 4100945 w 5043057"/>
              <a:gd name="connsiteY13" fmla="*/ 1579417 h 2784764"/>
              <a:gd name="connsiteX14" fmla="*/ 4100945 w 5043057"/>
              <a:gd name="connsiteY14" fmla="*/ 2382743 h 2784764"/>
              <a:gd name="connsiteX15" fmla="*/ 3726875 w 5043057"/>
              <a:gd name="connsiteY15" fmla="*/ 2382743 h 2784764"/>
              <a:gd name="connsiteX16" fmla="*/ 3726875 w 5043057"/>
              <a:gd name="connsiteY16" fmla="*/ 1579417 h 2784764"/>
              <a:gd name="connsiteX17" fmla="*/ 2770757 w 5043057"/>
              <a:gd name="connsiteY17" fmla="*/ 1579417 h 2784764"/>
              <a:gd name="connsiteX18" fmla="*/ 2756475 w 5043057"/>
              <a:gd name="connsiteY18" fmla="*/ 1672996 h 2784764"/>
              <a:gd name="connsiteX19" fmla="*/ 1392382 w 5043057"/>
              <a:gd name="connsiteY19" fmla="*/ 2784764 h 2784764"/>
              <a:gd name="connsiteX20" fmla="*/ 0 w 5043057"/>
              <a:gd name="connsiteY20" fmla="*/ 1392382 h 2784764"/>
              <a:gd name="connsiteX21" fmla="*/ 1392382 w 5043057"/>
              <a:gd name="connsiteY21" fmla="*/ 0 h 278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43057" h="2784764">
                <a:moveTo>
                  <a:pt x="1392381" y="374070"/>
                </a:moveTo>
                <a:cubicBezTo>
                  <a:pt x="829983" y="374070"/>
                  <a:pt x="374070" y="829983"/>
                  <a:pt x="374070" y="1392381"/>
                </a:cubicBezTo>
                <a:cubicBezTo>
                  <a:pt x="374070" y="1954779"/>
                  <a:pt x="829983" y="2410692"/>
                  <a:pt x="1392381" y="2410692"/>
                </a:cubicBezTo>
                <a:cubicBezTo>
                  <a:pt x="1954779" y="2410692"/>
                  <a:pt x="2410692" y="1954779"/>
                  <a:pt x="2410692" y="1392381"/>
                </a:cubicBezTo>
                <a:cubicBezTo>
                  <a:pt x="2410692" y="829983"/>
                  <a:pt x="1954779" y="374070"/>
                  <a:pt x="1392381" y="374070"/>
                </a:cubicBezTo>
                <a:close/>
                <a:moveTo>
                  <a:pt x="1392382" y="0"/>
                </a:moveTo>
                <a:cubicBezTo>
                  <a:pt x="2065249" y="0"/>
                  <a:pt x="2626641" y="477284"/>
                  <a:pt x="2756475" y="1111768"/>
                </a:cubicBezTo>
                <a:lnTo>
                  <a:pt x="2770757" y="1205347"/>
                </a:lnTo>
                <a:lnTo>
                  <a:pt x="5043057" y="1205347"/>
                </a:lnTo>
                <a:lnTo>
                  <a:pt x="5043057" y="1579417"/>
                </a:lnTo>
                <a:lnTo>
                  <a:pt x="5043057" y="2382743"/>
                </a:lnTo>
                <a:lnTo>
                  <a:pt x="4668987" y="2382743"/>
                </a:lnTo>
                <a:lnTo>
                  <a:pt x="4668987" y="1579417"/>
                </a:lnTo>
                <a:lnTo>
                  <a:pt x="4100945" y="1579417"/>
                </a:lnTo>
                <a:lnTo>
                  <a:pt x="4100945" y="2382743"/>
                </a:lnTo>
                <a:lnTo>
                  <a:pt x="3726875" y="2382743"/>
                </a:lnTo>
                <a:lnTo>
                  <a:pt x="3726875" y="1579417"/>
                </a:lnTo>
                <a:lnTo>
                  <a:pt x="2770757" y="1579417"/>
                </a:lnTo>
                <a:lnTo>
                  <a:pt x="2756475" y="1672996"/>
                </a:lnTo>
                <a:cubicBezTo>
                  <a:pt x="2626641" y="2307481"/>
                  <a:pt x="2065249" y="2784764"/>
                  <a:pt x="1392382" y="2784764"/>
                </a:cubicBezTo>
                <a:cubicBezTo>
                  <a:pt x="623391" y="2784764"/>
                  <a:pt x="0" y="2161373"/>
                  <a:pt x="0" y="1392382"/>
                </a:cubicBezTo>
                <a:cubicBezTo>
                  <a:pt x="0" y="623391"/>
                  <a:pt x="623391" y="0"/>
                  <a:pt x="139238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4FBC6-83F5-4E7D-9858-78B93737D5A2}"/>
              </a:ext>
            </a:extLst>
          </p:cNvPr>
          <p:cNvSpPr txBox="1"/>
          <p:nvPr/>
        </p:nvSpPr>
        <p:spPr>
          <a:xfrm>
            <a:off x="2199307" y="2612913"/>
            <a:ext cx="1744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cap="all" dirty="0" err="1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Calc</a:t>
            </a:r>
            <a:endParaRPr lang="en-US" sz="4000" cap="all" dirty="0">
              <a:ln w="19050"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en-US" sz="4000" cap="all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Key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D3FF3-D433-49EE-BBF9-7679E00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16" y="2433311"/>
            <a:ext cx="2865368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/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19900" b="1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6A1A43-7E4C-42E1-96C4-99A14C41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98" y="2164328"/>
            <a:ext cx="3535986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24AF56-469D-4254-A0A1-E453592C244E}"/>
              </a:ext>
            </a:extLst>
          </p:cNvPr>
          <p:cNvSpPr/>
          <p:nvPr/>
        </p:nvSpPr>
        <p:spPr>
          <a:xfrm>
            <a:off x="1163781" y="2147455"/>
            <a:ext cx="3338946" cy="2105890"/>
          </a:xfrm>
          <a:prstGeom prst="roundRect">
            <a:avLst>
              <a:gd name="adj" fmla="val 36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A60458-DD1A-424B-98DB-0B4D217DD8DA}"/>
              </a:ext>
            </a:extLst>
          </p:cNvPr>
          <p:cNvSpPr/>
          <p:nvPr/>
        </p:nvSpPr>
        <p:spPr>
          <a:xfrm>
            <a:off x="1704111" y="2930234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7B2149-D0C5-4F18-9B46-F80C4BA49618}"/>
              </a:ext>
            </a:extLst>
          </p:cNvPr>
          <p:cNvSpPr/>
          <p:nvPr/>
        </p:nvSpPr>
        <p:spPr>
          <a:xfrm>
            <a:off x="2521527" y="2930235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11FDA-AA74-48F3-98B8-8B48E8FE4CD5}"/>
              </a:ext>
            </a:extLst>
          </p:cNvPr>
          <p:cNvSpPr/>
          <p:nvPr/>
        </p:nvSpPr>
        <p:spPr>
          <a:xfrm>
            <a:off x="3338943" y="2930236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E4B0C5-0417-4E57-98B8-52D0B2DECA1D}"/>
              </a:ext>
            </a:extLst>
          </p:cNvPr>
          <p:cNvSpPr/>
          <p:nvPr/>
        </p:nvSpPr>
        <p:spPr>
          <a:xfrm rot="5400000">
            <a:off x="820883" y="3813459"/>
            <a:ext cx="1572486" cy="886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E16900-9C11-4837-9F5A-8A04029A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60" y="2687656"/>
            <a:ext cx="334089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022264-1190-4D90-8547-1A6D9794E2A5}"/>
              </a:ext>
            </a:extLst>
          </p:cNvPr>
          <p:cNvSpPr/>
          <p:nvPr/>
        </p:nvSpPr>
        <p:spPr>
          <a:xfrm rot="2700000">
            <a:off x="1220355" y="2095500"/>
            <a:ext cx="2776997" cy="2392363"/>
          </a:xfrm>
          <a:custGeom>
            <a:avLst/>
            <a:gdLst>
              <a:gd name="connsiteX0" fmla="*/ 396217 w 2870920"/>
              <a:gd name="connsiteY0" fmla="*/ 37 h 2473277"/>
              <a:gd name="connsiteX1" fmla="*/ 524307 w 2870920"/>
              <a:gd name="connsiteY1" fmla="*/ 163462 h 2473277"/>
              <a:gd name="connsiteX2" fmla="*/ 574348 w 2870920"/>
              <a:gd name="connsiteY2" fmla="*/ 166059 h 2473277"/>
              <a:gd name="connsiteX3" fmla="*/ 595743 w 2870920"/>
              <a:gd name="connsiteY3" fmla="*/ 173484 h 2473277"/>
              <a:gd name="connsiteX4" fmla="*/ 595743 w 2870920"/>
              <a:gd name="connsiteY4" fmla="*/ 5874 h 2473277"/>
              <a:gd name="connsiteX5" fmla="*/ 2161307 w 2870920"/>
              <a:gd name="connsiteY5" fmla="*/ 5874 h 2473277"/>
              <a:gd name="connsiteX6" fmla="*/ 2161307 w 2870920"/>
              <a:gd name="connsiteY6" fmla="*/ 5869 h 2473277"/>
              <a:gd name="connsiteX7" fmla="*/ 2686481 w 2870920"/>
              <a:gd name="connsiteY7" fmla="*/ 353964 h 2473277"/>
              <a:gd name="connsiteX8" fmla="*/ 2870920 w 2870920"/>
              <a:gd name="connsiteY8" fmla="*/ 863983 h 2473277"/>
              <a:gd name="connsiteX9" fmla="*/ 2452251 w 2870920"/>
              <a:gd name="connsiteY9" fmla="*/ 720244 h 2473277"/>
              <a:gd name="connsiteX10" fmla="*/ 2161307 w 2870920"/>
              <a:gd name="connsiteY10" fmla="*/ 740159 h 2473277"/>
              <a:gd name="connsiteX11" fmla="*/ 2161307 w 2870920"/>
              <a:gd name="connsiteY11" fmla="*/ 740164 h 2473277"/>
              <a:gd name="connsiteX12" fmla="*/ 1772082 w 2870920"/>
              <a:gd name="connsiteY12" fmla="*/ 740164 h 2473277"/>
              <a:gd name="connsiteX13" fmla="*/ 1772082 w 2870920"/>
              <a:gd name="connsiteY13" fmla="*/ 2473277 h 2473277"/>
              <a:gd name="connsiteX14" fmla="*/ 1224395 w 2870920"/>
              <a:gd name="connsiteY14" fmla="*/ 2473277 h 2473277"/>
              <a:gd name="connsiteX15" fmla="*/ 1224395 w 2870920"/>
              <a:gd name="connsiteY15" fmla="*/ 740164 h 2473277"/>
              <a:gd name="connsiteX16" fmla="*/ 595743 w 2870920"/>
              <a:gd name="connsiteY16" fmla="*/ 740164 h 2473277"/>
              <a:gd name="connsiteX17" fmla="*/ 595743 w 2870920"/>
              <a:gd name="connsiteY17" fmla="*/ 553668 h 2473277"/>
              <a:gd name="connsiteX18" fmla="*/ 568097 w 2870920"/>
              <a:gd name="connsiteY18" fmla="*/ 566200 h 2473277"/>
              <a:gd name="connsiteX19" fmla="*/ 533832 w 2870920"/>
              <a:gd name="connsiteY19" fmla="*/ 577801 h 2473277"/>
              <a:gd name="connsiteX20" fmla="*/ 367145 w 2870920"/>
              <a:gd name="connsiteY20" fmla="*/ 740157 h 2473277"/>
              <a:gd name="connsiteX21" fmla="*/ 0 w 2870920"/>
              <a:gd name="connsiteY21" fmla="*/ 373012 h 2473277"/>
              <a:gd name="connsiteX22" fmla="*/ 367145 w 2870920"/>
              <a:gd name="connsiteY22" fmla="*/ 5867 h 2473277"/>
              <a:gd name="connsiteX23" fmla="*/ 396217 w 2870920"/>
              <a:gd name="connsiteY23" fmla="*/ 37 h 247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0920" h="2473277">
                <a:moveTo>
                  <a:pt x="396217" y="37"/>
                </a:moveTo>
                <a:cubicBezTo>
                  <a:pt x="456110" y="2331"/>
                  <a:pt x="465209" y="108531"/>
                  <a:pt x="524307" y="163462"/>
                </a:cubicBezTo>
                <a:cubicBezTo>
                  <a:pt x="541680" y="161784"/>
                  <a:pt x="558387" y="162820"/>
                  <a:pt x="574348" y="166059"/>
                </a:cubicBezTo>
                <a:lnTo>
                  <a:pt x="595743" y="173484"/>
                </a:lnTo>
                <a:lnTo>
                  <a:pt x="595743" y="5874"/>
                </a:lnTo>
                <a:lnTo>
                  <a:pt x="2161307" y="5874"/>
                </a:lnTo>
                <a:lnTo>
                  <a:pt x="2161307" y="5869"/>
                </a:lnTo>
                <a:cubicBezTo>
                  <a:pt x="2514165" y="10775"/>
                  <a:pt x="2533647" y="144270"/>
                  <a:pt x="2686481" y="353964"/>
                </a:cubicBezTo>
                <a:cubicBezTo>
                  <a:pt x="2827336" y="546196"/>
                  <a:pt x="2849127" y="719376"/>
                  <a:pt x="2870920" y="863983"/>
                </a:cubicBezTo>
                <a:cubicBezTo>
                  <a:pt x="2713324" y="816213"/>
                  <a:pt x="2590797" y="720389"/>
                  <a:pt x="2452251" y="720244"/>
                </a:cubicBezTo>
                <a:cubicBezTo>
                  <a:pt x="2299707" y="712595"/>
                  <a:pt x="2304326" y="743046"/>
                  <a:pt x="2161307" y="740159"/>
                </a:cubicBezTo>
                <a:lnTo>
                  <a:pt x="2161307" y="740164"/>
                </a:lnTo>
                <a:lnTo>
                  <a:pt x="1772082" y="740164"/>
                </a:lnTo>
                <a:lnTo>
                  <a:pt x="1772082" y="2473277"/>
                </a:lnTo>
                <a:lnTo>
                  <a:pt x="1224395" y="2473277"/>
                </a:lnTo>
                <a:lnTo>
                  <a:pt x="1224395" y="740164"/>
                </a:lnTo>
                <a:lnTo>
                  <a:pt x="595743" y="740164"/>
                </a:lnTo>
                <a:lnTo>
                  <a:pt x="595743" y="553668"/>
                </a:lnTo>
                <a:lnTo>
                  <a:pt x="568097" y="566200"/>
                </a:lnTo>
                <a:cubicBezTo>
                  <a:pt x="555658" y="571175"/>
                  <a:pt x="544061" y="575113"/>
                  <a:pt x="533832" y="577801"/>
                </a:cubicBezTo>
                <a:cubicBezTo>
                  <a:pt x="466291" y="637404"/>
                  <a:pt x="456117" y="774289"/>
                  <a:pt x="367145" y="740157"/>
                </a:cubicBezTo>
                <a:cubicBezTo>
                  <a:pt x="278173" y="706026"/>
                  <a:pt x="0" y="575781"/>
                  <a:pt x="0" y="373012"/>
                </a:cubicBezTo>
                <a:cubicBezTo>
                  <a:pt x="0" y="170243"/>
                  <a:pt x="279761" y="40792"/>
                  <a:pt x="367145" y="5867"/>
                </a:cubicBezTo>
                <a:cubicBezTo>
                  <a:pt x="378068" y="1501"/>
                  <a:pt x="387661" y="-291"/>
                  <a:pt x="396217" y="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B33FE2-568A-4FB6-A1C2-11A020EC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11" y="2244226"/>
            <a:ext cx="2499577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/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0" tIns="0" rIns="0" bIns="9144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9900" dirty="0"/>
              </a:p>
            </p:txBody>
          </p:sp>
        </mc:Choice>
        <mc:Fallback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DE4FBB-EEF8-45CC-8161-26B51237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20" y="2305678"/>
            <a:ext cx="3584759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6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2017-09-15T14:10:30Z</dcterms:created>
  <dcterms:modified xsi:type="dcterms:W3CDTF">2017-09-21T13:55:31Z</dcterms:modified>
</cp:coreProperties>
</file>