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9" r:id="rId13"/>
    <p:sldId id="260" r:id="rId14"/>
    <p:sldId id="269" r:id="rId15"/>
    <p:sldId id="270" r:id="rId16"/>
    <p:sldId id="271" r:id="rId17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318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6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4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1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3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4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7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3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4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8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1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ABD1D-6DBA-4F99-BB86-EF187C4599D5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5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84685C8-418E-4B13-BCD4-4353CD83BFA5}"/>
              </a:ext>
            </a:extLst>
          </p:cNvPr>
          <p:cNvCxnSpPr>
            <a:cxnSpLocks/>
          </p:cNvCxnSpPr>
          <p:nvPr/>
        </p:nvCxnSpPr>
        <p:spPr>
          <a:xfrm>
            <a:off x="2096086" y="5036234"/>
            <a:ext cx="3339514" cy="0"/>
          </a:xfrm>
          <a:prstGeom prst="line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5F89D74-6F02-4E5A-90CF-1F37165C6D46}"/>
              </a:ext>
            </a:extLst>
          </p:cNvPr>
          <p:cNvCxnSpPr>
            <a:cxnSpLocks/>
          </p:cNvCxnSpPr>
          <p:nvPr/>
        </p:nvCxnSpPr>
        <p:spPr>
          <a:xfrm>
            <a:off x="2797126" y="2489200"/>
            <a:ext cx="0" cy="2960468"/>
          </a:xfrm>
          <a:prstGeom prst="line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2A832CC-0B1E-4BED-9C61-DEAED80DBED0}"/>
              </a:ext>
            </a:extLst>
          </p:cNvPr>
          <p:cNvSpPr/>
          <p:nvPr/>
        </p:nvSpPr>
        <p:spPr>
          <a:xfrm>
            <a:off x="2324100" y="3483162"/>
            <a:ext cx="2146300" cy="1561989"/>
          </a:xfrm>
          <a:custGeom>
            <a:avLst/>
            <a:gdLst>
              <a:gd name="connsiteX0" fmla="*/ 0 w 3314700"/>
              <a:gd name="connsiteY0" fmla="*/ 279400 h 1551733"/>
              <a:gd name="connsiteX1" fmla="*/ 1219200 w 3314700"/>
              <a:gd name="connsiteY1" fmla="*/ 1549400 h 1551733"/>
              <a:gd name="connsiteX2" fmla="*/ 3314700 w 3314700"/>
              <a:gd name="connsiteY2" fmla="*/ 0 h 1551733"/>
              <a:gd name="connsiteX0" fmla="*/ 0 w 3314700"/>
              <a:gd name="connsiteY0" fmla="*/ 279400 h 1573837"/>
              <a:gd name="connsiteX1" fmla="*/ 1219200 w 3314700"/>
              <a:gd name="connsiteY1" fmla="*/ 1549400 h 1573837"/>
              <a:gd name="connsiteX2" fmla="*/ 3314700 w 3314700"/>
              <a:gd name="connsiteY2" fmla="*/ 0 h 1573837"/>
              <a:gd name="connsiteX0" fmla="*/ 0 w 3314700"/>
              <a:gd name="connsiteY0" fmla="*/ 279400 h 1556419"/>
              <a:gd name="connsiteX1" fmla="*/ 1219200 w 3314700"/>
              <a:gd name="connsiteY1" fmla="*/ 1549400 h 1556419"/>
              <a:gd name="connsiteX2" fmla="*/ 3314700 w 3314700"/>
              <a:gd name="connsiteY2" fmla="*/ 0 h 1556419"/>
              <a:gd name="connsiteX0" fmla="*/ 0 w 3187700"/>
              <a:gd name="connsiteY0" fmla="*/ 266700 h 1551499"/>
              <a:gd name="connsiteX1" fmla="*/ 1092200 w 3187700"/>
              <a:gd name="connsiteY1" fmla="*/ 1549400 h 1551499"/>
              <a:gd name="connsiteX2" fmla="*/ 3187700 w 3187700"/>
              <a:gd name="connsiteY2" fmla="*/ 0 h 1551499"/>
              <a:gd name="connsiteX0" fmla="*/ 0 w 3187700"/>
              <a:gd name="connsiteY0" fmla="*/ 266700 h 1551576"/>
              <a:gd name="connsiteX1" fmla="*/ 1092200 w 3187700"/>
              <a:gd name="connsiteY1" fmla="*/ 1549400 h 1551576"/>
              <a:gd name="connsiteX2" fmla="*/ 3187700 w 3187700"/>
              <a:gd name="connsiteY2" fmla="*/ 0 h 1551576"/>
              <a:gd name="connsiteX0" fmla="*/ 0 w 3759200"/>
              <a:gd name="connsiteY0" fmla="*/ 0 h 1282759"/>
              <a:gd name="connsiteX1" fmla="*/ 1092200 w 3759200"/>
              <a:gd name="connsiteY1" fmla="*/ 1282700 h 1282759"/>
              <a:gd name="connsiteX2" fmla="*/ 3759200 w 3759200"/>
              <a:gd name="connsiteY2" fmla="*/ 38100 h 1282759"/>
              <a:gd name="connsiteX0" fmla="*/ 0 w 3759200"/>
              <a:gd name="connsiteY0" fmla="*/ 333153 h 1618434"/>
              <a:gd name="connsiteX1" fmla="*/ 1092200 w 3759200"/>
              <a:gd name="connsiteY1" fmla="*/ 1615853 h 1618434"/>
              <a:gd name="connsiteX2" fmla="*/ 2209800 w 3759200"/>
              <a:gd name="connsiteY2" fmla="*/ 41053 h 1618434"/>
              <a:gd name="connsiteX3" fmla="*/ 3759200 w 3759200"/>
              <a:gd name="connsiteY3" fmla="*/ 371253 h 1618434"/>
              <a:gd name="connsiteX0" fmla="*/ 0 w 3759200"/>
              <a:gd name="connsiteY0" fmla="*/ 300524 h 1585805"/>
              <a:gd name="connsiteX1" fmla="*/ 1092200 w 3759200"/>
              <a:gd name="connsiteY1" fmla="*/ 1583224 h 1585805"/>
              <a:gd name="connsiteX2" fmla="*/ 2209800 w 3759200"/>
              <a:gd name="connsiteY2" fmla="*/ 8424 h 1585805"/>
              <a:gd name="connsiteX3" fmla="*/ 3759200 w 3759200"/>
              <a:gd name="connsiteY3" fmla="*/ 338624 h 1585805"/>
              <a:gd name="connsiteX0" fmla="*/ 0 w 3759200"/>
              <a:gd name="connsiteY0" fmla="*/ 376178 h 1661459"/>
              <a:gd name="connsiteX1" fmla="*/ 1092200 w 3759200"/>
              <a:gd name="connsiteY1" fmla="*/ 1658878 h 1661459"/>
              <a:gd name="connsiteX2" fmla="*/ 2209800 w 3759200"/>
              <a:gd name="connsiteY2" fmla="*/ 84078 h 1661459"/>
              <a:gd name="connsiteX3" fmla="*/ 3759200 w 3759200"/>
              <a:gd name="connsiteY3" fmla="*/ 414278 h 1661459"/>
              <a:gd name="connsiteX0" fmla="*/ 0 w 3759200"/>
              <a:gd name="connsiteY0" fmla="*/ 376178 h 1661459"/>
              <a:gd name="connsiteX1" fmla="*/ 1092200 w 3759200"/>
              <a:gd name="connsiteY1" fmla="*/ 1658878 h 1661459"/>
              <a:gd name="connsiteX2" fmla="*/ 2209800 w 3759200"/>
              <a:gd name="connsiteY2" fmla="*/ 84078 h 1661459"/>
              <a:gd name="connsiteX3" fmla="*/ 3759200 w 3759200"/>
              <a:gd name="connsiteY3" fmla="*/ 414278 h 1661459"/>
              <a:gd name="connsiteX0" fmla="*/ 0 w 2959100"/>
              <a:gd name="connsiteY0" fmla="*/ 333154 h 1618435"/>
              <a:gd name="connsiteX1" fmla="*/ 1092200 w 2959100"/>
              <a:gd name="connsiteY1" fmla="*/ 1615854 h 1618435"/>
              <a:gd name="connsiteX2" fmla="*/ 2209800 w 2959100"/>
              <a:gd name="connsiteY2" fmla="*/ 41054 h 1618435"/>
              <a:gd name="connsiteX3" fmla="*/ 2959100 w 2959100"/>
              <a:gd name="connsiteY3" fmla="*/ 371254 h 1618435"/>
              <a:gd name="connsiteX0" fmla="*/ 0 w 2959100"/>
              <a:gd name="connsiteY0" fmla="*/ 261396 h 1545555"/>
              <a:gd name="connsiteX1" fmla="*/ 1092200 w 2959100"/>
              <a:gd name="connsiteY1" fmla="*/ 1544096 h 1545555"/>
              <a:gd name="connsiteX2" fmla="*/ 1892300 w 2959100"/>
              <a:gd name="connsiteY2" fmla="*/ 45496 h 1545555"/>
              <a:gd name="connsiteX3" fmla="*/ 2959100 w 2959100"/>
              <a:gd name="connsiteY3" fmla="*/ 299496 h 1545555"/>
              <a:gd name="connsiteX0" fmla="*/ 0 w 2717800"/>
              <a:gd name="connsiteY0" fmla="*/ 250639 h 1534798"/>
              <a:gd name="connsiteX1" fmla="*/ 1092200 w 2717800"/>
              <a:gd name="connsiteY1" fmla="*/ 1533339 h 1534798"/>
              <a:gd name="connsiteX2" fmla="*/ 1892300 w 2717800"/>
              <a:gd name="connsiteY2" fmla="*/ 34739 h 1534798"/>
              <a:gd name="connsiteX3" fmla="*/ 2717800 w 2717800"/>
              <a:gd name="connsiteY3" fmla="*/ 390339 h 1534798"/>
              <a:gd name="connsiteX0" fmla="*/ 0 w 2146300"/>
              <a:gd name="connsiteY0" fmla="*/ 733239 h 1561989"/>
              <a:gd name="connsiteX1" fmla="*/ 520700 w 2146300"/>
              <a:gd name="connsiteY1" fmla="*/ 1533339 h 1561989"/>
              <a:gd name="connsiteX2" fmla="*/ 1320800 w 2146300"/>
              <a:gd name="connsiteY2" fmla="*/ 34739 h 1561989"/>
              <a:gd name="connsiteX3" fmla="*/ 2146300 w 2146300"/>
              <a:gd name="connsiteY3" fmla="*/ 390339 h 1561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6300" h="1561989">
                <a:moveTo>
                  <a:pt x="0" y="733239"/>
                </a:moveTo>
                <a:cubicBezTo>
                  <a:pt x="257175" y="1416922"/>
                  <a:pt x="300567" y="1649756"/>
                  <a:pt x="520700" y="1533339"/>
                </a:cubicBezTo>
                <a:cubicBezTo>
                  <a:pt x="740833" y="1416922"/>
                  <a:pt x="1049867" y="225239"/>
                  <a:pt x="1320800" y="34739"/>
                </a:cubicBezTo>
                <a:cubicBezTo>
                  <a:pt x="1591733" y="-155761"/>
                  <a:pt x="1976967" y="504639"/>
                  <a:pt x="2146300" y="390339"/>
                </a:cubicBezTo>
              </a:path>
            </a:pathLst>
          </a:custGeom>
          <a:noFill/>
          <a:ln w="95250">
            <a:head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0EF36DF-6BBA-4B75-90A9-79B67A32CEE9}"/>
              </a:ext>
            </a:extLst>
          </p:cNvPr>
          <p:cNvGrpSpPr/>
          <p:nvPr/>
        </p:nvGrpSpPr>
        <p:grpSpPr>
          <a:xfrm rot="1800000">
            <a:off x="4731643" y="1995702"/>
            <a:ext cx="469875" cy="2000664"/>
            <a:chOff x="7431148" y="899319"/>
            <a:chExt cx="469875" cy="20006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2DB361E-A355-4822-92A4-1928555DF812}"/>
                </a:ext>
              </a:extLst>
            </p:cNvPr>
            <p:cNvSpPr/>
            <p:nvPr/>
          </p:nvSpPr>
          <p:spPr>
            <a:xfrm>
              <a:off x="7431148" y="899319"/>
              <a:ext cx="469875" cy="1972469"/>
            </a:xfrm>
            <a:custGeom>
              <a:avLst/>
              <a:gdLst>
                <a:gd name="connsiteX0" fmla="*/ 0 w 469875"/>
                <a:gd name="connsiteY0" fmla="*/ 0 h 1600199"/>
                <a:gd name="connsiteX1" fmla="*/ 469875 w 469875"/>
                <a:gd name="connsiteY1" fmla="*/ 0 h 1600199"/>
                <a:gd name="connsiteX2" fmla="*/ 469875 w 469875"/>
                <a:gd name="connsiteY2" fmla="*/ 1600199 h 1600199"/>
                <a:gd name="connsiteX3" fmla="*/ 0 w 469875"/>
                <a:gd name="connsiteY3" fmla="*/ 1600199 h 1600199"/>
                <a:gd name="connsiteX4" fmla="*/ 0 w 469875"/>
                <a:gd name="connsiteY4" fmla="*/ 0 h 1600199"/>
                <a:gd name="connsiteX0" fmla="*/ 0 w 469875"/>
                <a:gd name="connsiteY0" fmla="*/ 0 h 1974852"/>
                <a:gd name="connsiteX1" fmla="*/ 469875 w 469875"/>
                <a:gd name="connsiteY1" fmla="*/ 0 h 1974852"/>
                <a:gd name="connsiteX2" fmla="*/ 469875 w 469875"/>
                <a:gd name="connsiteY2" fmla="*/ 1600199 h 1974852"/>
                <a:gd name="connsiteX3" fmla="*/ 219013 w 469875"/>
                <a:gd name="connsiteY3" fmla="*/ 1974850 h 1974852"/>
                <a:gd name="connsiteX4" fmla="*/ 0 w 469875"/>
                <a:gd name="connsiteY4" fmla="*/ 1600199 h 1974852"/>
                <a:gd name="connsiteX5" fmla="*/ 0 w 469875"/>
                <a:gd name="connsiteY5" fmla="*/ 0 h 1974852"/>
                <a:gd name="connsiteX0" fmla="*/ 0 w 469875"/>
                <a:gd name="connsiteY0" fmla="*/ 0 h 1974850"/>
                <a:gd name="connsiteX1" fmla="*/ 469875 w 469875"/>
                <a:gd name="connsiteY1" fmla="*/ 0 h 1974850"/>
                <a:gd name="connsiteX2" fmla="*/ 469875 w 469875"/>
                <a:gd name="connsiteY2" fmla="*/ 1600199 h 1974850"/>
                <a:gd name="connsiteX3" fmla="*/ 219013 w 469875"/>
                <a:gd name="connsiteY3" fmla="*/ 1974850 h 1974850"/>
                <a:gd name="connsiteX4" fmla="*/ 0 w 469875"/>
                <a:gd name="connsiteY4" fmla="*/ 1600199 h 1974850"/>
                <a:gd name="connsiteX5" fmla="*/ 0 w 469875"/>
                <a:gd name="connsiteY5" fmla="*/ 0 h 1974850"/>
                <a:gd name="connsiteX0" fmla="*/ 0 w 469875"/>
                <a:gd name="connsiteY0" fmla="*/ 0 h 1974850"/>
                <a:gd name="connsiteX1" fmla="*/ 469875 w 469875"/>
                <a:gd name="connsiteY1" fmla="*/ 0 h 1974850"/>
                <a:gd name="connsiteX2" fmla="*/ 469875 w 469875"/>
                <a:gd name="connsiteY2" fmla="*/ 1600199 h 1974850"/>
                <a:gd name="connsiteX3" fmla="*/ 219013 w 469875"/>
                <a:gd name="connsiteY3" fmla="*/ 1974850 h 1974850"/>
                <a:gd name="connsiteX4" fmla="*/ 0 w 469875"/>
                <a:gd name="connsiteY4" fmla="*/ 1600199 h 1974850"/>
                <a:gd name="connsiteX5" fmla="*/ 0 w 469875"/>
                <a:gd name="connsiteY5" fmla="*/ 0 h 1974850"/>
                <a:gd name="connsiteX0" fmla="*/ 0 w 469875"/>
                <a:gd name="connsiteY0" fmla="*/ 0 h 1974850"/>
                <a:gd name="connsiteX1" fmla="*/ 469875 w 469875"/>
                <a:gd name="connsiteY1" fmla="*/ 0 h 1974850"/>
                <a:gd name="connsiteX2" fmla="*/ 469875 w 469875"/>
                <a:gd name="connsiteY2" fmla="*/ 1600199 h 1974850"/>
                <a:gd name="connsiteX3" fmla="*/ 219013 w 469875"/>
                <a:gd name="connsiteY3" fmla="*/ 1974850 h 1974850"/>
                <a:gd name="connsiteX4" fmla="*/ 0 w 469875"/>
                <a:gd name="connsiteY4" fmla="*/ 1600199 h 1974850"/>
                <a:gd name="connsiteX5" fmla="*/ 0 w 469875"/>
                <a:gd name="connsiteY5" fmla="*/ 0 h 1974850"/>
                <a:gd name="connsiteX0" fmla="*/ 0 w 469875"/>
                <a:gd name="connsiteY0" fmla="*/ 0 h 1972469"/>
                <a:gd name="connsiteX1" fmla="*/ 469875 w 469875"/>
                <a:gd name="connsiteY1" fmla="*/ 0 h 1972469"/>
                <a:gd name="connsiteX2" fmla="*/ 469875 w 469875"/>
                <a:gd name="connsiteY2" fmla="*/ 1600199 h 1972469"/>
                <a:gd name="connsiteX3" fmla="*/ 238063 w 469875"/>
                <a:gd name="connsiteY3" fmla="*/ 1972469 h 1972469"/>
                <a:gd name="connsiteX4" fmla="*/ 0 w 469875"/>
                <a:gd name="connsiteY4" fmla="*/ 1600199 h 1972469"/>
                <a:gd name="connsiteX5" fmla="*/ 0 w 469875"/>
                <a:gd name="connsiteY5" fmla="*/ 0 h 1972469"/>
                <a:gd name="connsiteX0" fmla="*/ 0 w 469875"/>
                <a:gd name="connsiteY0" fmla="*/ 0 h 1972469"/>
                <a:gd name="connsiteX1" fmla="*/ 469875 w 469875"/>
                <a:gd name="connsiteY1" fmla="*/ 0 h 1972469"/>
                <a:gd name="connsiteX2" fmla="*/ 469875 w 469875"/>
                <a:gd name="connsiteY2" fmla="*/ 1600199 h 1972469"/>
                <a:gd name="connsiteX3" fmla="*/ 238063 w 469875"/>
                <a:gd name="connsiteY3" fmla="*/ 1972469 h 1972469"/>
                <a:gd name="connsiteX4" fmla="*/ 0 w 469875"/>
                <a:gd name="connsiteY4" fmla="*/ 1600199 h 1972469"/>
                <a:gd name="connsiteX5" fmla="*/ 0 w 469875"/>
                <a:gd name="connsiteY5" fmla="*/ 0 h 1972469"/>
                <a:gd name="connsiteX0" fmla="*/ 0 w 469875"/>
                <a:gd name="connsiteY0" fmla="*/ 0 h 1972469"/>
                <a:gd name="connsiteX1" fmla="*/ 469875 w 469875"/>
                <a:gd name="connsiteY1" fmla="*/ 0 h 1972469"/>
                <a:gd name="connsiteX2" fmla="*/ 469875 w 469875"/>
                <a:gd name="connsiteY2" fmla="*/ 1600199 h 1972469"/>
                <a:gd name="connsiteX3" fmla="*/ 238063 w 469875"/>
                <a:gd name="connsiteY3" fmla="*/ 1972469 h 1972469"/>
                <a:gd name="connsiteX4" fmla="*/ 0 w 469875"/>
                <a:gd name="connsiteY4" fmla="*/ 1600199 h 1972469"/>
                <a:gd name="connsiteX5" fmla="*/ 0 w 469875"/>
                <a:gd name="connsiteY5" fmla="*/ 0 h 1972469"/>
                <a:gd name="connsiteX0" fmla="*/ 0 w 469875"/>
                <a:gd name="connsiteY0" fmla="*/ 0 h 1972469"/>
                <a:gd name="connsiteX1" fmla="*/ 469875 w 469875"/>
                <a:gd name="connsiteY1" fmla="*/ 0 h 1972469"/>
                <a:gd name="connsiteX2" fmla="*/ 469875 w 469875"/>
                <a:gd name="connsiteY2" fmla="*/ 1600199 h 1972469"/>
                <a:gd name="connsiteX3" fmla="*/ 238063 w 469875"/>
                <a:gd name="connsiteY3" fmla="*/ 1972469 h 1972469"/>
                <a:gd name="connsiteX4" fmla="*/ 0 w 469875"/>
                <a:gd name="connsiteY4" fmla="*/ 1600199 h 1972469"/>
                <a:gd name="connsiteX5" fmla="*/ 0 w 469875"/>
                <a:gd name="connsiteY5" fmla="*/ 0 h 1972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875" h="1972469">
                  <a:moveTo>
                    <a:pt x="0" y="0"/>
                  </a:moveTo>
                  <a:lnTo>
                    <a:pt x="469875" y="0"/>
                  </a:lnTo>
                  <a:lnTo>
                    <a:pt x="469875" y="1600199"/>
                  </a:lnTo>
                  <a:cubicBezTo>
                    <a:pt x="361648" y="1774560"/>
                    <a:pt x="329622" y="1828271"/>
                    <a:pt x="238063" y="1972469"/>
                  </a:cubicBezTo>
                  <a:lnTo>
                    <a:pt x="0" y="1600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33A8012C-12B8-42A4-A68C-1C650A8211FA}"/>
                </a:ext>
              </a:extLst>
            </p:cNvPr>
            <p:cNvSpPr/>
            <p:nvPr/>
          </p:nvSpPr>
          <p:spPr>
            <a:xfrm flipV="1">
              <a:off x="7579209" y="2763793"/>
              <a:ext cx="173751" cy="13619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019ADC07-E1E4-4B33-960A-84A4C07F1AE1}"/>
              </a:ext>
            </a:extLst>
          </p:cNvPr>
          <p:cNvSpPr/>
          <p:nvPr/>
        </p:nvSpPr>
        <p:spPr>
          <a:xfrm>
            <a:off x="1492494" y="1180061"/>
            <a:ext cx="4794005" cy="4794005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76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8D03763-BB2C-415C-84B9-136E204FEC1A}"/>
              </a:ext>
            </a:extLst>
          </p:cNvPr>
          <p:cNvSpPr/>
          <p:nvPr/>
        </p:nvSpPr>
        <p:spPr>
          <a:xfrm>
            <a:off x="5499307" y="2222500"/>
            <a:ext cx="2006612" cy="2918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3F6AAB3-9330-4BAD-80FF-43DF87017951}"/>
              </a:ext>
            </a:extLst>
          </p:cNvPr>
          <p:cNvCxnSpPr>
            <a:cxnSpLocks/>
          </p:cNvCxnSpPr>
          <p:nvPr/>
        </p:nvCxnSpPr>
        <p:spPr>
          <a:xfrm>
            <a:off x="3511927" y="4364219"/>
            <a:ext cx="4476373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BBC7B4-74A0-4E94-9838-8AC82CD07EC9}"/>
              </a:ext>
            </a:extLst>
          </p:cNvPr>
          <p:cNvCxnSpPr>
            <a:cxnSpLocks/>
          </p:cNvCxnSpPr>
          <p:nvPr/>
        </p:nvCxnSpPr>
        <p:spPr>
          <a:xfrm>
            <a:off x="4423528" y="2222500"/>
            <a:ext cx="0" cy="291885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D7BF5A9-3FF0-43EF-A322-80029E6B0D8B}"/>
              </a:ext>
            </a:extLst>
          </p:cNvPr>
          <p:cNvSpPr/>
          <p:nvPr/>
        </p:nvSpPr>
        <p:spPr>
          <a:xfrm>
            <a:off x="3839937" y="2222500"/>
            <a:ext cx="4148363" cy="2141719"/>
          </a:xfrm>
          <a:custGeom>
            <a:avLst/>
            <a:gdLst>
              <a:gd name="connsiteX0" fmla="*/ 0 w 2730500"/>
              <a:gd name="connsiteY0" fmla="*/ 406400 h 1409704"/>
              <a:gd name="connsiteX1" fmla="*/ 1054100 w 2730500"/>
              <a:gd name="connsiteY1" fmla="*/ 1409700 h 1409704"/>
              <a:gd name="connsiteX2" fmla="*/ 1790700 w 2730500"/>
              <a:gd name="connsiteY2" fmla="*/ 419100 h 1409704"/>
              <a:gd name="connsiteX3" fmla="*/ 2730500 w 2730500"/>
              <a:gd name="connsiteY3" fmla="*/ 0 h 140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0" h="1409704">
                <a:moveTo>
                  <a:pt x="0" y="406400"/>
                </a:moveTo>
                <a:cubicBezTo>
                  <a:pt x="377825" y="906991"/>
                  <a:pt x="755650" y="1407583"/>
                  <a:pt x="1054100" y="1409700"/>
                </a:cubicBezTo>
                <a:cubicBezTo>
                  <a:pt x="1352550" y="1411817"/>
                  <a:pt x="1511300" y="654050"/>
                  <a:pt x="1790700" y="419100"/>
                </a:cubicBezTo>
                <a:cubicBezTo>
                  <a:pt x="2070100" y="184150"/>
                  <a:pt x="2400300" y="92075"/>
                  <a:pt x="2730500" y="0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08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8D03763-BB2C-415C-84B9-136E204FEC1A}"/>
              </a:ext>
            </a:extLst>
          </p:cNvPr>
          <p:cNvSpPr/>
          <p:nvPr/>
        </p:nvSpPr>
        <p:spPr>
          <a:xfrm>
            <a:off x="4064000" y="2273299"/>
            <a:ext cx="1362834" cy="2918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3F6AAB3-9330-4BAD-80FF-43DF87017951}"/>
              </a:ext>
            </a:extLst>
          </p:cNvPr>
          <p:cNvCxnSpPr>
            <a:cxnSpLocks/>
          </p:cNvCxnSpPr>
          <p:nvPr/>
        </p:nvCxnSpPr>
        <p:spPr>
          <a:xfrm>
            <a:off x="3511927" y="4364219"/>
            <a:ext cx="4476373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BBC7B4-74A0-4E94-9838-8AC82CD07EC9}"/>
              </a:ext>
            </a:extLst>
          </p:cNvPr>
          <p:cNvCxnSpPr>
            <a:cxnSpLocks/>
          </p:cNvCxnSpPr>
          <p:nvPr/>
        </p:nvCxnSpPr>
        <p:spPr>
          <a:xfrm>
            <a:off x="4423528" y="2222500"/>
            <a:ext cx="0" cy="291885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D7BF5A9-3FF0-43EF-A322-80029E6B0D8B}"/>
              </a:ext>
            </a:extLst>
          </p:cNvPr>
          <p:cNvSpPr/>
          <p:nvPr/>
        </p:nvSpPr>
        <p:spPr>
          <a:xfrm>
            <a:off x="3839937" y="2222500"/>
            <a:ext cx="4148363" cy="2141719"/>
          </a:xfrm>
          <a:custGeom>
            <a:avLst/>
            <a:gdLst>
              <a:gd name="connsiteX0" fmla="*/ 0 w 2730500"/>
              <a:gd name="connsiteY0" fmla="*/ 406400 h 1409704"/>
              <a:gd name="connsiteX1" fmla="*/ 1054100 w 2730500"/>
              <a:gd name="connsiteY1" fmla="*/ 1409700 h 1409704"/>
              <a:gd name="connsiteX2" fmla="*/ 1790700 w 2730500"/>
              <a:gd name="connsiteY2" fmla="*/ 419100 h 1409704"/>
              <a:gd name="connsiteX3" fmla="*/ 2730500 w 2730500"/>
              <a:gd name="connsiteY3" fmla="*/ 0 h 140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0" h="1409704">
                <a:moveTo>
                  <a:pt x="0" y="406400"/>
                </a:moveTo>
                <a:cubicBezTo>
                  <a:pt x="377825" y="906991"/>
                  <a:pt x="755650" y="1407583"/>
                  <a:pt x="1054100" y="1409700"/>
                </a:cubicBezTo>
                <a:cubicBezTo>
                  <a:pt x="1352550" y="1411817"/>
                  <a:pt x="1511300" y="654050"/>
                  <a:pt x="1790700" y="419100"/>
                </a:cubicBezTo>
                <a:cubicBezTo>
                  <a:pt x="2070100" y="184150"/>
                  <a:pt x="2400300" y="92075"/>
                  <a:pt x="2730500" y="0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02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10ED83-E63E-4818-A027-9D02D7CECDFF}"/>
              </a:ext>
            </a:extLst>
          </p:cNvPr>
          <p:cNvCxnSpPr>
            <a:cxnSpLocks/>
          </p:cNvCxnSpPr>
          <p:nvPr/>
        </p:nvCxnSpPr>
        <p:spPr>
          <a:xfrm>
            <a:off x="2096086" y="5036234"/>
            <a:ext cx="4909625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1861B6-5863-46FE-911E-D26260212BE5}"/>
              </a:ext>
            </a:extLst>
          </p:cNvPr>
          <p:cNvCxnSpPr>
            <a:cxnSpLocks/>
          </p:cNvCxnSpPr>
          <p:nvPr/>
        </p:nvCxnSpPr>
        <p:spPr>
          <a:xfrm>
            <a:off x="2644726" y="1828800"/>
            <a:ext cx="0" cy="367166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F10D127-46C4-4218-ACD6-438E482D1E66}"/>
              </a:ext>
            </a:extLst>
          </p:cNvPr>
          <p:cNvSpPr/>
          <p:nvPr/>
        </p:nvSpPr>
        <p:spPr>
          <a:xfrm>
            <a:off x="2813538" y="3727937"/>
            <a:ext cx="4037428" cy="858129"/>
          </a:xfrm>
          <a:custGeom>
            <a:avLst/>
            <a:gdLst>
              <a:gd name="connsiteX0" fmla="*/ 0 w 2743200"/>
              <a:gd name="connsiteY0" fmla="*/ 520774 h 520774"/>
              <a:gd name="connsiteX1" fmla="*/ 1336431 w 2743200"/>
              <a:gd name="connsiteY1" fmla="*/ 269 h 520774"/>
              <a:gd name="connsiteX2" fmla="*/ 2743200 w 2743200"/>
              <a:gd name="connsiteY2" fmla="*/ 464503 h 520774"/>
              <a:gd name="connsiteX0" fmla="*/ 0 w 3573194"/>
              <a:gd name="connsiteY0" fmla="*/ 525225 h 806578"/>
              <a:gd name="connsiteX1" fmla="*/ 1336431 w 3573194"/>
              <a:gd name="connsiteY1" fmla="*/ 4720 h 806578"/>
              <a:gd name="connsiteX2" fmla="*/ 3573194 w 3573194"/>
              <a:gd name="connsiteY2" fmla="*/ 806578 h 806578"/>
              <a:gd name="connsiteX0" fmla="*/ 0 w 4037428"/>
              <a:gd name="connsiteY0" fmla="*/ 801858 h 801858"/>
              <a:gd name="connsiteX1" fmla="*/ 1800665 w 4037428"/>
              <a:gd name="connsiteY1" fmla="*/ 0 h 801858"/>
              <a:gd name="connsiteX2" fmla="*/ 4037428 w 4037428"/>
              <a:gd name="connsiteY2" fmla="*/ 801858 h 801858"/>
              <a:gd name="connsiteX0" fmla="*/ 0 w 4037428"/>
              <a:gd name="connsiteY0" fmla="*/ 858129 h 858129"/>
              <a:gd name="connsiteX1" fmla="*/ 1730326 w 4037428"/>
              <a:gd name="connsiteY1" fmla="*/ 0 h 858129"/>
              <a:gd name="connsiteX2" fmla="*/ 4037428 w 4037428"/>
              <a:gd name="connsiteY2" fmla="*/ 858129 h 85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37428" h="858129">
                <a:moveTo>
                  <a:pt x="0" y="858129"/>
                </a:moveTo>
                <a:cubicBezTo>
                  <a:pt x="439615" y="602565"/>
                  <a:pt x="1057421" y="0"/>
                  <a:pt x="1730326" y="0"/>
                </a:cubicBezTo>
                <a:cubicBezTo>
                  <a:pt x="2403231" y="0"/>
                  <a:pt x="3562643" y="621323"/>
                  <a:pt x="4037428" y="858129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0F8465-83A9-476B-92CC-B4BD3CDD772C}"/>
              </a:ext>
            </a:extLst>
          </p:cNvPr>
          <p:cNvSpPr/>
          <p:nvPr/>
        </p:nvSpPr>
        <p:spPr>
          <a:xfrm>
            <a:off x="4363301" y="3540340"/>
            <a:ext cx="375194" cy="375194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07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10ED83-E63E-4818-A027-9D02D7CECDFF}"/>
              </a:ext>
            </a:extLst>
          </p:cNvPr>
          <p:cNvCxnSpPr>
            <a:cxnSpLocks/>
          </p:cNvCxnSpPr>
          <p:nvPr/>
        </p:nvCxnSpPr>
        <p:spPr>
          <a:xfrm>
            <a:off x="2096086" y="5036234"/>
            <a:ext cx="4909625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1861B6-5863-46FE-911E-D26260212BE5}"/>
              </a:ext>
            </a:extLst>
          </p:cNvPr>
          <p:cNvCxnSpPr>
            <a:cxnSpLocks/>
          </p:cNvCxnSpPr>
          <p:nvPr/>
        </p:nvCxnSpPr>
        <p:spPr>
          <a:xfrm>
            <a:off x="2644726" y="1828800"/>
            <a:ext cx="0" cy="367166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F10D127-46C4-4218-ACD6-438E482D1E66}"/>
              </a:ext>
            </a:extLst>
          </p:cNvPr>
          <p:cNvSpPr/>
          <p:nvPr/>
        </p:nvSpPr>
        <p:spPr>
          <a:xfrm flipV="1">
            <a:off x="2813538" y="3727937"/>
            <a:ext cx="4037428" cy="858129"/>
          </a:xfrm>
          <a:custGeom>
            <a:avLst/>
            <a:gdLst>
              <a:gd name="connsiteX0" fmla="*/ 0 w 2743200"/>
              <a:gd name="connsiteY0" fmla="*/ 520774 h 520774"/>
              <a:gd name="connsiteX1" fmla="*/ 1336431 w 2743200"/>
              <a:gd name="connsiteY1" fmla="*/ 269 h 520774"/>
              <a:gd name="connsiteX2" fmla="*/ 2743200 w 2743200"/>
              <a:gd name="connsiteY2" fmla="*/ 464503 h 520774"/>
              <a:gd name="connsiteX0" fmla="*/ 0 w 3573194"/>
              <a:gd name="connsiteY0" fmla="*/ 525225 h 806578"/>
              <a:gd name="connsiteX1" fmla="*/ 1336431 w 3573194"/>
              <a:gd name="connsiteY1" fmla="*/ 4720 h 806578"/>
              <a:gd name="connsiteX2" fmla="*/ 3573194 w 3573194"/>
              <a:gd name="connsiteY2" fmla="*/ 806578 h 806578"/>
              <a:gd name="connsiteX0" fmla="*/ 0 w 4037428"/>
              <a:gd name="connsiteY0" fmla="*/ 801858 h 801858"/>
              <a:gd name="connsiteX1" fmla="*/ 1800665 w 4037428"/>
              <a:gd name="connsiteY1" fmla="*/ 0 h 801858"/>
              <a:gd name="connsiteX2" fmla="*/ 4037428 w 4037428"/>
              <a:gd name="connsiteY2" fmla="*/ 801858 h 801858"/>
              <a:gd name="connsiteX0" fmla="*/ 0 w 4037428"/>
              <a:gd name="connsiteY0" fmla="*/ 858129 h 858129"/>
              <a:gd name="connsiteX1" fmla="*/ 1730326 w 4037428"/>
              <a:gd name="connsiteY1" fmla="*/ 0 h 858129"/>
              <a:gd name="connsiteX2" fmla="*/ 4037428 w 4037428"/>
              <a:gd name="connsiteY2" fmla="*/ 858129 h 85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37428" h="858129">
                <a:moveTo>
                  <a:pt x="0" y="858129"/>
                </a:moveTo>
                <a:cubicBezTo>
                  <a:pt x="439615" y="602565"/>
                  <a:pt x="1057421" y="0"/>
                  <a:pt x="1730326" y="0"/>
                </a:cubicBezTo>
                <a:cubicBezTo>
                  <a:pt x="2403231" y="0"/>
                  <a:pt x="3562643" y="621323"/>
                  <a:pt x="4037428" y="858129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6E51F26-4F47-46D4-AD61-B81CCA431DED}"/>
              </a:ext>
            </a:extLst>
          </p:cNvPr>
          <p:cNvSpPr/>
          <p:nvPr/>
        </p:nvSpPr>
        <p:spPr>
          <a:xfrm>
            <a:off x="4332766" y="4384404"/>
            <a:ext cx="375194" cy="375194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21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3DA1D45-0913-47E7-A01E-BFF0366D316A}"/>
              </a:ext>
            </a:extLst>
          </p:cNvPr>
          <p:cNvCxnSpPr>
            <a:cxnSpLocks/>
          </p:cNvCxnSpPr>
          <p:nvPr/>
        </p:nvCxnSpPr>
        <p:spPr>
          <a:xfrm>
            <a:off x="2096086" y="5036234"/>
            <a:ext cx="4909625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B8F9EB8-C25A-4998-B0D1-81A17B50C2C3}"/>
              </a:ext>
            </a:extLst>
          </p:cNvPr>
          <p:cNvCxnSpPr>
            <a:cxnSpLocks/>
          </p:cNvCxnSpPr>
          <p:nvPr/>
        </p:nvCxnSpPr>
        <p:spPr>
          <a:xfrm>
            <a:off x="2644726" y="1828800"/>
            <a:ext cx="0" cy="367166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CAF935E-8843-4451-B5C5-27C6FAA7E66A}"/>
              </a:ext>
            </a:extLst>
          </p:cNvPr>
          <p:cNvSpPr/>
          <p:nvPr/>
        </p:nvSpPr>
        <p:spPr>
          <a:xfrm flipH="1">
            <a:off x="2830237" y="2569114"/>
            <a:ext cx="3179299" cy="2264898"/>
          </a:xfrm>
          <a:custGeom>
            <a:avLst/>
            <a:gdLst>
              <a:gd name="connsiteX0" fmla="*/ 0 w 2743200"/>
              <a:gd name="connsiteY0" fmla="*/ 520774 h 520774"/>
              <a:gd name="connsiteX1" fmla="*/ 1336431 w 2743200"/>
              <a:gd name="connsiteY1" fmla="*/ 269 h 520774"/>
              <a:gd name="connsiteX2" fmla="*/ 2743200 w 2743200"/>
              <a:gd name="connsiteY2" fmla="*/ 464503 h 520774"/>
              <a:gd name="connsiteX0" fmla="*/ 0 w 3573194"/>
              <a:gd name="connsiteY0" fmla="*/ 525225 h 806578"/>
              <a:gd name="connsiteX1" fmla="*/ 1336431 w 3573194"/>
              <a:gd name="connsiteY1" fmla="*/ 4720 h 806578"/>
              <a:gd name="connsiteX2" fmla="*/ 3573194 w 3573194"/>
              <a:gd name="connsiteY2" fmla="*/ 806578 h 806578"/>
              <a:gd name="connsiteX0" fmla="*/ 0 w 4037428"/>
              <a:gd name="connsiteY0" fmla="*/ 801858 h 801858"/>
              <a:gd name="connsiteX1" fmla="*/ 1800665 w 4037428"/>
              <a:gd name="connsiteY1" fmla="*/ 0 h 801858"/>
              <a:gd name="connsiteX2" fmla="*/ 4037428 w 4037428"/>
              <a:gd name="connsiteY2" fmla="*/ 801858 h 801858"/>
              <a:gd name="connsiteX0" fmla="*/ 0 w 4037428"/>
              <a:gd name="connsiteY0" fmla="*/ 858129 h 858129"/>
              <a:gd name="connsiteX1" fmla="*/ 1730326 w 4037428"/>
              <a:gd name="connsiteY1" fmla="*/ 0 h 858129"/>
              <a:gd name="connsiteX2" fmla="*/ 4037428 w 4037428"/>
              <a:gd name="connsiteY2" fmla="*/ 858129 h 858129"/>
              <a:gd name="connsiteX0" fmla="*/ 0 w 3784209"/>
              <a:gd name="connsiteY0" fmla="*/ 2149530 h 2149530"/>
              <a:gd name="connsiteX1" fmla="*/ 1730326 w 3784209"/>
              <a:gd name="connsiteY1" fmla="*/ 1291401 h 2149530"/>
              <a:gd name="connsiteX2" fmla="*/ 3784209 w 3784209"/>
              <a:gd name="connsiteY2" fmla="*/ 25309 h 2149530"/>
              <a:gd name="connsiteX0" fmla="*/ 0 w 3784209"/>
              <a:gd name="connsiteY0" fmla="*/ 2124221 h 2124221"/>
              <a:gd name="connsiteX1" fmla="*/ 1730326 w 3784209"/>
              <a:gd name="connsiteY1" fmla="*/ 1266092 h 2124221"/>
              <a:gd name="connsiteX2" fmla="*/ 3784209 w 3784209"/>
              <a:gd name="connsiteY2" fmla="*/ 0 h 2124221"/>
              <a:gd name="connsiteX0" fmla="*/ 0 w 3784209"/>
              <a:gd name="connsiteY0" fmla="*/ 2124221 h 2124221"/>
              <a:gd name="connsiteX1" fmla="*/ 1730326 w 3784209"/>
              <a:gd name="connsiteY1" fmla="*/ 1266092 h 2124221"/>
              <a:gd name="connsiteX2" fmla="*/ 3784209 w 3784209"/>
              <a:gd name="connsiteY2" fmla="*/ 0 h 2124221"/>
              <a:gd name="connsiteX0" fmla="*/ 0 w 3629465"/>
              <a:gd name="connsiteY0" fmla="*/ 2363372 h 2363372"/>
              <a:gd name="connsiteX1" fmla="*/ 1575582 w 3629465"/>
              <a:gd name="connsiteY1" fmla="*/ 1266092 h 2363372"/>
              <a:gd name="connsiteX2" fmla="*/ 3629465 w 3629465"/>
              <a:gd name="connsiteY2" fmla="*/ 0 h 2363372"/>
              <a:gd name="connsiteX0" fmla="*/ 0 w 3629465"/>
              <a:gd name="connsiteY0" fmla="*/ 2363372 h 2363372"/>
              <a:gd name="connsiteX1" fmla="*/ 1575582 w 3629465"/>
              <a:gd name="connsiteY1" fmla="*/ 1266092 h 2363372"/>
              <a:gd name="connsiteX2" fmla="*/ 3629465 w 3629465"/>
              <a:gd name="connsiteY2" fmla="*/ 0 h 2363372"/>
              <a:gd name="connsiteX0" fmla="*/ 0 w 3756814"/>
              <a:gd name="connsiteY0" fmla="*/ 1097280 h 1104959"/>
              <a:gd name="connsiteX1" fmla="*/ 1575582 w 3756814"/>
              <a:gd name="connsiteY1" fmla="*/ 0 h 1104959"/>
              <a:gd name="connsiteX2" fmla="*/ 3756814 w 3756814"/>
              <a:gd name="connsiteY2" fmla="*/ 1097280 h 1104959"/>
              <a:gd name="connsiteX0" fmla="*/ 0 w 3756814"/>
              <a:gd name="connsiteY0" fmla="*/ 1097280 h 1097280"/>
              <a:gd name="connsiteX1" fmla="*/ 1575582 w 3756814"/>
              <a:gd name="connsiteY1" fmla="*/ 0 h 1097280"/>
              <a:gd name="connsiteX2" fmla="*/ 3756814 w 3756814"/>
              <a:gd name="connsiteY2" fmla="*/ 1097280 h 1097280"/>
              <a:gd name="connsiteX0" fmla="*/ 0 w 3756814"/>
              <a:gd name="connsiteY0" fmla="*/ 787791 h 787791"/>
              <a:gd name="connsiteX1" fmla="*/ 1575582 w 3756814"/>
              <a:gd name="connsiteY1" fmla="*/ 0 h 787791"/>
              <a:gd name="connsiteX2" fmla="*/ 3756814 w 3756814"/>
              <a:gd name="connsiteY2" fmla="*/ 787791 h 787791"/>
              <a:gd name="connsiteX0" fmla="*/ 0 w 3597627"/>
              <a:gd name="connsiteY0" fmla="*/ 87171 h 2352069"/>
              <a:gd name="connsiteX1" fmla="*/ 1416395 w 3597627"/>
              <a:gd name="connsiteY1" fmla="*/ 1564278 h 2352069"/>
              <a:gd name="connsiteX2" fmla="*/ 3597627 w 3597627"/>
              <a:gd name="connsiteY2" fmla="*/ 2352069 h 2352069"/>
              <a:gd name="connsiteX0" fmla="*/ 0 w 3597627"/>
              <a:gd name="connsiteY0" fmla="*/ 0 h 2264898"/>
              <a:gd name="connsiteX1" fmla="*/ 1416395 w 3597627"/>
              <a:gd name="connsiteY1" fmla="*/ 1477107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559663 w 3597627"/>
              <a:gd name="connsiteY1" fmla="*/ 1688123 h 2264898"/>
              <a:gd name="connsiteX2" fmla="*/ 3597627 w 3597627"/>
              <a:gd name="connsiteY2" fmla="*/ 2264898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7627" h="2264898">
                <a:moveTo>
                  <a:pt x="0" y="0"/>
                </a:moveTo>
                <a:cubicBezTo>
                  <a:pt x="459977" y="475956"/>
                  <a:pt x="727571" y="1195753"/>
                  <a:pt x="1559663" y="1688123"/>
                </a:cubicBezTo>
                <a:cubicBezTo>
                  <a:pt x="2391755" y="2180493"/>
                  <a:pt x="2667492" y="2239107"/>
                  <a:pt x="3597627" y="2264898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BE6981DB-AB35-495A-A61F-1121F62AEC0D}"/>
              </a:ext>
            </a:extLst>
          </p:cNvPr>
          <p:cNvSpPr/>
          <p:nvPr/>
        </p:nvSpPr>
        <p:spPr>
          <a:xfrm flipV="1">
            <a:off x="4234375" y="3559126"/>
            <a:ext cx="407963" cy="53457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58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3DA1D45-0913-47E7-A01E-BFF0366D316A}"/>
              </a:ext>
            </a:extLst>
          </p:cNvPr>
          <p:cNvCxnSpPr>
            <a:cxnSpLocks/>
          </p:cNvCxnSpPr>
          <p:nvPr/>
        </p:nvCxnSpPr>
        <p:spPr>
          <a:xfrm>
            <a:off x="2096086" y="5036234"/>
            <a:ext cx="4909625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B8F9EB8-C25A-4998-B0D1-81A17B50C2C3}"/>
              </a:ext>
            </a:extLst>
          </p:cNvPr>
          <p:cNvCxnSpPr>
            <a:cxnSpLocks/>
          </p:cNvCxnSpPr>
          <p:nvPr/>
        </p:nvCxnSpPr>
        <p:spPr>
          <a:xfrm>
            <a:off x="2644726" y="1828800"/>
            <a:ext cx="0" cy="367166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CAF935E-8843-4451-B5C5-27C6FAA7E66A}"/>
              </a:ext>
            </a:extLst>
          </p:cNvPr>
          <p:cNvSpPr/>
          <p:nvPr/>
        </p:nvSpPr>
        <p:spPr>
          <a:xfrm flipH="1">
            <a:off x="2830237" y="2569114"/>
            <a:ext cx="3179299" cy="2264898"/>
          </a:xfrm>
          <a:custGeom>
            <a:avLst/>
            <a:gdLst>
              <a:gd name="connsiteX0" fmla="*/ 0 w 2743200"/>
              <a:gd name="connsiteY0" fmla="*/ 520774 h 520774"/>
              <a:gd name="connsiteX1" fmla="*/ 1336431 w 2743200"/>
              <a:gd name="connsiteY1" fmla="*/ 269 h 520774"/>
              <a:gd name="connsiteX2" fmla="*/ 2743200 w 2743200"/>
              <a:gd name="connsiteY2" fmla="*/ 464503 h 520774"/>
              <a:gd name="connsiteX0" fmla="*/ 0 w 3573194"/>
              <a:gd name="connsiteY0" fmla="*/ 525225 h 806578"/>
              <a:gd name="connsiteX1" fmla="*/ 1336431 w 3573194"/>
              <a:gd name="connsiteY1" fmla="*/ 4720 h 806578"/>
              <a:gd name="connsiteX2" fmla="*/ 3573194 w 3573194"/>
              <a:gd name="connsiteY2" fmla="*/ 806578 h 806578"/>
              <a:gd name="connsiteX0" fmla="*/ 0 w 4037428"/>
              <a:gd name="connsiteY0" fmla="*/ 801858 h 801858"/>
              <a:gd name="connsiteX1" fmla="*/ 1800665 w 4037428"/>
              <a:gd name="connsiteY1" fmla="*/ 0 h 801858"/>
              <a:gd name="connsiteX2" fmla="*/ 4037428 w 4037428"/>
              <a:gd name="connsiteY2" fmla="*/ 801858 h 801858"/>
              <a:gd name="connsiteX0" fmla="*/ 0 w 4037428"/>
              <a:gd name="connsiteY0" fmla="*/ 858129 h 858129"/>
              <a:gd name="connsiteX1" fmla="*/ 1730326 w 4037428"/>
              <a:gd name="connsiteY1" fmla="*/ 0 h 858129"/>
              <a:gd name="connsiteX2" fmla="*/ 4037428 w 4037428"/>
              <a:gd name="connsiteY2" fmla="*/ 858129 h 858129"/>
              <a:gd name="connsiteX0" fmla="*/ 0 w 3784209"/>
              <a:gd name="connsiteY0" fmla="*/ 2149530 h 2149530"/>
              <a:gd name="connsiteX1" fmla="*/ 1730326 w 3784209"/>
              <a:gd name="connsiteY1" fmla="*/ 1291401 h 2149530"/>
              <a:gd name="connsiteX2" fmla="*/ 3784209 w 3784209"/>
              <a:gd name="connsiteY2" fmla="*/ 25309 h 2149530"/>
              <a:gd name="connsiteX0" fmla="*/ 0 w 3784209"/>
              <a:gd name="connsiteY0" fmla="*/ 2124221 h 2124221"/>
              <a:gd name="connsiteX1" fmla="*/ 1730326 w 3784209"/>
              <a:gd name="connsiteY1" fmla="*/ 1266092 h 2124221"/>
              <a:gd name="connsiteX2" fmla="*/ 3784209 w 3784209"/>
              <a:gd name="connsiteY2" fmla="*/ 0 h 2124221"/>
              <a:gd name="connsiteX0" fmla="*/ 0 w 3784209"/>
              <a:gd name="connsiteY0" fmla="*/ 2124221 h 2124221"/>
              <a:gd name="connsiteX1" fmla="*/ 1730326 w 3784209"/>
              <a:gd name="connsiteY1" fmla="*/ 1266092 h 2124221"/>
              <a:gd name="connsiteX2" fmla="*/ 3784209 w 3784209"/>
              <a:gd name="connsiteY2" fmla="*/ 0 h 2124221"/>
              <a:gd name="connsiteX0" fmla="*/ 0 w 3629465"/>
              <a:gd name="connsiteY0" fmla="*/ 2363372 h 2363372"/>
              <a:gd name="connsiteX1" fmla="*/ 1575582 w 3629465"/>
              <a:gd name="connsiteY1" fmla="*/ 1266092 h 2363372"/>
              <a:gd name="connsiteX2" fmla="*/ 3629465 w 3629465"/>
              <a:gd name="connsiteY2" fmla="*/ 0 h 2363372"/>
              <a:gd name="connsiteX0" fmla="*/ 0 w 3629465"/>
              <a:gd name="connsiteY0" fmla="*/ 2363372 h 2363372"/>
              <a:gd name="connsiteX1" fmla="*/ 1575582 w 3629465"/>
              <a:gd name="connsiteY1" fmla="*/ 1266092 h 2363372"/>
              <a:gd name="connsiteX2" fmla="*/ 3629465 w 3629465"/>
              <a:gd name="connsiteY2" fmla="*/ 0 h 2363372"/>
              <a:gd name="connsiteX0" fmla="*/ 0 w 3756814"/>
              <a:gd name="connsiteY0" fmla="*/ 1097280 h 1104959"/>
              <a:gd name="connsiteX1" fmla="*/ 1575582 w 3756814"/>
              <a:gd name="connsiteY1" fmla="*/ 0 h 1104959"/>
              <a:gd name="connsiteX2" fmla="*/ 3756814 w 3756814"/>
              <a:gd name="connsiteY2" fmla="*/ 1097280 h 1104959"/>
              <a:gd name="connsiteX0" fmla="*/ 0 w 3756814"/>
              <a:gd name="connsiteY0" fmla="*/ 1097280 h 1097280"/>
              <a:gd name="connsiteX1" fmla="*/ 1575582 w 3756814"/>
              <a:gd name="connsiteY1" fmla="*/ 0 h 1097280"/>
              <a:gd name="connsiteX2" fmla="*/ 3756814 w 3756814"/>
              <a:gd name="connsiteY2" fmla="*/ 1097280 h 1097280"/>
              <a:gd name="connsiteX0" fmla="*/ 0 w 3756814"/>
              <a:gd name="connsiteY0" fmla="*/ 787791 h 787791"/>
              <a:gd name="connsiteX1" fmla="*/ 1575582 w 3756814"/>
              <a:gd name="connsiteY1" fmla="*/ 0 h 787791"/>
              <a:gd name="connsiteX2" fmla="*/ 3756814 w 3756814"/>
              <a:gd name="connsiteY2" fmla="*/ 787791 h 787791"/>
              <a:gd name="connsiteX0" fmla="*/ 0 w 3597627"/>
              <a:gd name="connsiteY0" fmla="*/ 87171 h 2352069"/>
              <a:gd name="connsiteX1" fmla="*/ 1416395 w 3597627"/>
              <a:gd name="connsiteY1" fmla="*/ 1564278 h 2352069"/>
              <a:gd name="connsiteX2" fmla="*/ 3597627 w 3597627"/>
              <a:gd name="connsiteY2" fmla="*/ 2352069 h 2352069"/>
              <a:gd name="connsiteX0" fmla="*/ 0 w 3597627"/>
              <a:gd name="connsiteY0" fmla="*/ 0 h 2264898"/>
              <a:gd name="connsiteX1" fmla="*/ 1416395 w 3597627"/>
              <a:gd name="connsiteY1" fmla="*/ 1477107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559663 w 3597627"/>
              <a:gd name="connsiteY1" fmla="*/ 1688123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2339679 w 3597627"/>
              <a:gd name="connsiteY1" fmla="*/ 858130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2339679 w 3597627"/>
              <a:gd name="connsiteY1" fmla="*/ 858130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2339679 w 3597627"/>
              <a:gd name="connsiteY1" fmla="*/ 858130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2339679 w 3597627"/>
              <a:gd name="connsiteY1" fmla="*/ 858130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2260086 w 3597627"/>
              <a:gd name="connsiteY1" fmla="*/ 787792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2260086 w 3597627"/>
              <a:gd name="connsiteY1" fmla="*/ 787792 h 2264898"/>
              <a:gd name="connsiteX2" fmla="*/ 3597627 w 3597627"/>
              <a:gd name="connsiteY2" fmla="*/ 2264898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7627" h="2264898">
                <a:moveTo>
                  <a:pt x="0" y="0"/>
                </a:moveTo>
                <a:cubicBezTo>
                  <a:pt x="810188" y="250873"/>
                  <a:pt x="1427994" y="295422"/>
                  <a:pt x="2260086" y="787792"/>
                </a:cubicBezTo>
                <a:cubicBezTo>
                  <a:pt x="3092178" y="1280162"/>
                  <a:pt x="3272402" y="1760806"/>
                  <a:pt x="3597627" y="2264898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300CA044-7A1A-4189-B1B8-B91C620470A8}"/>
              </a:ext>
            </a:extLst>
          </p:cNvPr>
          <p:cNvSpPr/>
          <p:nvPr/>
        </p:nvSpPr>
        <p:spPr>
          <a:xfrm>
            <a:off x="4234375" y="3559126"/>
            <a:ext cx="407963" cy="53457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36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3DA1D45-0913-47E7-A01E-BFF0366D316A}"/>
              </a:ext>
            </a:extLst>
          </p:cNvPr>
          <p:cNvCxnSpPr>
            <a:cxnSpLocks/>
          </p:cNvCxnSpPr>
          <p:nvPr/>
        </p:nvCxnSpPr>
        <p:spPr>
          <a:xfrm>
            <a:off x="2096086" y="5036234"/>
            <a:ext cx="4909625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B8F9EB8-C25A-4998-B0D1-81A17B50C2C3}"/>
              </a:ext>
            </a:extLst>
          </p:cNvPr>
          <p:cNvCxnSpPr>
            <a:cxnSpLocks/>
          </p:cNvCxnSpPr>
          <p:nvPr/>
        </p:nvCxnSpPr>
        <p:spPr>
          <a:xfrm>
            <a:off x="2644726" y="1828800"/>
            <a:ext cx="0" cy="367166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CAF935E-8843-4451-B5C5-27C6FAA7E66A}"/>
              </a:ext>
            </a:extLst>
          </p:cNvPr>
          <p:cNvSpPr/>
          <p:nvPr/>
        </p:nvSpPr>
        <p:spPr>
          <a:xfrm flipH="1">
            <a:off x="2281597" y="2479113"/>
            <a:ext cx="3981157" cy="2186085"/>
          </a:xfrm>
          <a:custGeom>
            <a:avLst/>
            <a:gdLst>
              <a:gd name="connsiteX0" fmla="*/ 0 w 2743200"/>
              <a:gd name="connsiteY0" fmla="*/ 520774 h 520774"/>
              <a:gd name="connsiteX1" fmla="*/ 1336431 w 2743200"/>
              <a:gd name="connsiteY1" fmla="*/ 269 h 520774"/>
              <a:gd name="connsiteX2" fmla="*/ 2743200 w 2743200"/>
              <a:gd name="connsiteY2" fmla="*/ 464503 h 520774"/>
              <a:gd name="connsiteX0" fmla="*/ 0 w 3573194"/>
              <a:gd name="connsiteY0" fmla="*/ 525225 h 806578"/>
              <a:gd name="connsiteX1" fmla="*/ 1336431 w 3573194"/>
              <a:gd name="connsiteY1" fmla="*/ 4720 h 806578"/>
              <a:gd name="connsiteX2" fmla="*/ 3573194 w 3573194"/>
              <a:gd name="connsiteY2" fmla="*/ 806578 h 806578"/>
              <a:gd name="connsiteX0" fmla="*/ 0 w 4037428"/>
              <a:gd name="connsiteY0" fmla="*/ 801858 h 801858"/>
              <a:gd name="connsiteX1" fmla="*/ 1800665 w 4037428"/>
              <a:gd name="connsiteY1" fmla="*/ 0 h 801858"/>
              <a:gd name="connsiteX2" fmla="*/ 4037428 w 4037428"/>
              <a:gd name="connsiteY2" fmla="*/ 801858 h 801858"/>
              <a:gd name="connsiteX0" fmla="*/ 0 w 4037428"/>
              <a:gd name="connsiteY0" fmla="*/ 858129 h 858129"/>
              <a:gd name="connsiteX1" fmla="*/ 1730326 w 4037428"/>
              <a:gd name="connsiteY1" fmla="*/ 0 h 858129"/>
              <a:gd name="connsiteX2" fmla="*/ 4037428 w 4037428"/>
              <a:gd name="connsiteY2" fmla="*/ 858129 h 858129"/>
              <a:gd name="connsiteX0" fmla="*/ 0 w 3784209"/>
              <a:gd name="connsiteY0" fmla="*/ 2149530 h 2149530"/>
              <a:gd name="connsiteX1" fmla="*/ 1730326 w 3784209"/>
              <a:gd name="connsiteY1" fmla="*/ 1291401 h 2149530"/>
              <a:gd name="connsiteX2" fmla="*/ 3784209 w 3784209"/>
              <a:gd name="connsiteY2" fmla="*/ 25309 h 2149530"/>
              <a:gd name="connsiteX0" fmla="*/ 0 w 3784209"/>
              <a:gd name="connsiteY0" fmla="*/ 2124221 h 2124221"/>
              <a:gd name="connsiteX1" fmla="*/ 1730326 w 3784209"/>
              <a:gd name="connsiteY1" fmla="*/ 1266092 h 2124221"/>
              <a:gd name="connsiteX2" fmla="*/ 3784209 w 3784209"/>
              <a:gd name="connsiteY2" fmla="*/ 0 h 2124221"/>
              <a:gd name="connsiteX0" fmla="*/ 0 w 3784209"/>
              <a:gd name="connsiteY0" fmla="*/ 2124221 h 2124221"/>
              <a:gd name="connsiteX1" fmla="*/ 1730326 w 3784209"/>
              <a:gd name="connsiteY1" fmla="*/ 1266092 h 2124221"/>
              <a:gd name="connsiteX2" fmla="*/ 3784209 w 3784209"/>
              <a:gd name="connsiteY2" fmla="*/ 0 h 2124221"/>
              <a:gd name="connsiteX0" fmla="*/ 0 w 3629465"/>
              <a:gd name="connsiteY0" fmla="*/ 2363372 h 2363372"/>
              <a:gd name="connsiteX1" fmla="*/ 1575582 w 3629465"/>
              <a:gd name="connsiteY1" fmla="*/ 1266092 h 2363372"/>
              <a:gd name="connsiteX2" fmla="*/ 3629465 w 3629465"/>
              <a:gd name="connsiteY2" fmla="*/ 0 h 2363372"/>
              <a:gd name="connsiteX0" fmla="*/ 0 w 3629465"/>
              <a:gd name="connsiteY0" fmla="*/ 2363372 h 2363372"/>
              <a:gd name="connsiteX1" fmla="*/ 1575582 w 3629465"/>
              <a:gd name="connsiteY1" fmla="*/ 1266092 h 2363372"/>
              <a:gd name="connsiteX2" fmla="*/ 3629465 w 3629465"/>
              <a:gd name="connsiteY2" fmla="*/ 0 h 2363372"/>
              <a:gd name="connsiteX0" fmla="*/ 0 w 3756814"/>
              <a:gd name="connsiteY0" fmla="*/ 1097280 h 1104959"/>
              <a:gd name="connsiteX1" fmla="*/ 1575582 w 3756814"/>
              <a:gd name="connsiteY1" fmla="*/ 0 h 1104959"/>
              <a:gd name="connsiteX2" fmla="*/ 3756814 w 3756814"/>
              <a:gd name="connsiteY2" fmla="*/ 1097280 h 1104959"/>
              <a:gd name="connsiteX0" fmla="*/ 0 w 3756814"/>
              <a:gd name="connsiteY0" fmla="*/ 1097280 h 1097280"/>
              <a:gd name="connsiteX1" fmla="*/ 1575582 w 3756814"/>
              <a:gd name="connsiteY1" fmla="*/ 0 h 1097280"/>
              <a:gd name="connsiteX2" fmla="*/ 3756814 w 3756814"/>
              <a:gd name="connsiteY2" fmla="*/ 1097280 h 1097280"/>
              <a:gd name="connsiteX0" fmla="*/ 0 w 3756814"/>
              <a:gd name="connsiteY0" fmla="*/ 787791 h 787791"/>
              <a:gd name="connsiteX1" fmla="*/ 1575582 w 3756814"/>
              <a:gd name="connsiteY1" fmla="*/ 0 h 787791"/>
              <a:gd name="connsiteX2" fmla="*/ 3756814 w 3756814"/>
              <a:gd name="connsiteY2" fmla="*/ 787791 h 787791"/>
              <a:gd name="connsiteX0" fmla="*/ 0 w 3597627"/>
              <a:gd name="connsiteY0" fmla="*/ 87171 h 2352069"/>
              <a:gd name="connsiteX1" fmla="*/ 1416395 w 3597627"/>
              <a:gd name="connsiteY1" fmla="*/ 1564278 h 2352069"/>
              <a:gd name="connsiteX2" fmla="*/ 3597627 w 3597627"/>
              <a:gd name="connsiteY2" fmla="*/ 2352069 h 2352069"/>
              <a:gd name="connsiteX0" fmla="*/ 0 w 3597627"/>
              <a:gd name="connsiteY0" fmla="*/ 0 h 2264898"/>
              <a:gd name="connsiteX1" fmla="*/ 1416395 w 3597627"/>
              <a:gd name="connsiteY1" fmla="*/ 1477107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559663 w 3597627"/>
              <a:gd name="connsiteY1" fmla="*/ 1688123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2339679 w 3597627"/>
              <a:gd name="connsiteY1" fmla="*/ 858130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2339679 w 3597627"/>
              <a:gd name="connsiteY1" fmla="*/ 858130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2339679 w 3597627"/>
              <a:gd name="connsiteY1" fmla="*/ 858130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2339679 w 3597627"/>
              <a:gd name="connsiteY1" fmla="*/ 858130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2260086 w 3597627"/>
              <a:gd name="connsiteY1" fmla="*/ 787792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2260086 w 3597627"/>
              <a:gd name="connsiteY1" fmla="*/ 787792 h 2264898"/>
              <a:gd name="connsiteX2" fmla="*/ 3597627 w 3597627"/>
              <a:gd name="connsiteY2" fmla="*/ 2264898 h 2264898"/>
              <a:gd name="connsiteX0" fmla="*/ 0 w 3597627"/>
              <a:gd name="connsiteY0" fmla="*/ 81488 h 2346386"/>
              <a:gd name="connsiteX1" fmla="*/ 1973549 w 3597627"/>
              <a:gd name="connsiteY1" fmla="*/ 194031 h 2346386"/>
              <a:gd name="connsiteX2" fmla="*/ 3597627 w 3597627"/>
              <a:gd name="connsiteY2" fmla="*/ 2346386 h 2346386"/>
              <a:gd name="connsiteX0" fmla="*/ 0 w 4186618"/>
              <a:gd name="connsiteY0" fmla="*/ 1385405 h 2159128"/>
              <a:gd name="connsiteX1" fmla="*/ 2562540 w 4186618"/>
              <a:gd name="connsiteY1" fmla="*/ 6773 h 2159128"/>
              <a:gd name="connsiteX2" fmla="*/ 4186618 w 4186618"/>
              <a:gd name="connsiteY2" fmla="*/ 2159128 h 2159128"/>
              <a:gd name="connsiteX0" fmla="*/ 0 w 2944959"/>
              <a:gd name="connsiteY0" fmla="*/ 1495910 h 2157091"/>
              <a:gd name="connsiteX1" fmla="*/ 1320881 w 2944959"/>
              <a:gd name="connsiteY1" fmla="*/ 4736 h 2157091"/>
              <a:gd name="connsiteX2" fmla="*/ 2944959 w 2944959"/>
              <a:gd name="connsiteY2" fmla="*/ 2157091 h 2157091"/>
              <a:gd name="connsiteX0" fmla="*/ 0 w 2944959"/>
              <a:gd name="connsiteY0" fmla="*/ 1700473 h 2361654"/>
              <a:gd name="connsiteX1" fmla="*/ 1320881 w 2944959"/>
              <a:gd name="connsiteY1" fmla="*/ 209299 h 2361654"/>
              <a:gd name="connsiteX2" fmla="*/ 1324229 w 2944959"/>
              <a:gd name="connsiteY2" fmla="*/ 242707 h 2361654"/>
              <a:gd name="connsiteX3" fmla="*/ 2944959 w 2944959"/>
              <a:gd name="connsiteY3" fmla="*/ 2361654 h 2361654"/>
              <a:gd name="connsiteX0" fmla="*/ 0 w 2944959"/>
              <a:gd name="connsiteY0" fmla="*/ 1520919 h 2182100"/>
              <a:gd name="connsiteX1" fmla="*/ 1320881 w 2944959"/>
              <a:gd name="connsiteY1" fmla="*/ 29745 h 2182100"/>
              <a:gd name="connsiteX2" fmla="*/ 2104245 w 2944959"/>
              <a:gd name="connsiteY2" fmla="*/ 653996 h 2182100"/>
              <a:gd name="connsiteX3" fmla="*/ 2944959 w 2944959"/>
              <a:gd name="connsiteY3" fmla="*/ 2182100 h 2182100"/>
              <a:gd name="connsiteX0" fmla="*/ 0 w 2944959"/>
              <a:gd name="connsiteY0" fmla="*/ 1520919 h 2182100"/>
              <a:gd name="connsiteX1" fmla="*/ 1320881 w 2944959"/>
              <a:gd name="connsiteY1" fmla="*/ 29745 h 2182100"/>
              <a:gd name="connsiteX2" fmla="*/ 2104245 w 2944959"/>
              <a:gd name="connsiteY2" fmla="*/ 653996 h 2182100"/>
              <a:gd name="connsiteX3" fmla="*/ 2944959 w 2944959"/>
              <a:gd name="connsiteY3" fmla="*/ 2182100 h 2182100"/>
              <a:gd name="connsiteX0" fmla="*/ 0 w 2944959"/>
              <a:gd name="connsiteY0" fmla="*/ 1505156 h 2166337"/>
              <a:gd name="connsiteX1" fmla="*/ 1320881 w 2944959"/>
              <a:gd name="connsiteY1" fmla="*/ 13982 h 2166337"/>
              <a:gd name="connsiteX2" fmla="*/ 2104245 w 2944959"/>
              <a:gd name="connsiteY2" fmla="*/ 638233 h 2166337"/>
              <a:gd name="connsiteX3" fmla="*/ 2944959 w 2944959"/>
              <a:gd name="connsiteY3" fmla="*/ 2166337 h 2166337"/>
              <a:gd name="connsiteX0" fmla="*/ 0 w 2944959"/>
              <a:gd name="connsiteY0" fmla="*/ 1523485 h 2184666"/>
              <a:gd name="connsiteX1" fmla="*/ 1320881 w 2944959"/>
              <a:gd name="connsiteY1" fmla="*/ 32311 h 2184666"/>
              <a:gd name="connsiteX2" fmla="*/ 2327107 w 2944959"/>
              <a:gd name="connsiteY2" fmla="*/ 347072 h 2184666"/>
              <a:gd name="connsiteX3" fmla="*/ 2944959 w 2944959"/>
              <a:gd name="connsiteY3" fmla="*/ 2184666 h 2184666"/>
              <a:gd name="connsiteX0" fmla="*/ 0 w 2944959"/>
              <a:gd name="connsiteY0" fmla="*/ 1516470 h 2177651"/>
              <a:gd name="connsiteX1" fmla="*/ 1320881 w 2944959"/>
              <a:gd name="connsiteY1" fmla="*/ 25296 h 2177651"/>
              <a:gd name="connsiteX2" fmla="*/ 2327107 w 2944959"/>
              <a:gd name="connsiteY2" fmla="*/ 340057 h 2177651"/>
              <a:gd name="connsiteX3" fmla="*/ 2944959 w 2944959"/>
              <a:gd name="connsiteY3" fmla="*/ 2177651 h 2177651"/>
              <a:gd name="connsiteX0" fmla="*/ 0 w 3884162"/>
              <a:gd name="connsiteY0" fmla="*/ 1706429 h 2184730"/>
              <a:gd name="connsiteX1" fmla="*/ 2260084 w 3884162"/>
              <a:gd name="connsiteY1" fmla="*/ 32375 h 2184730"/>
              <a:gd name="connsiteX2" fmla="*/ 3266310 w 3884162"/>
              <a:gd name="connsiteY2" fmla="*/ 347136 h 2184730"/>
              <a:gd name="connsiteX3" fmla="*/ 3884162 w 3884162"/>
              <a:gd name="connsiteY3" fmla="*/ 2184730 h 2184730"/>
              <a:gd name="connsiteX0" fmla="*/ 0 w 3884162"/>
              <a:gd name="connsiteY0" fmla="*/ 1556636 h 2034937"/>
              <a:gd name="connsiteX1" fmla="*/ 1575580 w 3884162"/>
              <a:gd name="connsiteY1" fmla="*/ 37327 h 2034937"/>
              <a:gd name="connsiteX2" fmla="*/ 3266310 w 3884162"/>
              <a:gd name="connsiteY2" fmla="*/ 197343 h 2034937"/>
              <a:gd name="connsiteX3" fmla="*/ 3884162 w 3884162"/>
              <a:gd name="connsiteY3" fmla="*/ 2034937 h 2034937"/>
              <a:gd name="connsiteX0" fmla="*/ 0 w 3884162"/>
              <a:gd name="connsiteY0" fmla="*/ 1543146 h 2021447"/>
              <a:gd name="connsiteX1" fmla="*/ 1575580 w 3884162"/>
              <a:gd name="connsiteY1" fmla="*/ 23837 h 2021447"/>
              <a:gd name="connsiteX2" fmla="*/ 3266310 w 3884162"/>
              <a:gd name="connsiteY2" fmla="*/ 183853 h 2021447"/>
              <a:gd name="connsiteX3" fmla="*/ 3884162 w 3884162"/>
              <a:gd name="connsiteY3" fmla="*/ 2021447 h 2021447"/>
              <a:gd name="connsiteX0" fmla="*/ 0 w 3884162"/>
              <a:gd name="connsiteY0" fmla="*/ 1876597 h 2354898"/>
              <a:gd name="connsiteX1" fmla="*/ 1527824 w 3884162"/>
              <a:gd name="connsiteY1" fmla="*/ 19663 h 2354898"/>
              <a:gd name="connsiteX2" fmla="*/ 3266310 w 3884162"/>
              <a:gd name="connsiteY2" fmla="*/ 517304 h 2354898"/>
              <a:gd name="connsiteX3" fmla="*/ 3884162 w 3884162"/>
              <a:gd name="connsiteY3" fmla="*/ 2354898 h 2354898"/>
              <a:gd name="connsiteX0" fmla="*/ 0 w 3884162"/>
              <a:gd name="connsiteY0" fmla="*/ 1876597 h 2354898"/>
              <a:gd name="connsiteX1" fmla="*/ 1527824 w 3884162"/>
              <a:gd name="connsiteY1" fmla="*/ 19663 h 2354898"/>
              <a:gd name="connsiteX2" fmla="*/ 3266310 w 3884162"/>
              <a:gd name="connsiteY2" fmla="*/ 517304 h 2354898"/>
              <a:gd name="connsiteX3" fmla="*/ 3884162 w 3884162"/>
              <a:gd name="connsiteY3" fmla="*/ 2354898 h 2354898"/>
              <a:gd name="connsiteX0" fmla="*/ 0 w 3884162"/>
              <a:gd name="connsiteY0" fmla="*/ 1876597 h 2354898"/>
              <a:gd name="connsiteX1" fmla="*/ 1527824 w 3884162"/>
              <a:gd name="connsiteY1" fmla="*/ 19663 h 2354898"/>
              <a:gd name="connsiteX2" fmla="*/ 3266310 w 3884162"/>
              <a:gd name="connsiteY2" fmla="*/ 517304 h 2354898"/>
              <a:gd name="connsiteX3" fmla="*/ 3884162 w 3884162"/>
              <a:gd name="connsiteY3" fmla="*/ 2354898 h 2354898"/>
              <a:gd name="connsiteX0" fmla="*/ 0 w 4504991"/>
              <a:gd name="connsiteY0" fmla="*/ 1876597 h 2186085"/>
              <a:gd name="connsiteX1" fmla="*/ 1527824 w 4504991"/>
              <a:gd name="connsiteY1" fmla="*/ 19663 h 2186085"/>
              <a:gd name="connsiteX2" fmla="*/ 3266310 w 4504991"/>
              <a:gd name="connsiteY2" fmla="*/ 517304 h 2186085"/>
              <a:gd name="connsiteX3" fmla="*/ 4504991 w 4504991"/>
              <a:gd name="connsiteY3" fmla="*/ 2186085 h 2186085"/>
              <a:gd name="connsiteX0" fmla="*/ 0 w 4504991"/>
              <a:gd name="connsiteY0" fmla="*/ 1876597 h 2186085"/>
              <a:gd name="connsiteX1" fmla="*/ 1527824 w 4504991"/>
              <a:gd name="connsiteY1" fmla="*/ 19663 h 2186085"/>
              <a:gd name="connsiteX2" fmla="*/ 3266310 w 4504991"/>
              <a:gd name="connsiteY2" fmla="*/ 517304 h 2186085"/>
              <a:gd name="connsiteX3" fmla="*/ 4504991 w 4504991"/>
              <a:gd name="connsiteY3" fmla="*/ 2186085 h 218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4991" h="2186085">
                <a:moveTo>
                  <a:pt x="0" y="1876597"/>
                </a:moveTo>
                <a:cubicBezTo>
                  <a:pt x="810188" y="2127470"/>
                  <a:pt x="983439" y="246212"/>
                  <a:pt x="1527824" y="19663"/>
                </a:cubicBezTo>
                <a:cubicBezTo>
                  <a:pt x="2072209" y="-206886"/>
                  <a:pt x="2342965" y="1621617"/>
                  <a:pt x="3266310" y="517304"/>
                </a:cubicBezTo>
                <a:cubicBezTo>
                  <a:pt x="3536990" y="876030"/>
                  <a:pt x="4282626" y="1382760"/>
                  <a:pt x="4504991" y="2186085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26816AE-A4CE-40BC-86B5-B3BAB2673527}"/>
              </a:ext>
            </a:extLst>
          </p:cNvPr>
          <p:cNvSpPr/>
          <p:nvPr/>
        </p:nvSpPr>
        <p:spPr>
          <a:xfrm flipV="1">
            <a:off x="3671667" y="2630659"/>
            <a:ext cx="407963" cy="53457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1D934C-85CA-407E-B705-7CC7A34613D7}"/>
              </a:ext>
            </a:extLst>
          </p:cNvPr>
          <p:cNvCxnSpPr/>
          <p:nvPr/>
        </p:nvCxnSpPr>
        <p:spPr>
          <a:xfrm>
            <a:off x="3364811" y="2264898"/>
            <a:ext cx="0" cy="323557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7312DA-C515-4B39-87EC-0A4DEDDCB7F3}"/>
              </a:ext>
            </a:extLst>
          </p:cNvPr>
          <p:cNvCxnSpPr/>
          <p:nvPr/>
        </p:nvCxnSpPr>
        <p:spPr>
          <a:xfrm>
            <a:off x="4448023" y="2264898"/>
            <a:ext cx="0" cy="323557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974458-AB82-4C5F-970A-20A1589FF7FF}"/>
              </a:ext>
            </a:extLst>
          </p:cNvPr>
          <p:cNvCxnSpPr/>
          <p:nvPr/>
        </p:nvCxnSpPr>
        <p:spPr>
          <a:xfrm>
            <a:off x="5376490" y="2264898"/>
            <a:ext cx="0" cy="323557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Down 9">
            <a:extLst>
              <a:ext uri="{FF2B5EF4-FFF2-40B4-BE49-F238E27FC236}">
                <a16:creationId xmlns:a16="http://schemas.microsoft.com/office/drawing/2014/main" id="{B8463B7E-2BB7-40A2-8C17-531B50F41EA6}"/>
              </a:ext>
            </a:extLst>
          </p:cNvPr>
          <p:cNvSpPr/>
          <p:nvPr/>
        </p:nvSpPr>
        <p:spPr>
          <a:xfrm flipV="1">
            <a:off x="5615641" y="3165231"/>
            <a:ext cx="407963" cy="53457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69058D8-5CB8-406F-AB95-DD09C001C42C}"/>
              </a:ext>
            </a:extLst>
          </p:cNvPr>
          <p:cNvSpPr/>
          <p:nvPr/>
        </p:nvSpPr>
        <p:spPr>
          <a:xfrm>
            <a:off x="2772651" y="4098975"/>
            <a:ext cx="407963" cy="53457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5A46982-2E24-461C-B65F-3245177A73A5}"/>
              </a:ext>
            </a:extLst>
          </p:cNvPr>
          <p:cNvSpPr/>
          <p:nvPr/>
        </p:nvSpPr>
        <p:spPr>
          <a:xfrm>
            <a:off x="4679281" y="4098975"/>
            <a:ext cx="407963" cy="53457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E4706CF-4E05-4973-A643-E67BBB722593}"/>
              </a:ext>
            </a:extLst>
          </p:cNvPr>
          <p:cNvSpPr/>
          <p:nvPr/>
        </p:nvSpPr>
        <p:spPr>
          <a:xfrm>
            <a:off x="3144363" y="2897945"/>
            <a:ext cx="375194" cy="375194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98A6B37-B436-49CF-98B5-82A2FBB7A65B}"/>
              </a:ext>
            </a:extLst>
          </p:cNvPr>
          <p:cNvSpPr/>
          <p:nvPr/>
        </p:nvSpPr>
        <p:spPr>
          <a:xfrm>
            <a:off x="4239641" y="2710348"/>
            <a:ext cx="375194" cy="375194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333F4D-1AF1-4BD5-B9D8-848CB14F4485}"/>
              </a:ext>
            </a:extLst>
          </p:cNvPr>
          <p:cNvSpPr/>
          <p:nvPr/>
        </p:nvSpPr>
        <p:spPr>
          <a:xfrm>
            <a:off x="5188893" y="3165231"/>
            <a:ext cx="375194" cy="375194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3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C02C00A-357D-47FF-9244-809B790172A4}"/>
              </a:ext>
            </a:extLst>
          </p:cNvPr>
          <p:cNvCxnSpPr>
            <a:cxnSpLocks/>
          </p:cNvCxnSpPr>
          <p:nvPr/>
        </p:nvCxnSpPr>
        <p:spPr>
          <a:xfrm>
            <a:off x="3130257" y="3886200"/>
            <a:ext cx="4350043" cy="0"/>
          </a:xfrm>
          <a:prstGeom prst="line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BC29ACD-4A18-41AE-91BB-EBC32A121507}"/>
              </a:ext>
            </a:extLst>
          </p:cNvPr>
          <p:cNvCxnSpPr>
            <a:cxnSpLocks/>
          </p:cNvCxnSpPr>
          <p:nvPr/>
        </p:nvCxnSpPr>
        <p:spPr>
          <a:xfrm>
            <a:off x="5156200" y="2308995"/>
            <a:ext cx="0" cy="296046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4E04771-7700-4E4A-9454-ABA445D7C195}"/>
              </a:ext>
            </a:extLst>
          </p:cNvPr>
          <p:cNvSpPr/>
          <p:nvPr/>
        </p:nvSpPr>
        <p:spPr>
          <a:xfrm>
            <a:off x="3810001" y="2794050"/>
            <a:ext cx="2876255" cy="1997160"/>
          </a:xfrm>
          <a:custGeom>
            <a:avLst/>
            <a:gdLst>
              <a:gd name="connsiteX0" fmla="*/ 0 w 4304714"/>
              <a:gd name="connsiteY0" fmla="*/ 3500 h 2929580"/>
              <a:gd name="connsiteX1" fmla="*/ 1772529 w 4304714"/>
              <a:gd name="connsiteY1" fmla="*/ 355192 h 2929580"/>
              <a:gd name="connsiteX2" fmla="*/ 2799471 w 4304714"/>
              <a:gd name="connsiteY2" fmla="*/ 2240263 h 2929580"/>
              <a:gd name="connsiteX3" fmla="*/ 4304714 w 4304714"/>
              <a:gd name="connsiteY3" fmla="*/ 2929580 h 2929580"/>
              <a:gd name="connsiteX0" fmla="*/ 0 w 4304714"/>
              <a:gd name="connsiteY0" fmla="*/ 271 h 2926351"/>
              <a:gd name="connsiteX1" fmla="*/ 1434904 w 4304714"/>
              <a:gd name="connsiteY1" fmla="*/ 661452 h 2926351"/>
              <a:gd name="connsiteX2" fmla="*/ 2799471 w 4304714"/>
              <a:gd name="connsiteY2" fmla="*/ 2237034 h 2926351"/>
              <a:gd name="connsiteX3" fmla="*/ 4304714 w 4304714"/>
              <a:gd name="connsiteY3" fmla="*/ 2926351 h 2926351"/>
              <a:gd name="connsiteX0" fmla="*/ 0 w 4304714"/>
              <a:gd name="connsiteY0" fmla="*/ 453 h 2926533"/>
              <a:gd name="connsiteX1" fmla="*/ 1434904 w 4304714"/>
              <a:gd name="connsiteY1" fmla="*/ 661634 h 2926533"/>
              <a:gd name="connsiteX2" fmla="*/ 2799471 w 4304714"/>
              <a:gd name="connsiteY2" fmla="*/ 2237216 h 2926533"/>
              <a:gd name="connsiteX3" fmla="*/ 4304714 w 4304714"/>
              <a:gd name="connsiteY3" fmla="*/ 2926533 h 2926533"/>
              <a:gd name="connsiteX0" fmla="*/ 0 w 4304714"/>
              <a:gd name="connsiteY0" fmla="*/ 139 h 2926219"/>
              <a:gd name="connsiteX1" fmla="*/ 1434904 w 4304714"/>
              <a:gd name="connsiteY1" fmla="*/ 661320 h 2926219"/>
              <a:gd name="connsiteX2" fmla="*/ 2799471 w 4304714"/>
              <a:gd name="connsiteY2" fmla="*/ 2236902 h 2926219"/>
              <a:gd name="connsiteX3" fmla="*/ 4304714 w 4304714"/>
              <a:gd name="connsiteY3" fmla="*/ 2926219 h 2926219"/>
              <a:gd name="connsiteX0" fmla="*/ 0 w 4304714"/>
              <a:gd name="connsiteY0" fmla="*/ 139 h 2926219"/>
              <a:gd name="connsiteX1" fmla="*/ 1434904 w 4304714"/>
              <a:gd name="connsiteY1" fmla="*/ 661320 h 2926219"/>
              <a:gd name="connsiteX2" fmla="*/ 2799471 w 4304714"/>
              <a:gd name="connsiteY2" fmla="*/ 2236902 h 2926219"/>
              <a:gd name="connsiteX3" fmla="*/ 4304714 w 4304714"/>
              <a:gd name="connsiteY3" fmla="*/ 2926219 h 2926219"/>
              <a:gd name="connsiteX0" fmla="*/ 0 w 4304714"/>
              <a:gd name="connsiteY0" fmla="*/ 139 h 2926219"/>
              <a:gd name="connsiteX1" fmla="*/ 1434904 w 4304714"/>
              <a:gd name="connsiteY1" fmla="*/ 661320 h 2926219"/>
              <a:gd name="connsiteX2" fmla="*/ 2799471 w 4304714"/>
              <a:gd name="connsiteY2" fmla="*/ 2236902 h 2926219"/>
              <a:gd name="connsiteX3" fmla="*/ 4304714 w 4304714"/>
              <a:gd name="connsiteY3" fmla="*/ 2926219 h 2926219"/>
              <a:gd name="connsiteX0" fmla="*/ 0 w 4304714"/>
              <a:gd name="connsiteY0" fmla="*/ 244 h 2926324"/>
              <a:gd name="connsiteX1" fmla="*/ 1434904 w 4304714"/>
              <a:gd name="connsiteY1" fmla="*/ 661425 h 2926324"/>
              <a:gd name="connsiteX2" fmla="*/ 2799471 w 4304714"/>
              <a:gd name="connsiteY2" fmla="*/ 2237007 h 2926324"/>
              <a:gd name="connsiteX3" fmla="*/ 4304714 w 4304714"/>
              <a:gd name="connsiteY3" fmla="*/ 2926324 h 2926324"/>
              <a:gd name="connsiteX0" fmla="*/ 0 w 4304714"/>
              <a:gd name="connsiteY0" fmla="*/ 179 h 2926259"/>
              <a:gd name="connsiteX1" fmla="*/ 1434904 w 4304714"/>
              <a:gd name="connsiteY1" fmla="*/ 661360 h 2926259"/>
              <a:gd name="connsiteX2" fmla="*/ 2799471 w 4304714"/>
              <a:gd name="connsiteY2" fmla="*/ 2236942 h 2926259"/>
              <a:gd name="connsiteX3" fmla="*/ 4304714 w 4304714"/>
              <a:gd name="connsiteY3" fmla="*/ 2926259 h 2926259"/>
              <a:gd name="connsiteX0" fmla="*/ 0 w 4304714"/>
              <a:gd name="connsiteY0" fmla="*/ 1 h 2926081"/>
              <a:gd name="connsiteX1" fmla="*/ 2799471 w 4304714"/>
              <a:gd name="connsiteY1" fmla="*/ 2236764 h 2926081"/>
              <a:gd name="connsiteX2" fmla="*/ 4304714 w 4304714"/>
              <a:gd name="connsiteY2" fmla="*/ 2926081 h 2926081"/>
              <a:gd name="connsiteX0" fmla="*/ 0 w 4304714"/>
              <a:gd name="connsiteY0" fmla="*/ 0 h 2926080"/>
              <a:gd name="connsiteX1" fmla="*/ 2799471 w 4304714"/>
              <a:gd name="connsiteY1" fmla="*/ 2236763 h 2926080"/>
              <a:gd name="connsiteX2" fmla="*/ 4304714 w 4304714"/>
              <a:gd name="connsiteY2" fmla="*/ 2926080 h 2926080"/>
              <a:gd name="connsiteX0" fmla="*/ 0 w 4304714"/>
              <a:gd name="connsiteY0" fmla="*/ 0 h 2926080"/>
              <a:gd name="connsiteX1" fmla="*/ 2254010 w 4304714"/>
              <a:gd name="connsiteY1" fmla="*/ 1932343 h 2926080"/>
              <a:gd name="connsiteX2" fmla="*/ 4304714 w 4304714"/>
              <a:gd name="connsiteY2" fmla="*/ 292608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4714" h="2926080">
                <a:moveTo>
                  <a:pt x="0" y="0"/>
                </a:moveTo>
                <a:cubicBezTo>
                  <a:pt x="1629917" y="370861"/>
                  <a:pt x="1536558" y="1444663"/>
                  <a:pt x="2254010" y="1932343"/>
                </a:cubicBezTo>
                <a:cubicBezTo>
                  <a:pt x="2802649" y="2352029"/>
                  <a:pt x="3763108" y="2795954"/>
                  <a:pt x="4304714" y="2926080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5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10ED83-E63E-4818-A027-9D02D7CECDFF}"/>
              </a:ext>
            </a:extLst>
          </p:cNvPr>
          <p:cNvCxnSpPr>
            <a:cxnSpLocks/>
          </p:cNvCxnSpPr>
          <p:nvPr/>
        </p:nvCxnSpPr>
        <p:spPr>
          <a:xfrm>
            <a:off x="2096086" y="5036234"/>
            <a:ext cx="4909625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1861B6-5863-46FE-911E-D26260212BE5}"/>
              </a:ext>
            </a:extLst>
          </p:cNvPr>
          <p:cNvCxnSpPr>
            <a:cxnSpLocks/>
          </p:cNvCxnSpPr>
          <p:nvPr/>
        </p:nvCxnSpPr>
        <p:spPr>
          <a:xfrm>
            <a:off x="2644726" y="1828800"/>
            <a:ext cx="0" cy="367166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F19CF50-0A33-44AF-843C-C416B5271526}"/>
              </a:ext>
            </a:extLst>
          </p:cNvPr>
          <p:cNvSpPr/>
          <p:nvPr/>
        </p:nvSpPr>
        <p:spPr>
          <a:xfrm>
            <a:off x="2096086" y="2423070"/>
            <a:ext cx="4304714" cy="2926259"/>
          </a:xfrm>
          <a:custGeom>
            <a:avLst/>
            <a:gdLst>
              <a:gd name="connsiteX0" fmla="*/ 0 w 4304714"/>
              <a:gd name="connsiteY0" fmla="*/ 3500 h 2929580"/>
              <a:gd name="connsiteX1" fmla="*/ 1772529 w 4304714"/>
              <a:gd name="connsiteY1" fmla="*/ 355192 h 2929580"/>
              <a:gd name="connsiteX2" fmla="*/ 2799471 w 4304714"/>
              <a:gd name="connsiteY2" fmla="*/ 2240263 h 2929580"/>
              <a:gd name="connsiteX3" fmla="*/ 4304714 w 4304714"/>
              <a:gd name="connsiteY3" fmla="*/ 2929580 h 2929580"/>
              <a:gd name="connsiteX0" fmla="*/ 0 w 4304714"/>
              <a:gd name="connsiteY0" fmla="*/ 271 h 2926351"/>
              <a:gd name="connsiteX1" fmla="*/ 1434904 w 4304714"/>
              <a:gd name="connsiteY1" fmla="*/ 661452 h 2926351"/>
              <a:gd name="connsiteX2" fmla="*/ 2799471 w 4304714"/>
              <a:gd name="connsiteY2" fmla="*/ 2237034 h 2926351"/>
              <a:gd name="connsiteX3" fmla="*/ 4304714 w 4304714"/>
              <a:gd name="connsiteY3" fmla="*/ 2926351 h 2926351"/>
              <a:gd name="connsiteX0" fmla="*/ 0 w 4304714"/>
              <a:gd name="connsiteY0" fmla="*/ 453 h 2926533"/>
              <a:gd name="connsiteX1" fmla="*/ 1434904 w 4304714"/>
              <a:gd name="connsiteY1" fmla="*/ 661634 h 2926533"/>
              <a:gd name="connsiteX2" fmla="*/ 2799471 w 4304714"/>
              <a:gd name="connsiteY2" fmla="*/ 2237216 h 2926533"/>
              <a:gd name="connsiteX3" fmla="*/ 4304714 w 4304714"/>
              <a:gd name="connsiteY3" fmla="*/ 2926533 h 2926533"/>
              <a:gd name="connsiteX0" fmla="*/ 0 w 4304714"/>
              <a:gd name="connsiteY0" fmla="*/ 139 h 2926219"/>
              <a:gd name="connsiteX1" fmla="*/ 1434904 w 4304714"/>
              <a:gd name="connsiteY1" fmla="*/ 661320 h 2926219"/>
              <a:gd name="connsiteX2" fmla="*/ 2799471 w 4304714"/>
              <a:gd name="connsiteY2" fmla="*/ 2236902 h 2926219"/>
              <a:gd name="connsiteX3" fmla="*/ 4304714 w 4304714"/>
              <a:gd name="connsiteY3" fmla="*/ 2926219 h 2926219"/>
              <a:gd name="connsiteX0" fmla="*/ 0 w 4304714"/>
              <a:gd name="connsiteY0" fmla="*/ 139 h 2926219"/>
              <a:gd name="connsiteX1" fmla="*/ 1434904 w 4304714"/>
              <a:gd name="connsiteY1" fmla="*/ 661320 h 2926219"/>
              <a:gd name="connsiteX2" fmla="*/ 2799471 w 4304714"/>
              <a:gd name="connsiteY2" fmla="*/ 2236902 h 2926219"/>
              <a:gd name="connsiteX3" fmla="*/ 4304714 w 4304714"/>
              <a:gd name="connsiteY3" fmla="*/ 2926219 h 2926219"/>
              <a:gd name="connsiteX0" fmla="*/ 0 w 4304714"/>
              <a:gd name="connsiteY0" fmla="*/ 139 h 2926219"/>
              <a:gd name="connsiteX1" fmla="*/ 1434904 w 4304714"/>
              <a:gd name="connsiteY1" fmla="*/ 661320 h 2926219"/>
              <a:gd name="connsiteX2" fmla="*/ 2799471 w 4304714"/>
              <a:gd name="connsiteY2" fmla="*/ 2236902 h 2926219"/>
              <a:gd name="connsiteX3" fmla="*/ 4304714 w 4304714"/>
              <a:gd name="connsiteY3" fmla="*/ 2926219 h 2926219"/>
              <a:gd name="connsiteX0" fmla="*/ 0 w 4304714"/>
              <a:gd name="connsiteY0" fmla="*/ 244 h 2926324"/>
              <a:gd name="connsiteX1" fmla="*/ 1434904 w 4304714"/>
              <a:gd name="connsiteY1" fmla="*/ 661425 h 2926324"/>
              <a:gd name="connsiteX2" fmla="*/ 2799471 w 4304714"/>
              <a:gd name="connsiteY2" fmla="*/ 2237007 h 2926324"/>
              <a:gd name="connsiteX3" fmla="*/ 4304714 w 4304714"/>
              <a:gd name="connsiteY3" fmla="*/ 2926324 h 2926324"/>
              <a:gd name="connsiteX0" fmla="*/ 0 w 4304714"/>
              <a:gd name="connsiteY0" fmla="*/ 179 h 2926259"/>
              <a:gd name="connsiteX1" fmla="*/ 1434904 w 4304714"/>
              <a:gd name="connsiteY1" fmla="*/ 661360 h 2926259"/>
              <a:gd name="connsiteX2" fmla="*/ 2799471 w 4304714"/>
              <a:gd name="connsiteY2" fmla="*/ 2236942 h 2926259"/>
              <a:gd name="connsiteX3" fmla="*/ 4304714 w 4304714"/>
              <a:gd name="connsiteY3" fmla="*/ 2926259 h 2926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4714" h="2926259">
                <a:moveTo>
                  <a:pt x="0" y="179"/>
                </a:moveTo>
                <a:cubicBezTo>
                  <a:pt x="652975" y="-10372"/>
                  <a:pt x="1171940" y="450638"/>
                  <a:pt x="1434904" y="661360"/>
                </a:cubicBezTo>
                <a:cubicBezTo>
                  <a:pt x="1697868" y="872082"/>
                  <a:pt x="2250832" y="1817256"/>
                  <a:pt x="2799471" y="2236942"/>
                </a:cubicBezTo>
                <a:cubicBezTo>
                  <a:pt x="3348110" y="2656628"/>
                  <a:pt x="3763108" y="2796133"/>
                  <a:pt x="4304714" y="2926259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3AA971-AB61-4697-ACEF-D31897BBB976}"/>
              </a:ext>
            </a:extLst>
          </p:cNvPr>
          <p:cNvSpPr/>
          <p:nvPr/>
        </p:nvSpPr>
        <p:spPr>
          <a:xfrm>
            <a:off x="2457129" y="2339540"/>
            <a:ext cx="375194" cy="375194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7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10ED83-E63E-4818-A027-9D02D7CECDFF}"/>
              </a:ext>
            </a:extLst>
          </p:cNvPr>
          <p:cNvCxnSpPr>
            <a:cxnSpLocks/>
          </p:cNvCxnSpPr>
          <p:nvPr/>
        </p:nvCxnSpPr>
        <p:spPr>
          <a:xfrm>
            <a:off x="2096086" y="5036234"/>
            <a:ext cx="4909625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1861B6-5863-46FE-911E-D26260212BE5}"/>
              </a:ext>
            </a:extLst>
          </p:cNvPr>
          <p:cNvCxnSpPr>
            <a:cxnSpLocks/>
          </p:cNvCxnSpPr>
          <p:nvPr/>
        </p:nvCxnSpPr>
        <p:spPr>
          <a:xfrm>
            <a:off x="2644726" y="1828800"/>
            <a:ext cx="0" cy="367166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F19CF50-0A33-44AF-843C-C416B5271526}"/>
              </a:ext>
            </a:extLst>
          </p:cNvPr>
          <p:cNvSpPr/>
          <p:nvPr/>
        </p:nvSpPr>
        <p:spPr>
          <a:xfrm>
            <a:off x="2096086" y="2423070"/>
            <a:ext cx="4304714" cy="2926259"/>
          </a:xfrm>
          <a:custGeom>
            <a:avLst/>
            <a:gdLst>
              <a:gd name="connsiteX0" fmla="*/ 0 w 4304714"/>
              <a:gd name="connsiteY0" fmla="*/ 3500 h 2929580"/>
              <a:gd name="connsiteX1" fmla="*/ 1772529 w 4304714"/>
              <a:gd name="connsiteY1" fmla="*/ 355192 h 2929580"/>
              <a:gd name="connsiteX2" fmla="*/ 2799471 w 4304714"/>
              <a:gd name="connsiteY2" fmla="*/ 2240263 h 2929580"/>
              <a:gd name="connsiteX3" fmla="*/ 4304714 w 4304714"/>
              <a:gd name="connsiteY3" fmla="*/ 2929580 h 2929580"/>
              <a:gd name="connsiteX0" fmla="*/ 0 w 4304714"/>
              <a:gd name="connsiteY0" fmla="*/ 271 h 2926351"/>
              <a:gd name="connsiteX1" fmla="*/ 1434904 w 4304714"/>
              <a:gd name="connsiteY1" fmla="*/ 661452 h 2926351"/>
              <a:gd name="connsiteX2" fmla="*/ 2799471 w 4304714"/>
              <a:gd name="connsiteY2" fmla="*/ 2237034 h 2926351"/>
              <a:gd name="connsiteX3" fmla="*/ 4304714 w 4304714"/>
              <a:gd name="connsiteY3" fmla="*/ 2926351 h 2926351"/>
              <a:gd name="connsiteX0" fmla="*/ 0 w 4304714"/>
              <a:gd name="connsiteY0" fmla="*/ 453 h 2926533"/>
              <a:gd name="connsiteX1" fmla="*/ 1434904 w 4304714"/>
              <a:gd name="connsiteY1" fmla="*/ 661634 h 2926533"/>
              <a:gd name="connsiteX2" fmla="*/ 2799471 w 4304714"/>
              <a:gd name="connsiteY2" fmla="*/ 2237216 h 2926533"/>
              <a:gd name="connsiteX3" fmla="*/ 4304714 w 4304714"/>
              <a:gd name="connsiteY3" fmla="*/ 2926533 h 2926533"/>
              <a:gd name="connsiteX0" fmla="*/ 0 w 4304714"/>
              <a:gd name="connsiteY0" fmla="*/ 139 h 2926219"/>
              <a:gd name="connsiteX1" fmla="*/ 1434904 w 4304714"/>
              <a:gd name="connsiteY1" fmla="*/ 661320 h 2926219"/>
              <a:gd name="connsiteX2" fmla="*/ 2799471 w 4304714"/>
              <a:gd name="connsiteY2" fmla="*/ 2236902 h 2926219"/>
              <a:gd name="connsiteX3" fmla="*/ 4304714 w 4304714"/>
              <a:gd name="connsiteY3" fmla="*/ 2926219 h 2926219"/>
              <a:gd name="connsiteX0" fmla="*/ 0 w 4304714"/>
              <a:gd name="connsiteY0" fmla="*/ 139 h 2926219"/>
              <a:gd name="connsiteX1" fmla="*/ 1434904 w 4304714"/>
              <a:gd name="connsiteY1" fmla="*/ 661320 h 2926219"/>
              <a:gd name="connsiteX2" fmla="*/ 2799471 w 4304714"/>
              <a:gd name="connsiteY2" fmla="*/ 2236902 h 2926219"/>
              <a:gd name="connsiteX3" fmla="*/ 4304714 w 4304714"/>
              <a:gd name="connsiteY3" fmla="*/ 2926219 h 2926219"/>
              <a:gd name="connsiteX0" fmla="*/ 0 w 4304714"/>
              <a:gd name="connsiteY0" fmla="*/ 139 h 2926219"/>
              <a:gd name="connsiteX1" fmla="*/ 1434904 w 4304714"/>
              <a:gd name="connsiteY1" fmla="*/ 661320 h 2926219"/>
              <a:gd name="connsiteX2" fmla="*/ 2799471 w 4304714"/>
              <a:gd name="connsiteY2" fmla="*/ 2236902 h 2926219"/>
              <a:gd name="connsiteX3" fmla="*/ 4304714 w 4304714"/>
              <a:gd name="connsiteY3" fmla="*/ 2926219 h 2926219"/>
              <a:gd name="connsiteX0" fmla="*/ 0 w 4304714"/>
              <a:gd name="connsiteY0" fmla="*/ 244 h 2926324"/>
              <a:gd name="connsiteX1" fmla="*/ 1434904 w 4304714"/>
              <a:gd name="connsiteY1" fmla="*/ 661425 h 2926324"/>
              <a:gd name="connsiteX2" fmla="*/ 2799471 w 4304714"/>
              <a:gd name="connsiteY2" fmla="*/ 2237007 h 2926324"/>
              <a:gd name="connsiteX3" fmla="*/ 4304714 w 4304714"/>
              <a:gd name="connsiteY3" fmla="*/ 2926324 h 2926324"/>
              <a:gd name="connsiteX0" fmla="*/ 0 w 4304714"/>
              <a:gd name="connsiteY0" fmla="*/ 179 h 2926259"/>
              <a:gd name="connsiteX1" fmla="*/ 1434904 w 4304714"/>
              <a:gd name="connsiteY1" fmla="*/ 661360 h 2926259"/>
              <a:gd name="connsiteX2" fmla="*/ 2799471 w 4304714"/>
              <a:gd name="connsiteY2" fmla="*/ 2236942 h 2926259"/>
              <a:gd name="connsiteX3" fmla="*/ 4304714 w 4304714"/>
              <a:gd name="connsiteY3" fmla="*/ 2926259 h 2926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4714" h="2926259">
                <a:moveTo>
                  <a:pt x="0" y="179"/>
                </a:moveTo>
                <a:cubicBezTo>
                  <a:pt x="652975" y="-10372"/>
                  <a:pt x="1171940" y="450638"/>
                  <a:pt x="1434904" y="661360"/>
                </a:cubicBezTo>
                <a:cubicBezTo>
                  <a:pt x="1697868" y="872082"/>
                  <a:pt x="2250832" y="1817256"/>
                  <a:pt x="2799471" y="2236942"/>
                </a:cubicBezTo>
                <a:cubicBezTo>
                  <a:pt x="3348110" y="2656628"/>
                  <a:pt x="3763108" y="2796133"/>
                  <a:pt x="4304714" y="2926259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3AA971-AB61-4697-ACEF-D31897BBB976}"/>
              </a:ext>
            </a:extLst>
          </p:cNvPr>
          <p:cNvSpPr/>
          <p:nvPr/>
        </p:nvSpPr>
        <p:spPr>
          <a:xfrm>
            <a:off x="5307009" y="4848637"/>
            <a:ext cx="375194" cy="375194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0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E6EEC63-0885-4151-8830-B37C329760F3}"/>
              </a:ext>
            </a:extLst>
          </p:cNvPr>
          <p:cNvCxnSpPr>
            <a:cxnSpLocks/>
          </p:cNvCxnSpPr>
          <p:nvPr/>
        </p:nvCxnSpPr>
        <p:spPr>
          <a:xfrm>
            <a:off x="2096086" y="5036234"/>
            <a:ext cx="4909625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F2E687-27E2-471F-9BA1-71BC2A3648EE}"/>
              </a:ext>
            </a:extLst>
          </p:cNvPr>
          <p:cNvCxnSpPr>
            <a:cxnSpLocks/>
          </p:cNvCxnSpPr>
          <p:nvPr/>
        </p:nvCxnSpPr>
        <p:spPr>
          <a:xfrm>
            <a:off x="4524326" y="1828800"/>
            <a:ext cx="0" cy="367166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7CB187-2260-401D-9CF3-DF5675D9CD66}"/>
              </a:ext>
            </a:extLst>
          </p:cNvPr>
          <p:cNvSpPr/>
          <p:nvPr/>
        </p:nvSpPr>
        <p:spPr>
          <a:xfrm>
            <a:off x="2235200" y="2336800"/>
            <a:ext cx="2286000" cy="2590848"/>
          </a:xfrm>
          <a:custGeom>
            <a:avLst/>
            <a:gdLst>
              <a:gd name="connsiteX0" fmla="*/ 0 w 2159000"/>
              <a:gd name="connsiteY0" fmla="*/ 0 h 2692400"/>
              <a:gd name="connsiteX1" fmla="*/ 1193800 w 2159000"/>
              <a:gd name="connsiteY1" fmla="*/ 1168400 h 2692400"/>
              <a:gd name="connsiteX2" fmla="*/ 2159000 w 2159000"/>
              <a:gd name="connsiteY2" fmla="*/ 2692400 h 2692400"/>
              <a:gd name="connsiteX0" fmla="*/ 0 w 2159000"/>
              <a:gd name="connsiteY0" fmla="*/ 0 h 2692400"/>
              <a:gd name="connsiteX1" fmla="*/ 1193800 w 2159000"/>
              <a:gd name="connsiteY1" fmla="*/ 1168400 h 2692400"/>
              <a:gd name="connsiteX2" fmla="*/ 2159000 w 2159000"/>
              <a:gd name="connsiteY2" fmla="*/ 2692400 h 2692400"/>
              <a:gd name="connsiteX0" fmla="*/ 0 w 2159000"/>
              <a:gd name="connsiteY0" fmla="*/ 0 h 2692449"/>
              <a:gd name="connsiteX1" fmla="*/ 1193800 w 2159000"/>
              <a:gd name="connsiteY1" fmla="*/ 1168400 h 2692449"/>
              <a:gd name="connsiteX2" fmla="*/ 2159000 w 2159000"/>
              <a:gd name="connsiteY2" fmla="*/ 2692400 h 2692449"/>
              <a:gd name="connsiteX0" fmla="*/ 0 w 2159000"/>
              <a:gd name="connsiteY0" fmla="*/ 0 h 2692442"/>
              <a:gd name="connsiteX1" fmla="*/ 1193800 w 2159000"/>
              <a:gd name="connsiteY1" fmla="*/ 1168400 h 2692442"/>
              <a:gd name="connsiteX2" fmla="*/ 2159000 w 2159000"/>
              <a:gd name="connsiteY2" fmla="*/ 2692400 h 2692442"/>
              <a:gd name="connsiteX0" fmla="*/ 0 w 2286000"/>
              <a:gd name="connsiteY0" fmla="*/ 0 h 2590848"/>
              <a:gd name="connsiteX1" fmla="*/ 1320800 w 2286000"/>
              <a:gd name="connsiteY1" fmla="*/ 1066800 h 2590848"/>
              <a:gd name="connsiteX2" fmla="*/ 2286000 w 2286000"/>
              <a:gd name="connsiteY2" fmla="*/ 2590800 h 2590848"/>
              <a:gd name="connsiteX0" fmla="*/ 0 w 2286000"/>
              <a:gd name="connsiteY0" fmla="*/ 0 h 2590848"/>
              <a:gd name="connsiteX1" fmla="*/ 1320800 w 2286000"/>
              <a:gd name="connsiteY1" fmla="*/ 1066800 h 2590848"/>
              <a:gd name="connsiteX2" fmla="*/ 2286000 w 2286000"/>
              <a:gd name="connsiteY2" fmla="*/ 2590800 h 2590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2590848">
                <a:moveTo>
                  <a:pt x="0" y="0"/>
                </a:moveTo>
                <a:cubicBezTo>
                  <a:pt x="645583" y="321733"/>
                  <a:pt x="939800" y="635000"/>
                  <a:pt x="1320800" y="1066800"/>
                </a:cubicBezTo>
                <a:cubicBezTo>
                  <a:pt x="1701800" y="1498600"/>
                  <a:pt x="1576916" y="2599266"/>
                  <a:pt x="2286000" y="2590800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657E5E9-FB28-4E94-8C73-02E7C5450235}"/>
              </a:ext>
            </a:extLst>
          </p:cNvPr>
          <p:cNvSpPr/>
          <p:nvPr/>
        </p:nvSpPr>
        <p:spPr>
          <a:xfrm flipH="1">
            <a:off x="4521200" y="2336800"/>
            <a:ext cx="2286000" cy="2590848"/>
          </a:xfrm>
          <a:custGeom>
            <a:avLst/>
            <a:gdLst>
              <a:gd name="connsiteX0" fmla="*/ 0 w 2159000"/>
              <a:gd name="connsiteY0" fmla="*/ 0 h 2692400"/>
              <a:gd name="connsiteX1" fmla="*/ 1193800 w 2159000"/>
              <a:gd name="connsiteY1" fmla="*/ 1168400 h 2692400"/>
              <a:gd name="connsiteX2" fmla="*/ 2159000 w 2159000"/>
              <a:gd name="connsiteY2" fmla="*/ 2692400 h 2692400"/>
              <a:gd name="connsiteX0" fmla="*/ 0 w 2159000"/>
              <a:gd name="connsiteY0" fmla="*/ 0 h 2692400"/>
              <a:gd name="connsiteX1" fmla="*/ 1193800 w 2159000"/>
              <a:gd name="connsiteY1" fmla="*/ 1168400 h 2692400"/>
              <a:gd name="connsiteX2" fmla="*/ 2159000 w 2159000"/>
              <a:gd name="connsiteY2" fmla="*/ 2692400 h 2692400"/>
              <a:gd name="connsiteX0" fmla="*/ 0 w 2159000"/>
              <a:gd name="connsiteY0" fmla="*/ 0 h 2692449"/>
              <a:gd name="connsiteX1" fmla="*/ 1193800 w 2159000"/>
              <a:gd name="connsiteY1" fmla="*/ 1168400 h 2692449"/>
              <a:gd name="connsiteX2" fmla="*/ 2159000 w 2159000"/>
              <a:gd name="connsiteY2" fmla="*/ 2692400 h 2692449"/>
              <a:gd name="connsiteX0" fmla="*/ 0 w 2159000"/>
              <a:gd name="connsiteY0" fmla="*/ 0 h 2692442"/>
              <a:gd name="connsiteX1" fmla="*/ 1193800 w 2159000"/>
              <a:gd name="connsiteY1" fmla="*/ 1168400 h 2692442"/>
              <a:gd name="connsiteX2" fmla="*/ 2159000 w 2159000"/>
              <a:gd name="connsiteY2" fmla="*/ 2692400 h 2692442"/>
              <a:gd name="connsiteX0" fmla="*/ 0 w 2286000"/>
              <a:gd name="connsiteY0" fmla="*/ 0 h 2590848"/>
              <a:gd name="connsiteX1" fmla="*/ 1320800 w 2286000"/>
              <a:gd name="connsiteY1" fmla="*/ 1066800 h 2590848"/>
              <a:gd name="connsiteX2" fmla="*/ 2286000 w 2286000"/>
              <a:gd name="connsiteY2" fmla="*/ 2590800 h 2590848"/>
              <a:gd name="connsiteX0" fmla="*/ 0 w 2286000"/>
              <a:gd name="connsiteY0" fmla="*/ 0 h 2590848"/>
              <a:gd name="connsiteX1" fmla="*/ 1320800 w 2286000"/>
              <a:gd name="connsiteY1" fmla="*/ 1066800 h 2590848"/>
              <a:gd name="connsiteX2" fmla="*/ 2286000 w 2286000"/>
              <a:gd name="connsiteY2" fmla="*/ 2590800 h 2590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2590848">
                <a:moveTo>
                  <a:pt x="0" y="0"/>
                </a:moveTo>
                <a:cubicBezTo>
                  <a:pt x="645583" y="321733"/>
                  <a:pt x="939800" y="635000"/>
                  <a:pt x="1320800" y="1066800"/>
                </a:cubicBezTo>
                <a:cubicBezTo>
                  <a:pt x="1701800" y="1498600"/>
                  <a:pt x="1576916" y="2599266"/>
                  <a:pt x="2286000" y="2590800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89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E6EEC63-0885-4151-8830-B37C329760F3}"/>
              </a:ext>
            </a:extLst>
          </p:cNvPr>
          <p:cNvCxnSpPr>
            <a:cxnSpLocks/>
          </p:cNvCxnSpPr>
          <p:nvPr/>
        </p:nvCxnSpPr>
        <p:spPr>
          <a:xfrm>
            <a:off x="2768600" y="4299634"/>
            <a:ext cx="4013200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F2E687-27E2-471F-9BA1-71BC2A3648EE}"/>
              </a:ext>
            </a:extLst>
          </p:cNvPr>
          <p:cNvCxnSpPr>
            <a:cxnSpLocks/>
          </p:cNvCxnSpPr>
          <p:nvPr/>
        </p:nvCxnSpPr>
        <p:spPr>
          <a:xfrm>
            <a:off x="4676726" y="2209800"/>
            <a:ext cx="0" cy="411480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7CB187-2260-401D-9CF3-DF5675D9CD66}"/>
              </a:ext>
            </a:extLst>
          </p:cNvPr>
          <p:cNvSpPr/>
          <p:nvPr/>
        </p:nvSpPr>
        <p:spPr>
          <a:xfrm flipV="1">
            <a:off x="3230098" y="4299634"/>
            <a:ext cx="1473200" cy="1669658"/>
          </a:xfrm>
          <a:custGeom>
            <a:avLst/>
            <a:gdLst>
              <a:gd name="connsiteX0" fmla="*/ 0 w 2159000"/>
              <a:gd name="connsiteY0" fmla="*/ 0 h 2692400"/>
              <a:gd name="connsiteX1" fmla="*/ 1193800 w 2159000"/>
              <a:gd name="connsiteY1" fmla="*/ 1168400 h 2692400"/>
              <a:gd name="connsiteX2" fmla="*/ 2159000 w 2159000"/>
              <a:gd name="connsiteY2" fmla="*/ 2692400 h 2692400"/>
              <a:gd name="connsiteX0" fmla="*/ 0 w 2159000"/>
              <a:gd name="connsiteY0" fmla="*/ 0 h 2692400"/>
              <a:gd name="connsiteX1" fmla="*/ 1193800 w 2159000"/>
              <a:gd name="connsiteY1" fmla="*/ 1168400 h 2692400"/>
              <a:gd name="connsiteX2" fmla="*/ 2159000 w 2159000"/>
              <a:gd name="connsiteY2" fmla="*/ 2692400 h 2692400"/>
              <a:gd name="connsiteX0" fmla="*/ 0 w 2159000"/>
              <a:gd name="connsiteY0" fmla="*/ 0 h 2692449"/>
              <a:gd name="connsiteX1" fmla="*/ 1193800 w 2159000"/>
              <a:gd name="connsiteY1" fmla="*/ 1168400 h 2692449"/>
              <a:gd name="connsiteX2" fmla="*/ 2159000 w 2159000"/>
              <a:gd name="connsiteY2" fmla="*/ 2692400 h 2692449"/>
              <a:gd name="connsiteX0" fmla="*/ 0 w 2159000"/>
              <a:gd name="connsiteY0" fmla="*/ 0 h 2692442"/>
              <a:gd name="connsiteX1" fmla="*/ 1193800 w 2159000"/>
              <a:gd name="connsiteY1" fmla="*/ 1168400 h 2692442"/>
              <a:gd name="connsiteX2" fmla="*/ 2159000 w 2159000"/>
              <a:gd name="connsiteY2" fmla="*/ 2692400 h 2692442"/>
              <a:gd name="connsiteX0" fmla="*/ 0 w 2286000"/>
              <a:gd name="connsiteY0" fmla="*/ 0 h 2590848"/>
              <a:gd name="connsiteX1" fmla="*/ 1320800 w 2286000"/>
              <a:gd name="connsiteY1" fmla="*/ 1066800 h 2590848"/>
              <a:gd name="connsiteX2" fmla="*/ 2286000 w 2286000"/>
              <a:gd name="connsiteY2" fmla="*/ 2590800 h 2590848"/>
              <a:gd name="connsiteX0" fmla="*/ 0 w 2286000"/>
              <a:gd name="connsiteY0" fmla="*/ 0 h 2590848"/>
              <a:gd name="connsiteX1" fmla="*/ 1320800 w 2286000"/>
              <a:gd name="connsiteY1" fmla="*/ 1066800 h 2590848"/>
              <a:gd name="connsiteX2" fmla="*/ 2286000 w 2286000"/>
              <a:gd name="connsiteY2" fmla="*/ 2590800 h 2590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2590848">
                <a:moveTo>
                  <a:pt x="0" y="0"/>
                </a:moveTo>
                <a:cubicBezTo>
                  <a:pt x="645583" y="321733"/>
                  <a:pt x="939800" y="635000"/>
                  <a:pt x="1320800" y="1066800"/>
                </a:cubicBezTo>
                <a:cubicBezTo>
                  <a:pt x="1701800" y="1498600"/>
                  <a:pt x="1576916" y="2599266"/>
                  <a:pt x="2286000" y="2590800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657E5E9-FB28-4E94-8C73-02E7C5450235}"/>
              </a:ext>
            </a:extLst>
          </p:cNvPr>
          <p:cNvSpPr/>
          <p:nvPr/>
        </p:nvSpPr>
        <p:spPr>
          <a:xfrm flipH="1">
            <a:off x="4673600" y="2629978"/>
            <a:ext cx="1473199" cy="1669656"/>
          </a:xfrm>
          <a:custGeom>
            <a:avLst/>
            <a:gdLst>
              <a:gd name="connsiteX0" fmla="*/ 0 w 2159000"/>
              <a:gd name="connsiteY0" fmla="*/ 0 h 2692400"/>
              <a:gd name="connsiteX1" fmla="*/ 1193800 w 2159000"/>
              <a:gd name="connsiteY1" fmla="*/ 1168400 h 2692400"/>
              <a:gd name="connsiteX2" fmla="*/ 2159000 w 2159000"/>
              <a:gd name="connsiteY2" fmla="*/ 2692400 h 2692400"/>
              <a:gd name="connsiteX0" fmla="*/ 0 w 2159000"/>
              <a:gd name="connsiteY0" fmla="*/ 0 h 2692400"/>
              <a:gd name="connsiteX1" fmla="*/ 1193800 w 2159000"/>
              <a:gd name="connsiteY1" fmla="*/ 1168400 h 2692400"/>
              <a:gd name="connsiteX2" fmla="*/ 2159000 w 2159000"/>
              <a:gd name="connsiteY2" fmla="*/ 2692400 h 2692400"/>
              <a:gd name="connsiteX0" fmla="*/ 0 w 2159000"/>
              <a:gd name="connsiteY0" fmla="*/ 0 h 2692449"/>
              <a:gd name="connsiteX1" fmla="*/ 1193800 w 2159000"/>
              <a:gd name="connsiteY1" fmla="*/ 1168400 h 2692449"/>
              <a:gd name="connsiteX2" fmla="*/ 2159000 w 2159000"/>
              <a:gd name="connsiteY2" fmla="*/ 2692400 h 2692449"/>
              <a:gd name="connsiteX0" fmla="*/ 0 w 2159000"/>
              <a:gd name="connsiteY0" fmla="*/ 0 h 2692442"/>
              <a:gd name="connsiteX1" fmla="*/ 1193800 w 2159000"/>
              <a:gd name="connsiteY1" fmla="*/ 1168400 h 2692442"/>
              <a:gd name="connsiteX2" fmla="*/ 2159000 w 2159000"/>
              <a:gd name="connsiteY2" fmla="*/ 2692400 h 2692442"/>
              <a:gd name="connsiteX0" fmla="*/ 0 w 2286000"/>
              <a:gd name="connsiteY0" fmla="*/ 0 h 2590848"/>
              <a:gd name="connsiteX1" fmla="*/ 1320800 w 2286000"/>
              <a:gd name="connsiteY1" fmla="*/ 1066800 h 2590848"/>
              <a:gd name="connsiteX2" fmla="*/ 2286000 w 2286000"/>
              <a:gd name="connsiteY2" fmla="*/ 2590800 h 2590848"/>
              <a:gd name="connsiteX0" fmla="*/ 0 w 2286000"/>
              <a:gd name="connsiteY0" fmla="*/ 0 h 2590848"/>
              <a:gd name="connsiteX1" fmla="*/ 1320800 w 2286000"/>
              <a:gd name="connsiteY1" fmla="*/ 1066800 h 2590848"/>
              <a:gd name="connsiteX2" fmla="*/ 2286000 w 2286000"/>
              <a:gd name="connsiteY2" fmla="*/ 2590800 h 2590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2590848">
                <a:moveTo>
                  <a:pt x="0" y="0"/>
                </a:moveTo>
                <a:cubicBezTo>
                  <a:pt x="645583" y="321733"/>
                  <a:pt x="939800" y="635000"/>
                  <a:pt x="1320800" y="1066800"/>
                </a:cubicBezTo>
                <a:cubicBezTo>
                  <a:pt x="1701800" y="1498600"/>
                  <a:pt x="1576916" y="2599266"/>
                  <a:pt x="2286000" y="2590800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4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E6EEC63-0885-4151-8830-B37C329760F3}"/>
              </a:ext>
            </a:extLst>
          </p:cNvPr>
          <p:cNvCxnSpPr>
            <a:cxnSpLocks/>
          </p:cNvCxnSpPr>
          <p:nvPr/>
        </p:nvCxnSpPr>
        <p:spPr>
          <a:xfrm>
            <a:off x="2124222" y="4299634"/>
            <a:ext cx="5190978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F2E687-27E2-471F-9BA1-71BC2A3648EE}"/>
              </a:ext>
            </a:extLst>
          </p:cNvPr>
          <p:cNvCxnSpPr>
            <a:cxnSpLocks/>
          </p:cNvCxnSpPr>
          <p:nvPr/>
        </p:nvCxnSpPr>
        <p:spPr>
          <a:xfrm>
            <a:off x="4676726" y="2209800"/>
            <a:ext cx="0" cy="3178126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7CC3659-C761-4DCC-A48A-3523FE9E3D43}"/>
              </a:ext>
            </a:extLst>
          </p:cNvPr>
          <p:cNvSpPr/>
          <p:nvPr/>
        </p:nvSpPr>
        <p:spPr>
          <a:xfrm>
            <a:off x="5465689" y="3192610"/>
            <a:ext cx="1540803" cy="1138946"/>
          </a:xfrm>
          <a:custGeom>
            <a:avLst/>
            <a:gdLst>
              <a:gd name="connsiteX0" fmla="*/ 0 w 2841674"/>
              <a:gd name="connsiteY0" fmla="*/ 1089905 h 1089905"/>
              <a:gd name="connsiteX1" fmla="*/ 590843 w 2841674"/>
              <a:gd name="connsiteY1" fmla="*/ 6693 h 1089905"/>
              <a:gd name="connsiteX2" fmla="*/ 1969477 w 2841674"/>
              <a:gd name="connsiteY2" fmla="*/ 653806 h 1089905"/>
              <a:gd name="connsiteX3" fmla="*/ 2841674 w 2841674"/>
              <a:gd name="connsiteY3" fmla="*/ 1089905 h 1089905"/>
              <a:gd name="connsiteX0" fmla="*/ 0 w 2841674"/>
              <a:gd name="connsiteY0" fmla="*/ 1083212 h 1083212"/>
              <a:gd name="connsiteX1" fmla="*/ 590843 w 2841674"/>
              <a:gd name="connsiteY1" fmla="*/ 0 h 1083212"/>
              <a:gd name="connsiteX2" fmla="*/ 2841674 w 2841674"/>
              <a:gd name="connsiteY2" fmla="*/ 1083212 h 1083212"/>
              <a:gd name="connsiteX0" fmla="*/ 0 w 2841674"/>
              <a:gd name="connsiteY0" fmla="*/ 1156167 h 1156167"/>
              <a:gd name="connsiteX1" fmla="*/ 590843 w 2841674"/>
              <a:gd name="connsiteY1" fmla="*/ 72955 h 1156167"/>
              <a:gd name="connsiteX2" fmla="*/ 2841674 w 2841674"/>
              <a:gd name="connsiteY2" fmla="*/ 1156167 h 1156167"/>
              <a:gd name="connsiteX0" fmla="*/ 0 w 2841674"/>
              <a:gd name="connsiteY0" fmla="*/ 1138946 h 1138946"/>
              <a:gd name="connsiteX1" fmla="*/ 590843 w 2841674"/>
              <a:gd name="connsiteY1" fmla="*/ 55734 h 1138946"/>
              <a:gd name="connsiteX2" fmla="*/ 2841674 w 2841674"/>
              <a:gd name="connsiteY2" fmla="*/ 1138946 h 1138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1674" h="1138946">
                <a:moveTo>
                  <a:pt x="0" y="1138946"/>
                </a:moveTo>
                <a:cubicBezTo>
                  <a:pt x="131298" y="633681"/>
                  <a:pt x="300111" y="379291"/>
                  <a:pt x="590843" y="55734"/>
                </a:cubicBezTo>
                <a:cubicBezTo>
                  <a:pt x="881575" y="-267823"/>
                  <a:pt x="2372751" y="913277"/>
                  <a:pt x="2841674" y="1138946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6FFD02-62BE-4CB6-A6BB-8FA3A7866694}"/>
              </a:ext>
            </a:extLst>
          </p:cNvPr>
          <p:cNvSpPr/>
          <p:nvPr/>
        </p:nvSpPr>
        <p:spPr>
          <a:xfrm>
            <a:off x="3924886" y="3192610"/>
            <a:ext cx="1540803" cy="1138946"/>
          </a:xfrm>
          <a:custGeom>
            <a:avLst/>
            <a:gdLst>
              <a:gd name="connsiteX0" fmla="*/ 0 w 2841674"/>
              <a:gd name="connsiteY0" fmla="*/ 1089905 h 1089905"/>
              <a:gd name="connsiteX1" fmla="*/ 590843 w 2841674"/>
              <a:gd name="connsiteY1" fmla="*/ 6693 h 1089905"/>
              <a:gd name="connsiteX2" fmla="*/ 1969477 w 2841674"/>
              <a:gd name="connsiteY2" fmla="*/ 653806 h 1089905"/>
              <a:gd name="connsiteX3" fmla="*/ 2841674 w 2841674"/>
              <a:gd name="connsiteY3" fmla="*/ 1089905 h 1089905"/>
              <a:gd name="connsiteX0" fmla="*/ 0 w 2841674"/>
              <a:gd name="connsiteY0" fmla="*/ 1083212 h 1083212"/>
              <a:gd name="connsiteX1" fmla="*/ 590843 w 2841674"/>
              <a:gd name="connsiteY1" fmla="*/ 0 h 1083212"/>
              <a:gd name="connsiteX2" fmla="*/ 2841674 w 2841674"/>
              <a:gd name="connsiteY2" fmla="*/ 1083212 h 1083212"/>
              <a:gd name="connsiteX0" fmla="*/ 0 w 2841674"/>
              <a:gd name="connsiteY0" fmla="*/ 1156167 h 1156167"/>
              <a:gd name="connsiteX1" fmla="*/ 590843 w 2841674"/>
              <a:gd name="connsiteY1" fmla="*/ 72955 h 1156167"/>
              <a:gd name="connsiteX2" fmla="*/ 2841674 w 2841674"/>
              <a:gd name="connsiteY2" fmla="*/ 1156167 h 1156167"/>
              <a:gd name="connsiteX0" fmla="*/ 0 w 2841674"/>
              <a:gd name="connsiteY0" fmla="*/ 1138946 h 1138946"/>
              <a:gd name="connsiteX1" fmla="*/ 590843 w 2841674"/>
              <a:gd name="connsiteY1" fmla="*/ 55734 h 1138946"/>
              <a:gd name="connsiteX2" fmla="*/ 2841674 w 2841674"/>
              <a:gd name="connsiteY2" fmla="*/ 1138946 h 1138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1674" h="1138946">
                <a:moveTo>
                  <a:pt x="0" y="1138946"/>
                </a:moveTo>
                <a:cubicBezTo>
                  <a:pt x="131298" y="633681"/>
                  <a:pt x="300111" y="379291"/>
                  <a:pt x="590843" y="55734"/>
                </a:cubicBezTo>
                <a:cubicBezTo>
                  <a:pt x="881575" y="-267823"/>
                  <a:pt x="2372751" y="913277"/>
                  <a:pt x="2841674" y="1138946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C8FFA42-A465-4075-A52C-95B7013C8ACF}"/>
              </a:ext>
            </a:extLst>
          </p:cNvPr>
          <p:cNvSpPr/>
          <p:nvPr/>
        </p:nvSpPr>
        <p:spPr>
          <a:xfrm>
            <a:off x="2384083" y="3192610"/>
            <a:ext cx="1540803" cy="1138946"/>
          </a:xfrm>
          <a:custGeom>
            <a:avLst/>
            <a:gdLst>
              <a:gd name="connsiteX0" fmla="*/ 0 w 2841674"/>
              <a:gd name="connsiteY0" fmla="*/ 1089905 h 1089905"/>
              <a:gd name="connsiteX1" fmla="*/ 590843 w 2841674"/>
              <a:gd name="connsiteY1" fmla="*/ 6693 h 1089905"/>
              <a:gd name="connsiteX2" fmla="*/ 1969477 w 2841674"/>
              <a:gd name="connsiteY2" fmla="*/ 653806 h 1089905"/>
              <a:gd name="connsiteX3" fmla="*/ 2841674 w 2841674"/>
              <a:gd name="connsiteY3" fmla="*/ 1089905 h 1089905"/>
              <a:gd name="connsiteX0" fmla="*/ 0 w 2841674"/>
              <a:gd name="connsiteY0" fmla="*/ 1083212 h 1083212"/>
              <a:gd name="connsiteX1" fmla="*/ 590843 w 2841674"/>
              <a:gd name="connsiteY1" fmla="*/ 0 h 1083212"/>
              <a:gd name="connsiteX2" fmla="*/ 2841674 w 2841674"/>
              <a:gd name="connsiteY2" fmla="*/ 1083212 h 1083212"/>
              <a:gd name="connsiteX0" fmla="*/ 0 w 2841674"/>
              <a:gd name="connsiteY0" fmla="*/ 1156167 h 1156167"/>
              <a:gd name="connsiteX1" fmla="*/ 590843 w 2841674"/>
              <a:gd name="connsiteY1" fmla="*/ 72955 h 1156167"/>
              <a:gd name="connsiteX2" fmla="*/ 2841674 w 2841674"/>
              <a:gd name="connsiteY2" fmla="*/ 1156167 h 1156167"/>
              <a:gd name="connsiteX0" fmla="*/ 0 w 2841674"/>
              <a:gd name="connsiteY0" fmla="*/ 1138946 h 1138946"/>
              <a:gd name="connsiteX1" fmla="*/ 590843 w 2841674"/>
              <a:gd name="connsiteY1" fmla="*/ 55734 h 1138946"/>
              <a:gd name="connsiteX2" fmla="*/ 2841674 w 2841674"/>
              <a:gd name="connsiteY2" fmla="*/ 1138946 h 1138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1674" h="1138946">
                <a:moveTo>
                  <a:pt x="0" y="1138946"/>
                </a:moveTo>
                <a:cubicBezTo>
                  <a:pt x="131298" y="633681"/>
                  <a:pt x="300111" y="379291"/>
                  <a:pt x="590843" y="55734"/>
                </a:cubicBezTo>
                <a:cubicBezTo>
                  <a:pt x="881575" y="-267823"/>
                  <a:pt x="2372751" y="913277"/>
                  <a:pt x="2841674" y="1138946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09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79D80D1-03E9-4DA0-B95F-83E1641365E3}"/>
              </a:ext>
            </a:extLst>
          </p:cNvPr>
          <p:cNvCxnSpPr>
            <a:cxnSpLocks/>
          </p:cNvCxnSpPr>
          <p:nvPr/>
        </p:nvCxnSpPr>
        <p:spPr>
          <a:xfrm>
            <a:off x="2768600" y="4299634"/>
            <a:ext cx="4013200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A3A28A-3DF4-44A7-BE7A-D3641A7B6142}"/>
              </a:ext>
            </a:extLst>
          </p:cNvPr>
          <p:cNvCxnSpPr>
            <a:cxnSpLocks/>
          </p:cNvCxnSpPr>
          <p:nvPr/>
        </p:nvCxnSpPr>
        <p:spPr>
          <a:xfrm>
            <a:off x="4676726" y="2209800"/>
            <a:ext cx="0" cy="2601351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309FB96-F696-4949-B56D-CE8D57D3BAAE}"/>
              </a:ext>
            </a:extLst>
          </p:cNvPr>
          <p:cNvSpPr/>
          <p:nvPr/>
        </p:nvSpPr>
        <p:spPr>
          <a:xfrm>
            <a:off x="3058941" y="2504050"/>
            <a:ext cx="3432517" cy="1688123"/>
          </a:xfrm>
          <a:custGeom>
            <a:avLst/>
            <a:gdLst>
              <a:gd name="connsiteX0" fmla="*/ 0 w 3432517"/>
              <a:gd name="connsiteY0" fmla="*/ 0 h 1688123"/>
              <a:gd name="connsiteX1" fmla="*/ 1603717 w 3432517"/>
              <a:gd name="connsiteY1" fmla="*/ 1392702 h 1688123"/>
              <a:gd name="connsiteX2" fmla="*/ 3432517 w 3432517"/>
              <a:gd name="connsiteY2" fmla="*/ 1688123 h 168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2517" h="1688123">
                <a:moveTo>
                  <a:pt x="0" y="0"/>
                </a:moveTo>
                <a:cubicBezTo>
                  <a:pt x="515815" y="555674"/>
                  <a:pt x="1031631" y="1111348"/>
                  <a:pt x="1603717" y="1392702"/>
                </a:cubicBezTo>
                <a:cubicBezTo>
                  <a:pt x="2175803" y="1674056"/>
                  <a:pt x="2804160" y="1681089"/>
                  <a:pt x="3432517" y="1688123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95C977-969B-4943-8B16-1EEA7678C571}"/>
              </a:ext>
            </a:extLst>
          </p:cNvPr>
          <p:cNvCxnSpPr>
            <a:cxnSpLocks/>
          </p:cNvCxnSpPr>
          <p:nvPr/>
        </p:nvCxnSpPr>
        <p:spPr>
          <a:xfrm flipH="1">
            <a:off x="3644900" y="4192175"/>
            <a:ext cx="3268197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05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79D80D1-03E9-4DA0-B95F-83E1641365E3}"/>
              </a:ext>
            </a:extLst>
          </p:cNvPr>
          <p:cNvCxnSpPr>
            <a:cxnSpLocks/>
          </p:cNvCxnSpPr>
          <p:nvPr/>
        </p:nvCxnSpPr>
        <p:spPr>
          <a:xfrm>
            <a:off x="3505200" y="4299634"/>
            <a:ext cx="2946400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A3A28A-3DF4-44A7-BE7A-D3641A7B6142}"/>
              </a:ext>
            </a:extLst>
          </p:cNvPr>
          <p:cNvCxnSpPr>
            <a:cxnSpLocks/>
          </p:cNvCxnSpPr>
          <p:nvPr/>
        </p:nvCxnSpPr>
        <p:spPr>
          <a:xfrm>
            <a:off x="4676726" y="2209800"/>
            <a:ext cx="0" cy="2601351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309FB96-F696-4949-B56D-CE8D57D3BAAE}"/>
              </a:ext>
            </a:extLst>
          </p:cNvPr>
          <p:cNvSpPr/>
          <p:nvPr/>
        </p:nvSpPr>
        <p:spPr>
          <a:xfrm rot="5400000" flipH="1">
            <a:off x="3728530" y="2628704"/>
            <a:ext cx="2601338" cy="1688123"/>
          </a:xfrm>
          <a:custGeom>
            <a:avLst/>
            <a:gdLst>
              <a:gd name="connsiteX0" fmla="*/ 0 w 3432517"/>
              <a:gd name="connsiteY0" fmla="*/ 0 h 1688123"/>
              <a:gd name="connsiteX1" fmla="*/ 1603717 w 3432517"/>
              <a:gd name="connsiteY1" fmla="*/ 1392702 h 1688123"/>
              <a:gd name="connsiteX2" fmla="*/ 3432517 w 3432517"/>
              <a:gd name="connsiteY2" fmla="*/ 1688123 h 168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2517" h="1688123">
                <a:moveTo>
                  <a:pt x="0" y="0"/>
                </a:moveTo>
                <a:cubicBezTo>
                  <a:pt x="515815" y="555674"/>
                  <a:pt x="1031631" y="1111348"/>
                  <a:pt x="1603717" y="1392702"/>
                </a:cubicBezTo>
                <a:cubicBezTo>
                  <a:pt x="2175803" y="1674056"/>
                  <a:pt x="2804160" y="1681089"/>
                  <a:pt x="3432517" y="1688123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F82464-3DBD-4682-9A6D-34C09B9E8178}"/>
              </a:ext>
            </a:extLst>
          </p:cNvPr>
          <p:cNvCxnSpPr>
            <a:cxnSpLocks/>
          </p:cNvCxnSpPr>
          <p:nvPr/>
        </p:nvCxnSpPr>
        <p:spPr>
          <a:xfrm flipV="1">
            <a:off x="4171069" y="2067951"/>
            <a:ext cx="0" cy="258845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046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9A2A869-84F1-4936-9D3B-9CFEF25059A9}" vid="{BDA1D862-4BFB-4BBB-BFDE-53AF47B5D4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8-and-half by 11</Template>
  <TotalTime>145</TotalTime>
  <Words>0</Words>
  <Application>Microsoft Office PowerPoint</Application>
  <PresentationFormat>Custom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Valdez</dc:creator>
  <cp:lastModifiedBy>Isaac Valdez</cp:lastModifiedBy>
  <cp:revision>3</cp:revision>
  <dcterms:created xsi:type="dcterms:W3CDTF">2017-12-12T14:32:00Z</dcterms:created>
  <dcterms:modified xsi:type="dcterms:W3CDTF">2017-12-14T15:35:11Z</dcterms:modified>
</cp:coreProperties>
</file>