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6" r:id="rId3"/>
    <p:sldId id="269" r:id="rId4"/>
    <p:sldId id="270" r:id="rId5"/>
    <p:sldId id="266" r:id="rId6"/>
    <p:sldId id="257" r:id="rId7"/>
    <p:sldId id="258" r:id="rId8"/>
    <p:sldId id="262" r:id="rId9"/>
    <p:sldId id="261" r:id="rId10"/>
    <p:sldId id="265" r:id="rId11"/>
    <p:sldId id="267" r:id="rId12"/>
    <p:sldId id="268" r:id="rId13"/>
    <p:sldId id="271" r:id="rId14"/>
    <p:sldId id="272" r:id="rId1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97"/>
    <a:srgbClr val="537DC9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9E58787-AB5A-4C7D-B060-764E653D1EF8}"/>
              </a:ext>
            </a:extLst>
          </p:cNvPr>
          <p:cNvSpPr/>
          <p:nvPr/>
        </p:nvSpPr>
        <p:spPr>
          <a:xfrm>
            <a:off x="2259031" y="1533761"/>
            <a:ext cx="4296222" cy="4296222"/>
          </a:xfrm>
          <a:prstGeom prst="ellipse">
            <a:avLst/>
          </a:prstGeom>
          <a:blipFill>
            <a:blip r:embed="rId2"/>
            <a:stretch>
              <a:fillRect l="2106" t="24322" r="-11776" b="6561"/>
            </a:stretch>
          </a:blip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22C4623-89C0-4628-88A8-AA5B5E9B3C4B}"/>
              </a:ext>
            </a:extLst>
          </p:cNvPr>
          <p:cNvSpPr/>
          <p:nvPr/>
        </p:nvSpPr>
        <p:spPr>
          <a:xfrm>
            <a:off x="3020695" y="3656966"/>
            <a:ext cx="3149588" cy="1623677"/>
          </a:xfrm>
          <a:custGeom>
            <a:avLst/>
            <a:gdLst>
              <a:gd name="connsiteX0" fmla="*/ 0 w 3149588"/>
              <a:gd name="connsiteY0" fmla="*/ 0 h 1623677"/>
              <a:gd name="connsiteX1" fmla="*/ 19685 w 3149588"/>
              <a:gd name="connsiteY1" fmla="*/ 7935 h 1623677"/>
              <a:gd name="connsiteX2" fmla="*/ 1315085 w 3149588"/>
              <a:gd name="connsiteY2" fmla="*/ 556575 h 1623677"/>
              <a:gd name="connsiteX3" fmla="*/ 2214245 w 3149588"/>
              <a:gd name="connsiteY3" fmla="*/ 510855 h 1623677"/>
              <a:gd name="connsiteX4" fmla="*/ 2770505 w 3149588"/>
              <a:gd name="connsiteY4" fmla="*/ 541335 h 1623677"/>
              <a:gd name="connsiteX5" fmla="*/ 3107452 w 3149588"/>
              <a:gd name="connsiteY5" fmla="*/ 599914 h 1623677"/>
              <a:gd name="connsiteX6" fmla="*/ 3149588 w 3149588"/>
              <a:gd name="connsiteY6" fmla="*/ 609008 h 1623677"/>
              <a:gd name="connsiteX7" fmla="*/ 3149588 w 3149588"/>
              <a:gd name="connsiteY7" fmla="*/ 1621662 h 1623677"/>
              <a:gd name="connsiteX8" fmla="*/ 2985769 w 3149588"/>
              <a:gd name="connsiteY8" fmla="*/ 1621098 h 1623677"/>
              <a:gd name="connsiteX9" fmla="*/ 283475 w 3149588"/>
              <a:gd name="connsiteY9" fmla="*/ 1623116 h 1623677"/>
              <a:gd name="connsiteX10" fmla="*/ 0 w 3149588"/>
              <a:gd name="connsiteY10" fmla="*/ 1623677 h 162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9588" h="1623677">
                <a:moveTo>
                  <a:pt x="0" y="0"/>
                </a:moveTo>
                <a:lnTo>
                  <a:pt x="19685" y="7935"/>
                </a:lnTo>
                <a:cubicBezTo>
                  <a:pt x="357505" y="146365"/>
                  <a:pt x="949325" y="472755"/>
                  <a:pt x="1315085" y="556575"/>
                </a:cubicBezTo>
                <a:cubicBezTo>
                  <a:pt x="1680845" y="640395"/>
                  <a:pt x="1971675" y="513395"/>
                  <a:pt x="2214245" y="510855"/>
                </a:cubicBezTo>
                <a:cubicBezTo>
                  <a:pt x="2456815" y="508315"/>
                  <a:pt x="2560955" y="513395"/>
                  <a:pt x="2770505" y="541335"/>
                </a:cubicBezTo>
                <a:cubicBezTo>
                  <a:pt x="2875280" y="555305"/>
                  <a:pt x="2989104" y="575943"/>
                  <a:pt x="3107452" y="599914"/>
                </a:cubicBezTo>
                <a:lnTo>
                  <a:pt x="3149588" y="609008"/>
                </a:lnTo>
                <a:lnTo>
                  <a:pt x="3149588" y="1621662"/>
                </a:lnTo>
                <a:lnTo>
                  <a:pt x="2985769" y="1621098"/>
                </a:lnTo>
                <a:cubicBezTo>
                  <a:pt x="2310634" y="1619492"/>
                  <a:pt x="1108612" y="1621512"/>
                  <a:pt x="283475" y="1623116"/>
                </a:cubicBezTo>
                <a:lnTo>
                  <a:pt x="0" y="162367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73345B6-2399-437B-BA66-7B230DAAFB8A}"/>
              </a:ext>
            </a:extLst>
          </p:cNvPr>
          <p:cNvSpPr/>
          <p:nvPr/>
        </p:nvSpPr>
        <p:spPr>
          <a:xfrm>
            <a:off x="4593485" y="4852917"/>
            <a:ext cx="1570325" cy="412652"/>
          </a:xfrm>
          <a:custGeom>
            <a:avLst/>
            <a:gdLst>
              <a:gd name="connsiteX0" fmla="*/ 1239374 w 1570325"/>
              <a:gd name="connsiteY0" fmla="*/ 0 h 412652"/>
              <a:gd name="connsiteX1" fmla="*/ 1305225 w 1570325"/>
              <a:gd name="connsiteY1" fmla="*/ 30074 h 412652"/>
              <a:gd name="connsiteX2" fmla="*/ 1570325 w 1570325"/>
              <a:gd name="connsiteY2" fmla="*/ 162625 h 412652"/>
              <a:gd name="connsiteX3" fmla="*/ 1570325 w 1570325"/>
              <a:gd name="connsiteY3" fmla="*/ 404763 h 412652"/>
              <a:gd name="connsiteX4" fmla="*/ 1508567 w 1570325"/>
              <a:gd name="connsiteY4" fmla="*/ 405230 h 412652"/>
              <a:gd name="connsiteX5" fmla="*/ 220809 w 1570325"/>
              <a:gd name="connsiteY5" fmla="*/ 411776 h 412652"/>
              <a:gd name="connsiteX6" fmla="*/ 0 w 1570325"/>
              <a:gd name="connsiteY6" fmla="*/ 412652 h 412652"/>
              <a:gd name="connsiteX7" fmla="*/ 121389 w 1570325"/>
              <a:gd name="connsiteY7" fmla="*/ 402501 h 412652"/>
              <a:gd name="connsiteX8" fmla="*/ 1201032 w 1570325"/>
              <a:gd name="connsiteY8" fmla="*/ 16881 h 412652"/>
              <a:gd name="connsiteX9" fmla="*/ 1239374 w 1570325"/>
              <a:gd name="connsiteY9" fmla="*/ 0 h 41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0325" h="412652">
                <a:moveTo>
                  <a:pt x="1239374" y="0"/>
                </a:moveTo>
                <a:lnTo>
                  <a:pt x="1305225" y="30074"/>
                </a:lnTo>
                <a:lnTo>
                  <a:pt x="1570325" y="162625"/>
                </a:lnTo>
                <a:lnTo>
                  <a:pt x="1570325" y="404763"/>
                </a:lnTo>
                <a:lnTo>
                  <a:pt x="1508567" y="405230"/>
                </a:lnTo>
                <a:cubicBezTo>
                  <a:pt x="1212523" y="407276"/>
                  <a:pt x="759952" y="409555"/>
                  <a:pt x="220809" y="411776"/>
                </a:cubicBezTo>
                <a:lnTo>
                  <a:pt x="0" y="412652"/>
                </a:lnTo>
                <a:lnTo>
                  <a:pt x="121389" y="402501"/>
                </a:lnTo>
                <a:cubicBezTo>
                  <a:pt x="420038" y="363434"/>
                  <a:pt x="837776" y="177621"/>
                  <a:pt x="1201032" y="16881"/>
                </a:cubicBezTo>
                <a:lnTo>
                  <a:pt x="123937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98C85-5CA0-46EA-99FD-D3161C4BA901}"/>
              </a:ext>
            </a:extLst>
          </p:cNvPr>
          <p:cNvSpPr/>
          <p:nvPr/>
        </p:nvSpPr>
        <p:spPr>
          <a:xfrm>
            <a:off x="3020696" y="4969982"/>
            <a:ext cx="1219798" cy="297712"/>
          </a:xfrm>
          <a:custGeom>
            <a:avLst/>
            <a:gdLst>
              <a:gd name="connsiteX0" fmla="*/ 0 w 1219798"/>
              <a:gd name="connsiteY0" fmla="*/ 0 h 297712"/>
              <a:gd name="connsiteX1" fmla="*/ 35668 w 1219798"/>
              <a:gd name="connsiteY1" fmla="*/ 18115 h 297712"/>
              <a:gd name="connsiteX2" fmla="*/ 189228 w 1219798"/>
              <a:gd name="connsiteY2" fmla="*/ 78267 h 297712"/>
              <a:gd name="connsiteX3" fmla="*/ 1086708 w 1219798"/>
              <a:gd name="connsiteY3" fmla="*/ 286615 h 297712"/>
              <a:gd name="connsiteX4" fmla="*/ 1219798 w 1219798"/>
              <a:gd name="connsiteY4" fmla="*/ 296890 h 297712"/>
              <a:gd name="connsiteX5" fmla="*/ 989182 w 1219798"/>
              <a:gd name="connsiteY5" fmla="*/ 297712 h 297712"/>
              <a:gd name="connsiteX6" fmla="*/ 802490 w 1219798"/>
              <a:gd name="connsiteY6" fmla="*/ 297080 h 297712"/>
              <a:gd name="connsiteX7" fmla="*/ 45181 w 1219798"/>
              <a:gd name="connsiteY7" fmla="*/ 295587 h 297712"/>
              <a:gd name="connsiteX8" fmla="*/ 0 w 1219798"/>
              <a:gd name="connsiteY8" fmla="*/ 295601 h 297712"/>
              <a:gd name="connsiteX9" fmla="*/ 0 w 1219798"/>
              <a:gd name="connsiteY9" fmla="*/ 0 h 29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798" h="297712">
                <a:moveTo>
                  <a:pt x="0" y="0"/>
                </a:moveTo>
                <a:lnTo>
                  <a:pt x="35668" y="18115"/>
                </a:lnTo>
                <a:cubicBezTo>
                  <a:pt x="86363" y="41139"/>
                  <a:pt x="137701" y="61516"/>
                  <a:pt x="189228" y="78267"/>
                </a:cubicBezTo>
                <a:cubicBezTo>
                  <a:pt x="446866" y="162024"/>
                  <a:pt x="757008" y="249915"/>
                  <a:pt x="1086708" y="286615"/>
                </a:cubicBezTo>
                <a:lnTo>
                  <a:pt x="1219798" y="296890"/>
                </a:lnTo>
                <a:lnTo>
                  <a:pt x="989182" y="297712"/>
                </a:lnTo>
                <a:lnTo>
                  <a:pt x="802490" y="297080"/>
                </a:lnTo>
                <a:cubicBezTo>
                  <a:pt x="531433" y="296268"/>
                  <a:pt x="272341" y="295718"/>
                  <a:pt x="45181" y="295587"/>
                </a:cubicBezTo>
                <a:lnTo>
                  <a:pt x="0" y="2956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3439FA-F394-445A-9F17-EE6D61098C67}"/>
              </a:ext>
            </a:extLst>
          </p:cNvPr>
          <p:cNvSpPr/>
          <p:nvPr/>
        </p:nvSpPr>
        <p:spPr>
          <a:xfrm>
            <a:off x="4240494" y="5265569"/>
            <a:ext cx="352991" cy="4130"/>
          </a:xfrm>
          <a:custGeom>
            <a:avLst/>
            <a:gdLst>
              <a:gd name="connsiteX0" fmla="*/ 352991 w 352991"/>
              <a:gd name="connsiteY0" fmla="*/ 0 h 4130"/>
              <a:gd name="connsiteX1" fmla="*/ 303601 w 352991"/>
              <a:gd name="connsiteY1" fmla="*/ 4130 h 4130"/>
              <a:gd name="connsiteX2" fmla="*/ 21919 w 352991"/>
              <a:gd name="connsiteY2" fmla="*/ 2996 h 4130"/>
              <a:gd name="connsiteX3" fmla="*/ 0 w 352991"/>
              <a:gd name="connsiteY3" fmla="*/ 1303 h 4130"/>
              <a:gd name="connsiteX4" fmla="*/ 240485 w 352991"/>
              <a:gd name="connsiteY4" fmla="*/ 447 h 4130"/>
              <a:gd name="connsiteX5" fmla="*/ 352991 w 352991"/>
              <a:gd name="connsiteY5" fmla="*/ 0 h 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91" h="4130">
                <a:moveTo>
                  <a:pt x="352991" y="0"/>
                </a:moveTo>
                <a:lnTo>
                  <a:pt x="303601" y="4130"/>
                </a:lnTo>
                <a:lnTo>
                  <a:pt x="21919" y="2996"/>
                </a:lnTo>
                <a:lnTo>
                  <a:pt x="0" y="1303"/>
                </a:lnTo>
                <a:lnTo>
                  <a:pt x="240485" y="447"/>
                </a:lnTo>
                <a:lnTo>
                  <a:pt x="35299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E3B5B2-3EA0-43D0-AAE1-92B0D46DC782}"/>
              </a:ext>
            </a:extLst>
          </p:cNvPr>
          <p:cNvSpPr/>
          <p:nvPr/>
        </p:nvSpPr>
        <p:spPr>
          <a:xfrm>
            <a:off x="3020695" y="4072163"/>
            <a:ext cx="2812164" cy="1194708"/>
          </a:xfrm>
          <a:custGeom>
            <a:avLst/>
            <a:gdLst>
              <a:gd name="connsiteX0" fmla="*/ 313613 w 2812164"/>
              <a:gd name="connsiteY0" fmla="*/ 245 h 1194708"/>
              <a:gd name="connsiteX1" fmla="*/ 817880 w 2812164"/>
              <a:gd name="connsiteY1" fmla="*/ 56717 h 1194708"/>
              <a:gd name="connsiteX2" fmla="*/ 2631410 w 2812164"/>
              <a:gd name="connsiteY2" fmla="*/ 698202 h 1194708"/>
              <a:gd name="connsiteX3" fmla="*/ 2812164 w 2812164"/>
              <a:gd name="connsiteY3" fmla="*/ 780753 h 1194708"/>
              <a:gd name="connsiteX4" fmla="*/ 2773822 w 2812164"/>
              <a:gd name="connsiteY4" fmla="*/ 797634 h 1194708"/>
              <a:gd name="connsiteX5" fmla="*/ 1694179 w 2812164"/>
              <a:gd name="connsiteY5" fmla="*/ 1183254 h 1194708"/>
              <a:gd name="connsiteX6" fmla="*/ 1572790 w 2812164"/>
              <a:gd name="connsiteY6" fmla="*/ 1193405 h 1194708"/>
              <a:gd name="connsiteX7" fmla="*/ 1460284 w 2812164"/>
              <a:gd name="connsiteY7" fmla="*/ 1193852 h 1194708"/>
              <a:gd name="connsiteX8" fmla="*/ 1219799 w 2812164"/>
              <a:gd name="connsiteY8" fmla="*/ 1194708 h 1194708"/>
              <a:gd name="connsiteX9" fmla="*/ 1086709 w 2812164"/>
              <a:gd name="connsiteY9" fmla="*/ 1184433 h 1194708"/>
              <a:gd name="connsiteX10" fmla="*/ 189229 w 2812164"/>
              <a:gd name="connsiteY10" fmla="*/ 976085 h 1194708"/>
              <a:gd name="connsiteX11" fmla="*/ 35669 w 2812164"/>
              <a:gd name="connsiteY11" fmla="*/ 915933 h 1194708"/>
              <a:gd name="connsiteX12" fmla="*/ 1 w 2812164"/>
              <a:gd name="connsiteY12" fmla="*/ 897818 h 1194708"/>
              <a:gd name="connsiteX13" fmla="*/ 1 w 2812164"/>
              <a:gd name="connsiteY13" fmla="*/ 1193419 h 1194708"/>
              <a:gd name="connsiteX14" fmla="*/ 0 w 2812164"/>
              <a:gd name="connsiteY14" fmla="*/ 1193419 h 1194708"/>
              <a:gd name="connsiteX15" fmla="*/ 0 w 2812164"/>
              <a:gd name="connsiteY15" fmla="*/ 14875 h 1194708"/>
              <a:gd name="connsiteX16" fmla="*/ 78432 w 2812164"/>
              <a:gd name="connsiteY16" fmla="*/ 6808 h 1194708"/>
              <a:gd name="connsiteX17" fmla="*/ 313613 w 2812164"/>
              <a:gd name="connsiteY17" fmla="*/ 245 h 119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12164" h="1194708">
                <a:moveTo>
                  <a:pt x="313613" y="245"/>
                </a:moveTo>
                <a:cubicBezTo>
                  <a:pt x="475030" y="2393"/>
                  <a:pt x="644843" y="18795"/>
                  <a:pt x="817880" y="56717"/>
                </a:cubicBezTo>
                <a:cubicBezTo>
                  <a:pt x="1272104" y="156265"/>
                  <a:pt x="2030394" y="432601"/>
                  <a:pt x="2631410" y="698202"/>
                </a:cubicBezTo>
                <a:lnTo>
                  <a:pt x="2812164" y="780753"/>
                </a:lnTo>
                <a:lnTo>
                  <a:pt x="2773822" y="797634"/>
                </a:lnTo>
                <a:cubicBezTo>
                  <a:pt x="2410566" y="958374"/>
                  <a:pt x="1992828" y="1144187"/>
                  <a:pt x="1694179" y="1183254"/>
                </a:cubicBezTo>
                <a:lnTo>
                  <a:pt x="1572790" y="1193405"/>
                </a:lnTo>
                <a:lnTo>
                  <a:pt x="1460284" y="1193852"/>
                </a:lnTo>
                <a:lnTo>
                  <a:pt x="1219799" y="1194708"/>
                </a:lnTo>
                <a:lnTo>
                  <a:pt x="1086709" y="1184433"/>
                </a:lnTo>
                <a:cubicBezTo>
                  <a:pt x="757009" y="1147733"/>
                  <a:pt x="446867" y="1059842"/>
                  <a:pt x="189229" y="976085"/>
                </a:cubicBezTo>
                <a:cubicBezTo>
                  <a:pt x="137702" y="959334"/>
                  <a:pt x="86364" y="938957"/>
                  <a:pt x="35669" y="915933"/>
                </a:cubicBezTo>
                <a:lnTo>
                  <a:pt x="1" y="897818"/>
                </a:lnTo>
                <a:lnTo>
                  <a:pt x="1" y="1193419"/>
                </a:lnTo>
                <a:lnTo>
                  <a:pt x="0" y="1193419"/>
                </a:lnTo>
                <a:lnTo>
                  <a:pt x="0" y="14875"/>
                </a:lnTo>
                <a:lnTo>
                  <a:pt x="78432" y="6808"/>
                </a:lnTo>
                <a:cubicBezTo>
                  <a:pt x="154296" y="1662"/>
                  <a:pt x="232905" y="-828"/>
                  <a:pt x="313613" y="24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CE642F-D299-45D6-8093-1F968F89412A}"/>
              </a:ext>
            </a:extLst>
          </p:cNvPr>
          <p:cNvSpPr/>
          <p:nvPr/>
        </p:nvSpPr>
        <p:spPr>
          <a:xfrm>
            <a:off x="5832859" y="4711566"/>
            <a:ext cx="330952" cy="546114"/>
          </a:xfrm>
          <a:custGeom>
            <a:avLst/>
            <a:gdLst>
              <a:gd name="connsiteX0" fmla="*/ 330952 w 330952"/>
              <a:gd name="connsiteY0" fmla="*/ 0 h 546114"/>
              <a:gd name="connsiteX1" fmla="*/ 330952 w 330952"/>
              <a:gd name="connsiteY1" fmla="*/ 546114 h 546114"/>
              <a:gd name="connsiteX2" fmla="*/ 330951 w 330952"/>
              <a:gd name="connsiteY2" fmla="*/ 546114 h 546114"/>
              <a:gd name="connsiteX3" fmla="*/ 330951 w 330952"/>
              <a:gd name="connsiteY3" fmla="*/ 303976 h 546114"/>
              <a:gd name="connsiteX4" fmla="*/ 65851 w 330952"/>
              <a:gd name="connsiteY4" fmla="*/ 171425 h 546114"/>
              <a:gd name="connsiteX5" fmla="*/ 0 w 330952"/>
              <a:gd name="connsiteY5" fmla="*/ 141351 h 546114"/>
              <a:gd name="connsiteX6" fmla="*/ 113498 w 330952"/>
              <a:gd name="connsiteY6" fmla="*/ 91380 h 546114"/>
              <a:gd name="connsiteX7" fmla="*/ 330952 w 330952"/>
              <a:gd name="connsiteY7" fmla="*/ 0 h 54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952" h="546114">
                <a:moveTo>
                  <a:pt x="330952" y="0"/>
                </a:moveTo>
                <a:lnTo>
                  <a:pt x="330952" y="546114"/>
                </a:lnTo>
                <a:lnTo>
                  <a:pt x="330951" y="546114"/>
                </a:lnTo>
                <a:lnTo>
                  <a:pt x="330951" y="303976"/>
                </a:lnTo>
                <a:lnTo>
                  <a:pt x="65851" y="171425"/>
                </a:lnTo>
                <a:lnTo>
                  <a:pt x="0" y="141351"/>
                </a:lnTo>
                <a:lnTo>
                  <a:pt x="113498" y="91380"/>
                </a:lnTo>
                <a:lnTo>
                  <a:pt x="33095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6C8D134-31AE-49E4-87E3-75E85331C5A7}"/>
              </a:ext>
            </a:extLst>
          </p:cNvPr>
          <p:cNvSpPr/>
          <p:nvPr/>
        </p:nvSpPr>
        <p:spPr>
          <a:xfrm>
            <a:off x="4544095" y="5257680"/>
            <a:ext cx="1619715" cy="20363"/>
          </a:xfrm>
          <a:custGeom>
            <a:avLst/>
            <a:gdLst>
              <a:gd name="connsiteX0" fmla="*/ 1619715 w 1619715"/>
              <a:gd name="connsiteY0" fmla="*/ 0 h 20363"/>
              <a:gd name="connsiteX1" fmla="*/ 1619715 w 1619715"/>
              <a:gd name="connsiteY1" fmla="*/ 20363 h 20363"/>
              <a:gd name="connsiteX2" fmla="*/ 1502476 w 1619715"/>
              <a:gd name="connsiteY2" fmla="*/ 19615 h 20363"/>
              <a:gd name="connsiteX3" fmla="*/ 108185 w 1619715"/>
              <a:gd name="connsiteY3" fmla="*/ 12455 h 20363"/>
              <a:gd name="connsiteX4" fmla="*/ 0 w 1619715"/>
              <a:gd name="connsiteY4" fmla="*/ 12019 h 20363"/>
              <a:gd name="connsiteX5" fmla="*/ 49390 w 1619715"/>
              <a:gd name="connsiteY5" fmla="*/ 7889 h 20363"/>
              <a:gd name="connsiteX6" fmla="*/ 270199 w 1619715"/>
              <a:gd name="connsiteY6" fmla="*/ 7013 h 20363"/>
              <a:gd name="connsiteX7" fmla="*/ 1557957 w 1619715"/>
              <a:gd name="connsiteY7" fmla="*/ 467 h 20363"/>
              <a:gd name="connsiteX8" fmla="*/ 1619715 w 1619715"/>
              <a:gd name="connsiteY8" fmla="*/ 0 h 2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9715" h="20363">
                <a:moveTo>
                  <a:pt x="1619715" y="0"/>
                </a:moveTo>
                <a:lnTo>
                  <a:pt x="1619715" y="20363"/>
                </a:lnTo>
                <a:lnTo>
                  <a:pt x="1502476" y="19615"/>
                </a:lnTo>
                <a:cubicBezTo>
                  <a:pt x="1176231" y="17623"/>
                  <a:pt x="658217" y="14823"/>
                  <a:pt x="108185" y="12455"/>
                </a:cubicBezTo>
                <a:lnTo>
                  <a:pt x="0" y="12019"/>
                </a:lnTo>
                <a:lnTo>
                  <a:pt x="49390" y="7889"/>
                </a:lnTo>
                <a:lnTo>
                  <a:pt x="270199" y="7013"/>
                </a:lnTo>
                <a:cubicBezTo>
                  <a:pt x="809342" y="4792"/>
                  <a:pt x="1261913" y="2513"/>
                  <a:pt x="1557957" y="467"/>
                </a:cubicBezTo>
                <a:lnTo>
                  <a:pt x="1619715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61DDF74-46FD-41AF-AD43-F7B305D2D5F4}"/>
              </a:ext>
            </a:extLst>
          </p:cNvPr>
          <p:cNvSpPr/>
          <p:nvPr/>
        </p:nvSpPr>
        <p:spPr>
          <a:xfrm>
            <a:off x="3020696" y="5265569"/>
            <a:ext cx="989182" cy="5279"/>
          </a:xfrm>
          <a:custGeom>
            <a:avLst/>
            <a:gdLst>
              <a:gd name="connsiteX0" fmla="*/ 45181 w 989182"/>
              <a:gd name="connsiteY0" fmla="*/ 0 h 5279"/>
              <a:gd name="connsiteX1" fmla="*/ 802490 w 989182"/>
              <a:gd name="connsiteY1" fmla="*/ 1493 h 5279"/>
              <a:gd name="connsiteX2" fmla="*/ 989182 w 989182"/>
              <a:gd name="connsiteY2" fmla="*/ 2125 h 5279"/>
              <a:gd name="connsiteX3" fmla="*/ 744755 w 989182"/>
              <a:gd name="connsiteY3" fmla="*/ 2995 h 5279"/>
              <a:gd name="connsiteX4" fmla="*/ 0 w 989182"/>
              <a:gd name="connsiteY4" fmla="*/ 5279 h 5279"/>
              <a:gd name="connsiteX5" fmla="*/ 0 w 989182"/>
              <a:gd name="connsiteY5" fmla="*/ 14 h 5279"/>
              <a:gd name="connsiteX6" fmla="*/ 45181 w 989182"/>
              <a:gd name="connsiteY6" fmla="*/ 0 h 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9182" h="5279">
                <a:moveTo>
                  <a:pt x="45181" y="0"/>
                </a:moveTo>
                <a:cubicBezTo>
                  <a:pt x="272341" y="131"/>
                  <a:pt x="531433" y="681"/>
                  <a:pt x="802490" y="1493"/>
                </a:cubicBezTo>
                <a:lnTo>
                  <a:pt x="989182" y="2125"/>
                </a:lnTo>
                <a:lnTo>
                  <a:pt x="744755" y="2995"/>
                </a:lnTo>
                <a:lnTo>
                  <a:pt x="0" y="5279"/>
                </a:lnTo>
                <a:lnTo>
                  <a:pt x="0" y="14"/>
                </a:lnTo>
                <a:lnTo>
                  <a:pt x="4518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ABA1C72-31E5-4EB4-80E6-561602BD2D78}"/>
              </a:ext>
            </a:extLst>
          </p:cNvPr>
          <p:cNvSpPr/>
          <p:nvPr/>
        </p:nvSpPr>
        <p:spPr>
          <a:xfrm>
            <a:off x="4009878" y="5266872"/>
            <a:ext cx="252535" cy="1693"/>
          </a:xfrm>
          <a:custGeom>
            <a:avLst/>
            <a:gdLst>
              <a:gd name="connsiteX0" fmla="*/ 230616 w 252535"/>
              <a:gd name="connsiteY0" fmla="*/ 0 h 1693"/>
              <a:gd name="connsiteX1" fmla="*/ 252535 w 252535"/>
              <a:gd name="connsiteY1" fmla="*/ 1693 h 1693"/>
              <a:gd name="connsiteX2" fmla="*/ 226370 w 252535"/>
              <a:gd name="connsiteY2" fmla="*/ 1587 h 1693"/>
              <a:gd name="connsiteX3" fmla="*/ 0 w 252535"/>
              <a:gd name="connsiteY3" fmla="*/ 822 h 1693"/>
              <a:gd name="connsiteX4" fmla="*/ 230616 w 252535"/>
              <a:gd name="connsiteY4" fmla="*/ 0 h 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535" h="1693">
                <a:moveTo>
                  <a:pt x="230616" y="0"/>
                </a:moveTo>
                <a:lnTo>
                  <a:pt x="252535" y="1693"/>
                </a:lnTo>
                <a:lnTo>
                  <a:pt x="226370" y="1587"/>
                </a:lnTo>
                <a:lnTo>
                  <a:pt x="0" y="822"/>
                </a:lnTo>
                <a:lnTo>
                  <a:pt x="230616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7D82FBF-EE2D-4A73-9E6E-EC84075E5110}"/>
              </a:ext>
            </a:extLst>
          </p:cNvPr>
          <p:cNvSpPr/>
          <p:nvPr/>
        </p:nvSpPr>
        <p:spPr>
          <a:xfrm>
            <a:off x="4262413" y="5268565"/>
            <a:ext cx="281682" cy="5756"/>
          </a:xfrm>
          <a:custGeom>
            <a:avLst/>
            <a:gdLst>
              <a:gd name="connsiteX0" fmla="*/ 0 w 281682"/>
              <a:gd name="connsiteY0" fmla="*/ 0 h 5756"/>
              <a:gd name="connsiteX1" fmla="*/ 281682 w 281682"/>
              <a:gd name="connsiteY1" fmla="*/ 1134 h 5756"/>
              <a:gd name="connsiteX2" fmla="*/ 247913 w 281682"/>
              <a:gd name="connsiteY2" fmla="*/ 3958 h 5756"/>
              <a:gd name="connsiteX3" fmla="*/ 44895 w 281682"/>
              <a:gd name="connsiteY3" fmla="*/ 3466 h 5756"/>
              <a:gd name="connsiteX4" fmla="*/ 0 w 281682"/>
              <a:gd name="connsiteY4" fmla="*/ 0 h 5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682" h="5756">
                <a:moveTo>
                  <a:pt x="0" y="0"/>
                </a:moveTo>
                <a:lnTo>
                  <a:pt x="281682" y="1134"/>
                </a:lnTo>
                <a:lnTo>
                  <a:pt x="247913" y="3958"/>
                </a:lnTo>
                <a:cubicBezTo>
                  <a:pt x="179897" y="6579"/>
                  <a:pt x="112137" y="6268"/>
                  <a:pt x="44895" y="346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3314700"/>
            <a:ext cx="0" cy="22002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479800"/>
            <a:ext cx="0" cy="179562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5CC539-A06D-4261-8EBA-2EB96E817FF0}"/>
              </a:ext>
            </a:extLst>
          </p:cNvPr>
          <p:cNvCxnSpPr>
            <a:cxnSpLocks/>
          </p:cNvCxnSpPr>
          <p:nvPr/>
        </p:nvCxnSpPr>
        <p:spPr>
          <a:xfrm flipV="1">
            <a:off x="3020695" y="3479800"/>
            <a:ext cx="0" cy="179562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933451-2F71-4BD9-A9FE-4136F3174234}"/>
                  </a:ext>
                </a:extLst>
              </p:cNvPr>
              <p:cNvSpPr txBox="1"/>
              <p:nvPr/>
            </p:nvSpPr>
            <p:spPr>
              <a:xfrm>
                <a:off x="2926082" y="5275346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933451-2F71-4BD9-A9FE-4136F3174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2" y="5275346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AADFA-00CB-40BB-87A3-E75610E47C1A}"/>
                  </a:ext>
                </a:extLst>
              </p:cNvPr>
              <p:cNvSpPr txBox="1"/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AADFA-00CB-40BB-87A3-E75610E4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AA0F6C-1BD9-4A3C-A1BC-DAD80D40B83B}"/>
              </a:ext>
            </a:extLst>
          </p:cNvPr>
          <p:cNvSpPr/>
          <p:nvPr/>
        </p:nvSpPr>
        <p:spPr>
          <a:xfrm>
            <a:off x="2219325" y="4068671"/>
            <a:ext cx="4181475" cy="1074829"/>
          </a:xfrm>
          <a:custGeom>
            <a:avLst/>
            <a:gdLst>
              <a:gd name="connsiteX0" fmla="*/ 0 w 4181475"/>
              <a:gd name="connsiteY0" fmla="*/ 274341 h 1283991"/>
              <a:gd name="connsiteX1" fmla="*/ 1276350 w 4181475"/>
              <a:gd name="connsiteY1" fmla="*/ 17166 h 1283991"/>
              <a:gd name="connsiteX2" fmla="*/ 3048000 w 4181475"/>
              <a:gd name="connsiteY2" fmla="*/ 702966 h 1283991"/>
              <a:gd name="connsiteX3" fmla="*/ 4181475 w 4181475"/>
              <a:gd name="connsiteY3" fmla="*/ 1283991 h 1283991"/>
              <a:gd name="connsiteX0" fmla="*/ 0 w 4181475"/>
              <a:gd name="connsiteY0" fmla="*/ 311543 h 1321193"/>
              <a:gd name="connsiteX1" fmla="*/ 1276350 w 4181475"/>
              <a:gd name="connsiteY1" fmla="*/ 54368 h 1321193"/>
              <a:gd name="connsiteX2" fmla="*/ 4181475 w 4181475"/>
              <a:gd name="connsiteY2" fmla="*/ 1321193 h 1321193"/>
              <a:gd name="connsiteX0" fmla="*/ 0 w 4181475"/>
              <a:gd name="connsiteY0" fmla="*/ 311543 h 1321193"/>
              <a:gd name="connsiteX1" fmla="*/ 1276350 w 4181475"/>
              <a:gd name="connsiteY1" fmla="*/ 54368 h 1321193"/>
              <a:gd name="connsiteX2" fmla="*/ 4181475 w 4181475"/>
              <a:gd name="connsiteY2" fmla="*/ 1321193 h 1321193"/>
              <a:gd name="connsiteX0" fmla="*/ 0 w 4181475"/>
              <a:gd name="connsiteY0" fmla="*/ 274248 h 1283898"/>
              <a:gd name="connsiteX1" fmla="*/ 1276350 w 4181475"/>
              <a:gd name="connsiteY1" fmla="*/ 17073 h 1283898"/>
              <a:gd name="connsiteX2" fmla="*/ 4181475 w 4181475"/>
              <a:gd name="connsiteY2" fmla="*/ 1283898 h 1283898"/>
              <a:gd name="connsiteX0" fmla="*/ 0 w 4181475"/>
              <a:gd name="connsiteY0" fmla="*/ 269763 h 1279413"/>
              <a:gd name="connsiteX1" fmla="*/ 1276350 w 4181475"/>
              <a:gd name="connsiteY1" fmla="*/ 12588 h 1279413"/>
              <a:gd name="connsiteX2" fmla="*/ 4181475 w 4181475"/>
              <a:gd name="connsiteY2" fmla="*/ 1279413 h 1279413"/>
              <a:gd name="connsiteX0" fmla="*/ 0 w 4181475"/>
              <a:gd name="connsiteY0" fmla="*/ 261760 h 1271410"/>
              <a:gd name="connsiteX1" fmla="*/ 1276350 w 4181475"/>
              <a:gd name="connsiteY1" fmla="*/ 4585 h 1271410"/>
              <a:gd name="connsiteX2" fmla="*/ 4181475 w 4181475"/>
              <a:gd name="connsiteY2" fmla="*/ 1271410 h 1271410"/>
              <a:gd name="connsiteX0" fmla="*/ 0 w 4181475"/>
              <a:gd name="connsiteY0" fmla="*/ 157317 h 1166967"/>
              <a:gd name="connsiteX1" fmla="*/ 1619250 w 4181475"/>
              <a:gd name="connsiteY1" fmla="*/ 8041 h 1166967"/>
              <a:gd name="connsiteX2" fmla="*/ 4181475 w 4181475"/>
              <a:gd name="connsiteY2" fmla="*/ 1166967 h 1166967"/>
              <a:gd name="connsiteX0" fmla="*/ 0 w 4181475"/>
              <a:gd name="connsiteY0" fmla="*/ 207909 h 1217559"/>
              <a:gd name="connsiteX1" fmla="*/ 1619250 w 4181475"/>
              <a:gd name="connsiteY1" fmla="*/ 58633 h 1217559"/>
              <a:gd name="connsiteX2" fmla="*/ 4181475 w 4181475"/>
              <a:gd name="connsiteY2" fmla="*/ 1217559 h 121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1475" h="1217559">
                <a:moveTo>
                  <a:pt x="0" y="207909"/>
                </a:moveTo>
                <a:cubicBezTo>
                  <a:pt x="241300" y="129922"/>
                  <a:pt x="836612" y="-109642"/>
                  <a:pt x="1619250" y="58633"/>
                </a:cubicBezTo>
                <a:cubicBezTo>
                  <a:pt x="2401888" y="226908"/>
                  <a:pt x="3709591" y="867319"/>
                  <a:pt x="4181475" y="1217559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FBDE65C-C0FE-496D-9D5D-6C60B285289D}"/>
              </a:ext>
            </a:extLst>
          </p:cNvPr>
          <p:cNvSpPr/>
          <p:nvPr/>
        </p:nvSpPr>
        <p:spPr>
          <a:xfrm>
            <a:off x="2228849" y="4448174"/>
            <a:ext cx="4267200" cy="834201"/>
          </a:xfrm>
          <a:custGeom>
            <a:avLst/>
            <a:gdLst>
              <a:gd name="connsiteX0" fmla="*/ 0 w 4629150"/>
              <a:gd name="connsiteY0" fmla="*/ 0 h 838632"/>
              <a:gd name="connsiteX1" fmla="*/ 1000125 w 4629150"/>
              <a:gd name="connsiteY1" fmla="*/ 609600 h 838632"/>
              <a:gd name="connsiteX2" fmla="*/ 2505075 w 4629150"/>
              <a:gd name="connsiteY2" fmla="*/ 819150 h 838632"/>
              <a:gd name="connsiteX3" fmla="*/ 4267200 w 4629150"/>
              <a:gd name="connsiteY3" fmla="*/ 171450 h 838632"/>
              <a:gd name="connsiteX4" fmla="*/ 4400550 w 4629150"/>
              <a:gd name="connsiteY4" fmla="*/ 161925 h 838632"/>
              <a:gd name="connsiteX5" fmla="*/ 4629150 w 4629150"/>
              <a:gd name="connsiteY5" fmla="*/ 266700 h 838632"/>
              <a:gd name="connsiteX0" fmla="*/ 0 w 4433405"/>
              <a:gd name="connsiteY0" fmla="*/ 0 h 838632"/>
              <a:gd name="connsiteX1" fmla="*/ 1000125 w 4433405"/>
              <a:gd name="connsiteY1" fmla="*/ 609600 h 838632"/>
              <a:gd name="connsiteX2" fmla="*/ 2505075 w 4433405"/>
              <a:gd name="connsiteY2" fmla="*/ 819150 h 838632"/>
              <a:gd name="connsiteX3" fmla="*/ 4267200 w 4433405"/>
              <a:gd name="connsiteY3" fmla="*/ 171450 h 838632"/>
              <a:gd name="connsiteX4" fmla="*/ 4400550 w 4433405"/>
              <a:gd name="connsiteY4" fmla="*/ 161925 h 838632"/>
              <a:gd name="connsiteX0" fmla="*/ 0 w 4267200"/>
              <a:gd name="connsiteY0" fmla="*/ 0 h 838632"/>
              <a:gd name="connsiteX1" fmla="*/ 1000125 w 4267200"/>
              <a:gd name="connsiteY1" fmla="*/ 609600 h 838632"/>
              <a:gd name="connsiteX2" fmla="*/ 2505075 w 4267200"/>
              <a:gd name="connsiteY2" fmla="*/ 819150 h 838632"/>
              <a:gd name="connsiteX3" fmla="*/ 4267200 w 4267200"/>
              <a:gd name="connsiteY3" fmla="*/ 171450 h 838632"/>
              <a:gd name="connsiteX0" fmla="*/ 0 w 4267200"/>
              <a:gd name="connsiteY0" fmla="*/ 0 h 838632"/>
              <a:gd name="connsiteX1" fmla="*/ 1000125 w 4267200"/>
              <a:gd name="connsiteY1" fmla="*/ 609600 h 838632"/>
              <a:gd name="connsiteX2" fmla="*/ 2505075 w 4267200"/>
              <a:gd name="connsiteY2" fmla="*/ 819150 h 838632"/>
              <a:gd name="connsiteX3" fmla="*/ 4267200 w 4267200"/>
              <a:gd name="connsiteY3" fmla="*/ 171450 h 838632"/>
              <a:gd name="connsiteX0" fmla="*/ 0 w 4267200"/>
              <a:gd name="connsiteY0" fmla="*/ 0 h 834201"/>
              <a:gd name="connsiteX1" fmla="*/ 1000125 w 4267200"/>
              <a:gd name="connsiteY1" fmla="*/ 609600 h 834201"/>
              <a:gd name="connsiteX2" fmla="*/ 2505075 w 4267200"/>
              <a:gd name="connsiteY2" fmla="*/ 819150 h 834201"/>
              <a:gd name="connsiteX3" fmla="*/ 4267200 w 4267200"/>
              <a:gd name="connsiteY3" fmla="*/ 171450 h 83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0" h="834201">
                <a:moveTo>
                  <a:pt x="0" y="0"/>
                </a:moveTo>
                <a:cubicBezTo>
                  <a:pt x="291306" y="236537"/>
                  <a:pt x="801688" y="539750"/>
                  <a:pt x="1000125" y="609600"/>
                </a:cubicBezTo>
                <a:cubicBezTo>
                  <a:pt x="1198562" y="679450"/>
                  <a:pt x="1960563" y="892175"/>
                  <a:pt x="2505075" y="819150"/>
                </a:cubicBezTo>
                <a:cubicBezTo>
                  <a:pt x="3049587" y="746125"/>
                  <a:pt x="3913188" y="185737"/>
                  <a:pt x="4267200" y="171450"/>
                </a:cubicBezTo>
              </a:path>
            </a:pathLst>
          </a:cu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E6A108-DCD3-4FC3-A2E5-5BC0C8B9D12B}"/>
                  </a:ext>
                </a:extLst>
              </p:cNvPr>
              <p:cNvSpPr txBox="1"/>
              <p:nvPr/>
            </p:nvSpPr>
            <p:spPr>
              <a:xfrm>
                <a:off x="2564073" y="369235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E6A108-DCD3-4FC3-A2E5-5BC0C8B9D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073" y="3692350"/>
                <a:ext cx="261738" cy="369332"/>
              </a:xfrm>
              <a:prstGeom prst="rect">
                <a:avLst/>
              </a:prstGeom>
              <a:blipFill>
                <a:blip r:embed="rId4"/>
                <a:stretch>
                  <a:fillRect l="-27907" r="-279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E8BFD1-55AC-419E-A486-874FB6CA2027}"/>
                  </a:ext>
                </a:extLst>
              </p:cNvPr>
              <p:cNvSpPr txBox="1"/>
              <p:nvPr/>
            </p:nvSpPr>
            <p:spPr>
              <a:xfrm>
                <a:off x="1523596" y="4589520"/>
                <a:ext cx="8067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E8BFD1-55AC-419E-A486-874FB6CA2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596" y="4589520"/>
                <a:ext cx="806759" cy="369332"/>
              </a:xfrm>
              <a:prstGeom prst="rect">
                <a:avLst/>
              </a:prstGeom>
              <a:blipFill>
                <a:blip r:embed="rId5"/>
                <a:stretch>
                  <a:fillRect l="-13636" r="-909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2381190-A731-4803-B7BE-6AE7A848B792}"/>
              </a:ext>
            </a:extLst>
          </p:cNvPr>
          <p:cNvSpPr/>
          <p:nvPr/>
        </p:nvSpPr>
        <p:spPr>
          <a:xfrm>
            <a:off x="2308860" y="3383280"/>
            <a:ext cx="4183380" cy="952500"/>
          </a:xfrm>
          <a:custGeom>
            <a:avLst/>
            <a:gdLst>
              <a:gd name="connsiteX0" fmla="*/ 0 w 4183380"/>
              <a:gd name="connsiteY0" fmla="*/ 0 h 952500"/>
              <a:gd name="connsiteX1" fmla="*/ 731520 w 4183380"/>
              <a:gd name="connsiteY1" fmla="*/ 281940 h 952500"/>
              <a:gd name="connsiteX2" fmla="*/ 2026920 w 4183380"/>
              <a:gd name="connsiteY2" fmla="*/ 830580 h 952500"/>
              <a:gd name="connsiteX3" fmla="*/ 2926080 w 4183380"/>
              <a:gd name="connsiteY3" fmla="*/ 784860 h 952500"/>
              <a:gd name="connsiteX4" fmla="*/ 3482340 w 4183380"/>
              <a:gd name="connsiteY4" fmla="*/ 815340 h 952500"/>
              <a:gd name="connsiteX5" fmla="*/ 4183380 w 4183380"/>
              <a:gd name="connsiteY5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3380" h="952500">
                <a:moveTo>
                  <a:pt x="0" y="0"/>
                </a:moveTo>
                <a:cubicBezTo>
                  <a:pt x="196850" y="71755"/>
                  <a:pt x="393700" y="143510"/>
                  <a:pt x="731520" y="281940"/>
                </a:cubicBezTo>
                <a:cubicBezTo>
                  <a:pt x="1069340" y="420370"/>
                  <a:pt x="1661160" y="746760"/>
                  <a:pt x="2026920" y="830580"/>
                </a:cubicBezTo>
                <a:cubicBezTo>
                  <a:pt x="2392680" y="914400"/>
                  <a:pt x="2683510" y="787400"/>
                  <a:pt x="2926080" y="784860"/>
                </a:cubicBezTo>
                <a:cubicBezTo>
                  <a:pt x="3168650" y="782320"/>
                  <a:pt x="3272790" y="787400"/>
                  <a:pt x="3482340" y="815340"/>
                </a:cubicBezTo>
                <a:cubicBezTo>
                  <a:pt x="3691890" y="843280"/>
                  <a:pt x="3937635" y="897890"/>
                  <a:pt x="4183380" y="95250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C7373D-AE49-4EE0-9A82-83CE95061612}"/>
                  </a:ext>
                </a:extLst>
              </p:cNvPr>
              <p:cNvSpPr txBox="1"/>
              <p:nvPr/>
            </p:nvSpPr>
            <p:spPr>
              <a:xfrm>
                <a:off x="2694942" y="3072396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C7373D-AE49-4EE0-9A82-83CE95061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42" y="3072396"/>
                <a:ext cx="247888" cy="369332"/>
              </a:xfrm>
              <a:prstGeom prst="rect">
                <a:avLst/>
              </a:prstGeom>
              <a:blipFill>
                <a:blip r:embed="rId6"/>
                <a:stretch>
                  <a:fillRect l="-41463" r="-3902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4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8B92707-3259-4EF8-9F5E-4BD2CA249D18}"/>
              </a:ext>
            </a:extLst>
          </p:cNvPr>
          <p:cNvSpPr/>
          <p:nvPr/>
        </p:nvSpPr>
        <p:spPr>
          <a:xfrm>
            <a:off x="5029201" y="3728085"/>
            <a:ext cx="1140295" cy="1547337"/>
          </a:xfrm>
          <a:custGeom>
            <a:avLst/>
            <a:gdLst>
              <a:gd name="connsiteX0" fmla="*/ 1135856 w 1140295"/>
              <a:gd name="connsiteY0" fmla="*/ 0 h 1547337"/>
              <a:gd name="connsiteX1" fmla="*/ 1139172 w 1140295"/>
              <a:gd name="connsiteY1" fmla="*/ 1460872 h 1547337"/>
              <a:gd name="connsiteX2" fmla="*/ 1140295 w 1140295"/>
              <a:gd name="connsiteY2" fmla="*/ 1511371 h 1547337"/>
              <a:gd name="connsiteX3" fmla="*/ 1140295 w 1140295"/>
              <a:gd name="connsiteY3" fmla="*/ 1547337 h 1547337"/>
              <a:gd name="connsiteX4" fmla="*/ 0 w 1140295"/>
              <a:gd name="connsiteY4" fmla="*/ 1546600 h 1547337"/>
              <a:gd name="connsiteX5" fmla="*/ 0 w 1140295"/>
              <a:gd name="connsiteY5" fmla="*/ 180601 h 1547337"/>
              <a:gd name="connsiteX6" fmla="*/ 38100 w 1140295"/>
              <a:gd name="connsiteY6" fmla="*/ 188595 h 1547337"/>
              <a:gd name="connsiteX7" fmla="*/ 1135856 w 1140295"/>
              <a:gd name="connsiteY7" fmla="*/ 0 h 154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0295" h="1547337">
                <a:moveTo>
                  <a:pt x="1135856" y="0"/>
                </a:moveTo>
                <a:cubicBezTo>
                  <a:pt x="1137493" y="301675"/>
                  <a:pt x="1130620" y="1010349"/>
                  <a:pt x="1139172" y="1460872"/>
                </a:cubicBezTo>
                <a:lnTo>
                  <a:pt x="1140295" y="1511371"/>
                </a:lnTo>
                <a:lnTo>
                  <a:pt x="1140295" y="1547337"/>
                </a:lnTo>
                <a:lnTo>
                  <a:pt x="0" y="1546600"/>
                </a:lnTo>
                <a:lnTo>
                  <a:pt x="0" y="180601"/>
                </a:lnTo>
                <a:lnTo>
                  <a:pt x="38100" y="188595"/>
                </a:lnTo>
                <a:cubicBezTo>
                  <a:pt x="422989" y="249872"/>
                  <a:pt x="848836" y="86360"/>
                  <a:pt x="113585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95D97F4-306C-4FFF-9B40-38FF90B064C7}"/>
              </a:ext>
            </a:extLst>
          </p:cNvPr>
          <p:cNvSpPr/>
          <p:nvPr/>
        </p:nvSpPr>
        <p:spPr>
          <a:xfrm>
            <a:off x="2857848" y="3315143"/>
            <a:ext cx="2171353" cy="1959542"/>
          </a:xfrm>
          <a:custGeom>
            <a:avLst/>
            <a:gdLst>
              <a:gd name="connsiteX0" fmla="*/ 646066 w 2171353"/>
              <a:gd name="connsiteY0" fmla="*/ 4 h 1959542"/>
              <a:gd name="connsiteX1" fmla="*/ 997873 w 2171353"/>
              <a:gd name="connsiteY1" fmla="*/ 45277 h 1959542"/>
              <a:gd name="connsiteX2" fmla="*/ 2136144 w 2171353"/>
              <a:gd name="connsiteY2" fmla="*/ 586155 h 1959542"/>
              <a:gd name="connsiteX3" fmla="*/ 2171353 w 2171353"/>
              <a:gd name="connsiteY3" fmla="*/ 593543 h 1959542"/>
              <a:gd name="connsiteX4" fmla="*/ 2171353 w 2171353"/>
              <a:gd name="connsiteY4" fmla="*/ 1959542 h 1959542"/>
              <a:gd name="connsiteX5" fmla="*/ 0 w 2171353"/>
              <a:gd name="connsiteY5" fmla="*/ 1958139 h 1959542"/>
              <a:gd name="connsiteX6" fmla="*/ 0 w 2171353"/>
              <a:gd name="connsiteY6" fmla="*/ 130033 h 1959542"/>
              <a:gd name="connsiteX7" fmla="*/ 39777 w 2171353"/>
              <a:gd name="connsiteY7" fmla="*/ 116834 h 1959542"/>
              <a:gd name="connsiteX8" fmla="*/ 174913 w 2171353"/>
              <a:gd name="connsiteY8" fmla="*/ 75757 h 1959542"/>
              <a:gd name="connsiteX9" fmla="*/ 646066 w 2171353"/>
              <a:gd name="connsiteY9" fmla="*/ 4 h 195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1353" h="1959542">
                <a:moveTo>
                  <a:pt x="646066" y="4"/>
                </a:moveTo>
                <a:cubicBezTo>
                  <a:pt x="753914" y="-264"/>
                  <a:pt x="870714" y="12416"/>
                  <a:pt x="997873" y="45277"/>
                </a:cubicBezTo>
                <a:cubicBezTo>
                  <a:pt x="1315770" y="127430"/>
                  <a:pt x="1764194" y="490590"/>
                  <a:pt x="2136144" y="586155"/>
                </a:cubicBezTo>
                <a:lnTo>
                  <a:pt x="2171353" y="593543"/>
                </a:lnTo>
                <a:lnTo>
                  <a:pt x="2171353" y="1959542"/>
                </a:lnTo>
                <a:lnTo>
                  <a:pt x="0" y="1958139"/>
                </a:lnTo>
                <a:lnTo>
                  <a:pt x="0" y="130033"/>
                </a:lnTo>
                <a:lnTo>
                  <a:pt x="39777" y="116834"/>
                </a:lnTo>
                <a:cubicBezTo>
                  <a:pt x="77599" y="104570"/>
                  <a:pt x="120303" y="91315"/>
                  <a:pt x="174913" y="75757"/>
                </a:cubicBezTo>
                <a:cubicBezTo>
                  <a:pt x="311438" y="36863"/>
                  <a:pt x="466319" y="450"/>
                  <a:pt x="646066" y="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/>
              <p:nvPr/>
            </p:nvSpPr>
            <p:spPr>
              <a:xfrm>
                <a:off x="2761616" y="527534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6" y="5275345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/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4E4A6A-5249-4839-AA2F-F3518EC6FBB8}"/>
              </a:ext>
            </a:extLst>
          </p:cNvPr>
          <p:cNvCxnSpPr>
            <a:cxnSpLocks/>
          </p:cNvCxnSpPr>
          <p:nvPr/>
        </p:nvCxnSpPr>
        <p:spPr>
          <a:xfrm flipV="1">
            <a:off x="5029200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D7AB8B-01C2-4B46-81EA-DEB394172D0B}"/>
                  </a:ext>
                </a:extLst>
              </p:cNvPr>
              <p:cNvSpPr txBox="1"/>
              <p:nvPr/>
            </p:nvSpPr>
            <p:spPr>
              <a:xfrm>
                <a:off x="4932824" y="5275345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D7AB8B-01C2-4B46-81EA-DEB39417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24" y="5275345"/>
                <a:ext cx="219740" cy="369332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9C35BB9-2F8D-45B3-949B-A6CAC7B4080A}"/>
              </a:ext>
            </a:extLst>
          </p:cNvPr>
          <p:cNvSpPr/>
          <p:nvPr/>
        </p:nvSpPr>
        <p:spPr>
          <a:xfrm>
            <a:off x="5023007" y="3507458"/>
            <a:ext cx="1788137" cy="429287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0739 h 611213"/>
              <a:gd name="connsiteX1" fmla="*/ 548640 w 5034240"/>
              <a:gd name="connsiteY1" fmla="*/ 215994 h 611213"/>
              <a:gd name="connsiteX2" fmla="*/ 1770185 w 5034240"/>
              <a:gd name="connsiteY2" fmla="*/ 12600 h 611213"/>
              <a:gd name="connsiteX3" fmla="*/ 3277772 w 5034240"/>
              <a:gd name="connsiteY3" fmla="*/ 609890 h 611213"/>
              <a:gd name="connsiteX4" fmla="*/ 4881489 w 5034240"/>
              <a:gd name="connsiteY4" fmla="*/ 173791 h 611213"/>
              <a:gd name="connsiteX5" fmla="*/ 4895557 w 5034240"/>
              <a:gd name="connsiteY5" fmla="*/ 173791 h 611213"/>
              <a:gd name="connsiteX0" fmla="*/ 0 w 5034240"/>
              <a:gd name="connsiteY0" fmla="*/ 238912 h 479386"/>
              <a:gd name="connsiteX1" fmla="*/ 548640 w 5034240"/>
              <a:gd name="connsiteY1" fmla="*/ 84167 h 479386"/>
              <a:gd name="connsiteX2" fmla="*/ 3277772 w 5034240"/>
              <a:gd name="connsiteY2" fmla="*/ 478063 h 479386"/>
              <a:gd name="connsiteX3" fmla="*/ 4881489 w 5034240"/>
              <a:gd name="connsiteY3" fmla="*/ 41964 h 479386"/>
              <a:gd name="connsiteX4" fmla="*/ 4895557 w 5034240"/>
              <a:gd name="connsiteY4" fmla="*/ 41964 h 479386"/>
              <a:gd name="connsiteX0" fmla="*/ 0 w 4485600"/>
              <a:gd name="connsiteY0" fmla="*/ 84167 h 479386"/>
              <a:gd name="connsiteX1" fmla="*/ 2729132 w 4485600"/>
              <a:gd name="connsiteY1" fmla="*/ 478063 h 479386"/>
              <a:gd name="connsiteX2" fmla="*/ 4332849 w 4485600"/>
              <a:gd name="connsiteY2" fmla="*/ 41964 h 479386"/>
              <a:gd name="connsiteX3" fmla="*/ 4346917 w 4485600"/>
              <a:gd name="connsiteY3" fmla="*/ 41964 h 479386"/>
              <a:gd name="connsiteX0" fmla="*/ 0 w 1932900"/>
              <a:gd name="connsiteY0" fmla="*/ 419447 h 501091"/>
              <a:gd name="connsiteX1" fmla="*/ 176432 w 1932900"/>
              <a:gd name="connsiteY1" fmla="*/ 478063 h 501091"/>
              <a:gd name="connsiteX2" fmla="*/ 1780149 w 1932900"/>
              <a:gd name="connsiteY2" fmla="*/ 41964 h 501091"/>
              <a:gd name="connsiteX3" fmla="*/ 1794217 w 1932900"/>
              <a:gd name="connsiteY3" fmla="*/ 41964 h 501091"/>
              <a:gd name="connsiteX0" fmla="*/ 3116 w 1936016"/>
              <a:gd name="connsiteY0" fmla="*/ 419447 h 505441"/>
              <a:gd name="connsiteX1" fmla="*/ 18941 w 1936016"/>
              <a:gd name="connsiteY1" fmla="*/ 455473 h 505441"/>
              <a:gd name="connsiteX2" fmla="*/ 179548 w 1936016"/>
              <a:gd name="connsiteY2" fmla="*/ 478063 h 505441"/>
              <a:gd name="connsiteX3" fmla="*/ 1783265 w 1936016"/>
              <a:gd name="connsiteY3" fmla="*/ 41964 h 505441"/>
              <a:gd name="connsiteX4" fmla="*/ 1797333 w 1936016"/>
              <a:gd name="connsiteY4" fmla="*/ 41964 h 505441"/>
              <a:gd name="connsiteX0" fmla="*/ 4007 w 1936907"/>
              <a:gd name="connsiteY0" fmla="*/ 419447 h 510312"/>
              <a:gd name="connsiteX1" fmla="*/ 19832 w 1936907"/>
              <a:gd name="connsiteY1" fmla="*/ 455473 h 510312"/>
              <a:gd name="connsiteX2" fmla="*/ 180439 w 1936907"/>
              <a:gd name="connsiteY2" fmla="*/ 478063 h 510312"/>
              <a:gd name="connsiteX3" fmla="*/ 1784156 w 1936907"/>
              <a:gd name="connsiteY3" fmla="*/ 41964 h 510312"/>
              <a:gd name="connsiteX4" fmla="*/ 1798224 w 1936907"/>
              <a:gd name="connsiteY4" fmla="*/ 41964 h 510312"/>
              <a:gd name="connsiteX0" fmla="*/ 19832 w 1936907"/>
              <a:gd name="connsiteY0" fmla="*/ 455473 h 510312"/>
              <a:gd name="connsiteX1" fmla="*/ 180439 w 1936907"/>
              <a:gd name="connsiteY1" fmla="*/ 478063 h 510312"/>
              <a:gd name="connsiteX2" fmla="*/ 1784156 w 1936907"/>
              <a:gd name="connsiteY2" fmla="*/ 41964 h 510312"/>
              <a:gd name="connsiteX3" fmla="*/ 1798224 w 1936907"/>
              <a:gd name="connsiteY3" fmla="*/ 41964 h 510312"/>
              <a:gd name="connsiteX0" fmla="*/ 11028 w 1949535"/>
              <a:gd name="connsiteY0" fmla="*/ 455473 h 510312"/>
              <a:gd name="connsiteX1" fmla="*/ 193067 w 1949535"/>
              <a:gd name="connsiteY1" fmla="*/ 478063 h 510312"/>
              <a:gd name="connsiteX2" fmla="*/ 1796784 w 1949535"/>
              <a:gd name="connsiteY2" fmla="*/ 41964 h 510312"/>
              <a:gd name="connsiteX3" fmla="*/ 1810852 w 1949535"/>
              <a:gd name="connsiteY3" fmla="*/ 41964 h 510312"/>
              <a:gd name="connsiteX0" fmla="*/ 0 w 1938507"/>
              <a:gd name="connsiteY0" fmla="*/ 455473 h 506322"/>
              <a:gd name="connsiteX1" fmla="*/ 182039 w 1938507"/>
              <a:gd name="connsiteY1" fmla="*/ 478063 h 506322"/>
              <a:gd name="connsiteX2" fmla="*/ 1785756 w 1938507"/>
              <a:gd name="connsiteY2" fmla="*/ 41964 h 506322"/>
              <a:gd name="connsiteX3" fmla="*/ 1799824 w 1938507"/>
              <a:gd name="connsiteY3" fmla="*/ 41964 h 506322"/>
              <a:gd name="connsiteX0" fmla="*/ 0 w 1938507"/>
              <a:gd name="connsiteY0" fmla="*/ 455473 h 478168"/>
              <a:gd name="connsiteX1" fmla="*/ 182039 w 1938507"/>
              <a:gd name="connsiteY1" fmla="*/ 478063 h 478168"/>
              <a:gd name="connsiteX2" fmla="*/ 1785756 w 1938507"/>
              <a:gd name="connsiteY2" fmla="*/ 41964 h 478168"/>
              <a:gd name="connsiteX3" fmla="*/ 1799824 w 1938507"/>
              <a:gd name="connsiteY3" fmla="*/ 41964 h 478168"/>
              <a:gd name="connsiteX0" fmla="*/ 0 w 1938507"/>
              <a:gd name="connsiteY0" fmla="*/ 455473 h 459483"/>
              <a:gd name="connsiteX1" fmla="*/ 603520 w 1938507"/>
              <a:gd name="connsiteY1" fmla="*/ 447107 h 459483"/>
              <a:gd name="connsiteX2" fmla="*/ 1785756 w 1938507"/>
              <a:gd name="connsiteY2" fmla="*/ 41964 h 459483"/>
              <a:gd name="connsiteX3" fmla="*/ 1799824 w 1938507"/>
              <a:gd name="connsiteY3" fmla="*/ 41964 h 459483"/>
              <a:gd name="connsiteX0" fmla="*/ 0 w 1938507"/>
              <a:gd name="connsiteY0" fmla="*/ 455473 h 465759"/>
              <a:gd name="connsiteX1" fmla="*/ 603520 w 1938507"/>
              <a:gd name="connsiteY1" fmla="*/ 447107 h 465759"/>
              <a:gd name="connsiteX2" fmla="*/ 1785756 w 1938507"/>
              <a:gd name="connsiteY2" fmla="*/ 41964 h 465759"/>
              <a:gd name="connsiteX3" fmla="*/ 1799824 w 1938507"/>
              <a:gd name="connsiteY3" fmla="*/ 41964 h 465759"/>
              <a:gd name="connsiteX0" fmla="*/ 0 w 1938507"/>
              <a:gd name="connsiteY0" fmla="*/ 455473 h 480946"/>
              <a:gd name="connsiteX1" fmla="*/ 603520 w 1938507"/>
              <a:gd name="connsiteY1" fmla="*/ 447107 h 480946"/>
              <a:gd name="connsiteX2" fmla="*/ 1785756 w 1938507"/>
              <a:gd name="connsiteY2" fmla="*/ 41964 h 480946"/>
              <a:gd name="connsiteX3" fmla="*/ 1799824 w 1938507"/>
              <a:gd name="connsiteY3" fmla="*/ 41964 h 480946"/>
              <a:gd name="connsiteX0" fmla="*/ 0 w 1915653"/>
              <a:gd name="connsiteY0" fmla="*/ 438865 h 464338"/>
              <a:gd name="connsiteX1" fmla="*/ 603520 w 1915653"/>
              <a:gd name="connsiteY1" fmla="*/ 430499 h 464338"/>
              <a:gd name="connsiteX2" fmla="*/ 1785756 w 1915653"/>
              <a:gd name="connsiteY2" fmla="*/ 25356 h 464338"/>
              <a:gd name="connsiteX3" fmla="*/ 1730768 w 1915653"/>
              <a:gd name="connsiteY3" fmla="*/ 92031 h 464338"/>
              <a:gd name="connsiteX0" fmla="*/ 0 w 1785756"/>
              <a:gd name="connsiteY0" fmla="*/ 413509 h 438982"/>
              <a:gd name="connsiteX1" fmla="*/ 603520 w 1785756"/>
              <a:gd name="connsiteY1" fmla="*/ 405143 h 438982"/>
              <a:gd name="connsiteX2" fmla="*/ 1785756 w 1785756"/>
              <a:gd name="connsiteY2" fmla="*/ 0 h 438982"/>
              <a:gd name="connsiteX0" fmla="*/ 0 w 1788137"/>
              <a:gd name="connsiteY0" fmla="*/ 401603 h 429287"/>
              <a:gd name="connsiteX1" fmla="*/ 603520 w 1788137"/>
              <a:gd name="connsiteY1" fmla="*/ 393237 h 429287"/>
              <a:gd name="connsiteX2" fmla="*/ 1788137 w 1788137"/>
              <a:gd name="connsiteY2" fmla="*/ 0 h 42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137" h="429287">
                <a:moveTo>
                  <a:pt x="0" y="401603"/>
                </a:moveTo>
                <a:cubicBezTo>
                  <a:pt x="81793" y="416134"/>
                  <a:pt x="305497" y="460171"/>
                  <a:pt x="603520" y="393237"/>
                </a:cubicBezTo>
                <a:cubicBezTo>
                  <a:pt x="901543" y="326303"/>
                  <a:pt x="1518506" y="72683"/>
                  <a:pt x="1788137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F1C268-2132-4CC5-A577-89802E6F1658}"/>
                  </a:ext>
                </a:extLst>
              </p:cNvPr>
              <p:cNvSpPr txBox="1"/>
              <p:nvPr/>
            </p:nvSpPr>
            <p:spPr>
              <a:xfrm>
                <a:off x="2978114" y="2921247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F1C268-2132-4CC5-A577-89802E6F1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14" y="2921247"/>
                <a:ext cx="247888" cy="369332"/>
              </a:xfrm>
              <a:prstGeom prst="rect">
                <a:avLst/>
              </a:prstGeom>
              <a:blipFill>
                <a:blip r:embed="rId5"/>
                <a:stretch>
                  <a:fillRect l="-45000" r="-4000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3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4AF843-39FB-4901-B402-619157095783}"/>
              </a:ext>
            </a:extLst>
          </p:cNvPr>
          <p:cNvSpPr/>
          <p:nvPr/>
        </p:nvSpPr>
        <p:spPr>
          <a:xfrm>
            <a:off x="2857847" y="3315143"/>
            <a:ext cx="3311708" cy="1960279"/>
          </a:xfrm>
          <a:custGeom>
            <a:avLst/>
            <a:gdLst>
              <a:gd name="connsiteX0" fmla="*/ 646066 w 3311708"/>
              <a:gd name="connsiteY0" fmla="*/ 4 h 1960279"/>
              <a:gd name="connsiteX1" fmla="*/ 997873 w 3311708"/>
              <a:gd name="connsiteY1" fmla="*/ 45277 h 1960279"/>
              <a:gd name="connsiteX2" fmla="*/ 2209453 w 3311708"/>
              <a:gd name="connsiteY2" fmla="*/ 601537 h 1960279"/>
              <a:gd name="connsiteX3" fmla="*/ 3307209 w 3311708"/>
              <a:gd name="connsiteY3" fmla="*/ 412942 h 1960279"/>
              <a:gd name="connsiteX4" fmla="*/ 3310525 w 3311708"/>
              <a:gd name="connsiteY4" fmla="*/ 1873814 h 1960279"/>
              <a:gd name="connsiteX5" fmla="*/ 3311708 w 3311708"/>
              <a:gd name="connsiteY5" fmla="*/ 1927011 h 1960279"/>
              <a:gd name="connsiteX6" fmla="*/ 3311708 w 3311708"/>
              <a:gd name="connsiteY6" fmla="*/ 1960279 h 1960279"/>
              <a:gd name="connsiteX7" fmla="*/ 0 w 3311708"/>
              <a:gd name="connsiteY7" fmla="*/ 1958139 h 1960279"/>
              <a:gd name="connsiteX8" fmla="*/ 0 w 3311708"/>
              <a:gd name="connsiteY8" fmla="*/ 130033 h 1960279"/>
              <a:gd name="connsiteX9" fmla="*/ 39777 w 3311708"/>
              <a:gd name="connsiteY9" fmla="*/ 116834 h 1960279"/>
              <a:gd name="connsiteX10" fmla="*/ 174913 w 3311708"/>
              <a:gd name="connsiteY10" fmla="*/ 75757 h 1960279"/>
              <a:gd name="connsiteX11" fmla="*/ 646066 w 3311708"/>
              <a:gd name="connsiteY11" fmla="*/ 4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1708" h="1960279">
                <a:moveTo>
                  <a:pt x="646066" y="4"/>
                </a:moveTo>
                <a:cubicBezTo>
                  <a:pt x="753914" y="-264"/>
                  <a:pt x="870714" y="12416"/>
                  <a:pt x="997873" y="45277"/>
                </a:cubicBezTo>
                <a:cubicBezTo>
                  <a:pt x="1336963" y="132907"/>
                  <a:pt x="1824564" y="540260"/>
                  <a:pt x="2209453" y="601537"/>
                </a:cubicBezTo>
                <a:cubicBezTo>
                  <a:pt x="2594342" y="662814"/>
                  <a:pt x="3020189" y="499302"/>
                  <a:pt x="3307209" y="412942"/>
                </a:cubicBezTo>
                <a:cubicBezTo>
                  <a:pt x="3308846" y="714617"/>
                  <a:pt x="3301973" y="1423291"/>
                  <a:pt x="3310525" y="1873814"/>
                </a:cubicBezTo>
                <a:lnTo>
                  <a:pt x="3311708" y="1927011"/>
                </a:lnTo>
                <a:lnTo>
                  <a:pt x="3311708" y="1960279"/>
                </a:lnTo>
                <a:lnTo>
                  <a:pt x="0" y="1958139"/>
                </a:lnTo>
                <a:lnTo>
                  <a:pt x="0" y="130033"/>
                </a:lnTo>
                <a:lnTo>
                  <a:pt x="39777" y="116834"/>
                </a:lnTo>
                <a:cubicBezTo>
                  <a:pt x="77599" y="104570"/>
                  <a:pt x="120303" y="91315"/>
                  <a:pt x="174913" y="75757"/>
                </a:cubicBezTo>
                <a:cubicBezTo>
                  <a:pt x="311438" y="36863"/>
                  <a:pt x="466319" y="450"/>
                  <a:pt x="646066" y="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/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/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ADF08E-87F9-4F4A-9008-538BB0E5C563}"/>
                  </a:ext>
                </a:extLst>
              </p:cNvPr>
              <p:cNvSpPr txBox="1"/>
              <p:nvPr/>
            </p:nvSpPr>
            <p:spPr>
              <a:xfrm>
                <a:off x="2978114" y="2942509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ADF08E-87F9-4F4A-9008-538BB0E5C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14" y="2942509"/>
                <a:ext cx="247888" cy="369332"/>
              </a:xfrm>
              <a:prstGeom prst="rect">
                <a:avLst/>
              </a:prstGeom>
              <a:blipFill>
                <a:blip r:embed="rId4"/>
                <a:stretch>
                  <a:fillRect l="-45000" r="-4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22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4AF843-39FB-4901-B402-619157095783}"/>
              </a:ext>
            </a:extLst>
          </p:cNvPr>
          <p:cNvSpPr/>
          <p:nvPr/>
        </p:nvSpPr>
        <p:spPr>
          <a:xfrm>
            <a:off x="2857847" y="3315143"/>
            <a:ext cx="3311708" cy="1960279"/>
          </a:xfrm>
          <a:custGeom>
            <a:avLst/>
            <a:gdLst>
              <a:gd name="connsiteX0" fmla="*/ 646066 w 3311708"/>
              <a:gd name="connsiteY0" fmla="*/ 4 h 1960279"/>
              <a:gd name="connsiteX1" fmla="*/ 997873 w 3311708"/>
              <a:gd name="connsiteY1" fmla="*/ 45277 h 1960279"/>
              <a:gd name="connsiteX2" fmla="*/ 2209453 w 3311708"/>
              <a:gd name="connsiteY2" fmla="*/ 601537 h 1960279"/>
              <a:gd name="connsiteX3" fmla="*/ 3307209 w 3311708"/>
              <a:gd name="connsiteY3" fmla="*/ 412942 h 1960279"/>
              <a:gd name="connsiteX4" fmla="*/ 3310525 w 3311708"/>
              <a:gd name="connsiteY4" fmla="*/ 1873814 h 1960279"/>
              <a:gd name="connsiteX5" fmla="*/ 3311708 w 3311708"/>
              <a:gd name="connsiteY5" fmla="*/ 1927011 h 1960279"/>
              <a:gd name="connsiteX6" fmla="*/ 3311708 w 3311708"/>
              <a:gd name="connsiteY6" fmla="*/ 1960279 h 1960279"/>
              <a:gd name="connsiteX7" fmla="*/ 0 w 3311708"/>
              <a:gd name="connsiteY7" fmla="*/ 1958139 h 1960279"/>
              <a:gd name="connsiteX8" fmla="*/ 0 w 3311708"/>
              <a:gd name="connsiteY8" fmla="*/ 130033 h 1960279"/>
              <a:gd name="connsiteX9" fmla="*/ 39777 w 3311708"/>
              <a:gd name="connsiteY9" fmla="*/ 116834 h 1960279"/>
              <a:gd name="connsiteX10" fmla="*/ 174913 w 3311708"/>
              <a:gd name="connsiteY10" fmla="*/ 75757 h 1960279"/>
              <a:gd name="connsiteX11" fmla="*/ 646066 w 3311708"/>
              <a:gd name="connsiteY11" fmla="*/ 4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1708" h="1960279">
                <a:moveTo>
                  <a:pt x="646066" y="4"/>
                </a:moveTo>
                <a:cubicBezTo>
                  <a:pt x="753914" y="-264"/>
                  <a:pt x="870714" y="12416"/>
                  <a:pt x="997873" y="45277"/>
                </a:cubicBezTo>
                <a:cubicBezTo>
                  <a:pt x="1336963" y="132907"/>
                  <a:pt x="1824564" y="540260"/>
                  <a:pt x="2209453" y="601537"/>
                </a:cubicBezTo>
                <a:cubicBezTo>
                  <a:pt x="2594342" y="662814"/>
                  <a:pt x="3020189" y="499302"/>
                  <a:pt x="3307209" y="412942"/>
                </a:cubicBezTo>
                <a:cubicBezTo>
                  <a:pt x="3308846" y="714617"/>
                  <a:pt x="3301973" y="1423291"/>
                  <a:pt x="3310525" y="1873814"/>
                </a:cubicBezTo>
                <a:lnTo>
                  <a:pt x="3311708" y="1927011"/>
                </a:lnTo>
                <a:lnTo>
                  <a:pt x="3311708" y="1960279"/>
                </a:lnTo>
                <a:lnTo>
                  <a:pt x="0" y="1958139"/>
                </a:lnTo>
                <a:lnTo>
                  <a:pt x="0" y="130033"/>
                </a:lnTo>
                <a:lnTo>
                  <a:pt x="39777" y="116834"/>
                </a:lnTo>
                <a:cubicBezTo>
                  <a:pt x="77599" y="104570"/>
                  <a:pt x="120303" y="91315"/>
                  <a:pt x="174913" y="75757"/>
                </a:cubicBezTo>
                <a:cubicBezTo>
                  <a:pt x="311438" y="36863"/>
                  <a:pt x="466319" y="450"/>
                  <a:pt x="646066" y="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/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/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AC1F9F-E3EB-466E-99AC-84F90A78152F}"/>
                  </a:ext>
                </a:extLst>
              </p:cNvPr>
              <p:cNvSpPr txBox="1"/>
              <p:nvPr/>
            </p:nvSpPr>
            <p:spPr>
              <a:xfrm>
                <a:off x="2609589" y="3023354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AC1F9F-E3EB-466E-99AC-84F90A78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589" y="3023354"/>
                <a:ext cx="247888" cy="369332"/>
              </a:xfrm>
              <a:prstGeom prst="rect">
                <a:avLst/>
              </a:prstGeom>
              <a:blipFill>
                <a:blip r:embed="rId4"/>
                <a:stretch>
                  <a:fillRect l="-41463" r="-39024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5EFEA2-858A-421A-9A65-B49B8C197AAB}"/>
                  </a:ext>
                </a:extLst>
              </p:cNvPr>
              <p:cNvSpPr txBox="1"/>
              <p:nvPr/>
            </p:nvSpPr>
            <p:spPr>
              <a:xfrm>
                <a:off x="2543046" y="3866208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5EFEA2-858A-421A-9A65-B49B8C197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046" y="3866208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7907" r="-279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91057B2-F8EA-4A90-BAC1-842DBD9A32AC}"/>
              </a:ext>
            </a:extLst>
          </p:cNvPr>
          <p:cNvSpPr/>
          <p:nvPr/>
        </p:nvSpPr>
        <p:spPr>
          <a:xfrm>
            <a:off x="2857107" y="4138157"/>
            <a:ext cx="3311708" cy="1143870"/>
          </a:xfrm>
          <a:custGeom>
            <a:avLst/>
            <a:gdLst>
              <a:gd name="connsiteX0" fmla="*/ 1850365 w 3311708"/>
              <a:gd name="connsiteY0" fmla="*/ 94 h 1143870"/>
              <a:gd name="connsiteX1" fmla="*/ 3226182 w 3311708"/>
              <a:gd name="connsiteY1" fmla="*/ 45198 h 1143870"/>
              <a:gd name="connsiteX2" fmla="*/ 3306792 w 3311708"/>
              <a:gd name="connsiteY2" fmla="*/ 46832 h 1143870"/>
              <a:gd name="connsiteX3" fmla="*/ 3306723 w 3311708"/>
              <a:gd name="connsiteY3" fmla="*/ 72544 h 1143870"/>
              <a:gd name="connsiteX4" fmla="*/ 3310525 w 3311708"/>
              <a:gd name="connsiteY4" fmla="*/ 1057405 h 1143870"/>
              <a:gd name="connsiteX5" fmla="*/ 3311708 w 3311708"/>
              <a:gd name="connsiteY5" fmla="*/ 1110602 h 1143870"/>
              <a:gd name="connsiteX6" fmla="*/ 3311708 w 3311708"/>
              <a:gd name="connsiteY6" fmla="*/ 1143870 h 1143870"/>
              <a:gd name="connsiteX7" fmla="*/ 0 w 3311708"/>
              <a:gd name="connsiteY7" fmla="*/ 1141730 h 1143870"/>
              <a:gd name="connsiteX8" fmla="*/ 0 w 3311708"/>
              <a:gd name="connsiteY8" fmla="*/ 207613 h 1143870"/>
              <a:gd name="connsiteX9" fmla="*/ 114824 w 3311708"/>
              <a:gd name="connsiteY9" fmla="*/ 233979 h 1143870"/>
              <a:gd name="connsiteX10" fmla="*/ 1021536 w 3311708"/>
              <a:gd name="connsiteY10" fmla="*/ 206854 h 1143870"/>
              <a:gd name="connsiteX11" fmla="*/ 1618376 w 3311708"/>
              <a:gd name="connsiteY11" fmla="*/ 4520 h 1143870"/>
              <a:gd name="connsiteX12" fmla="*/ 1850365 w 3311708"/>
              <a:gd name="connsiteY12" fmla="*/ 94 h 114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11708" h="1143870">
                <a:moveTo>
                  <a:pt x="1850365" y="94"/>
                </a:moveTo>
                <a:cubicBezTo>
                  <a:pt x="2210949" y="1967"/>
                  <a:pt x="2755187" y="31352"/>
                  <a:pt x="3226182" y="45198"/>
                </a:cubicBezTo>
                <a:lnTo>
                  <a:pt x="3306792" y="46832"/>
                </a:lnTo>
                <a:lnTo>
                  <a:pt x="3306723" y="72544"/>
                </a:lnTo>
                <a:cubicBezTo>
                  <a:pt x="3305861" y="393411"/>
                  <a:pt x="3305180" y="775828"/>
                  <a:pt x="3310525" y="1057405"/>
                </a:cubicBezTo>
                <a:lnTo>
                  <a:pt x="3311708" y="1110602"/>
                </a:lnTo>
                <a:lnTo>
                  <a:pt x="3311708" y="1143870"/>
                </a:lnTo>
                <a:lnTo>
                  <a:pt x="0" y="1141730"/>
                </a:lnTo>
                <a:lnTo>
                  <a:pt x="0" y="207613"/>
                </a:lnTo>
                <a:lnTo>
                  <a:pt x="114824" y="233979"/>
                </a:lnTo>
                <a:cubicBezTo>
                  <a:pt x="553411" y="327501"/>
                  <a:pt x="620713" y="257321"/>
                  <a:pt x="1021536" y="206854"/>
                </a:cubicBezTo>
                <a:cubicBezTo>
                  <a:pt x="1202120" y="162023"/>
                  <a:pt x="1112975" y="33667"/>
                  <a:pt x="1618376" y="4520"/>
                </a:cubicBezTo>
                <a:cubicBezTo>
                  <a:pt x="1681551" y="877"/>
                  <a:pt x="1760219" y="-374"/>
                  <a:pt x="1850365" y="9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CAEADAC-863E-46E0-B472-D7F155166C1A}"/>
              </a:ext>
            </a:extLst>
          </p:cNvPr>
          <p:cNvSpPr/>
          <p:nvPr/>
        </p:nvSpPr>
        <p:spPr>
          <a:xfrm>
            <a:off x="2047381" y="4103663"/>
            <a:ext cx="4983440" cy="305821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238912 h 481127"/>
              <a:gd name="connsiteX1" fmla="*/ 548640 w 5034240"/>
              <a:gd name="connsiteY1" fmla="*/ 84167 h 481127"/>
              <a:gd name="connsiteX2" fmla="*/ 1756215 w 5034240"/>
              <a:gd name="connsiteY2" fmla="*/ 228753 h 481127"/>
              <a:gd name="connsiteX3" fmla="*/ 3277772 w 5034240"/>
              <a:gd name="connsiteY3" fmla="*/ 478063 h 481127"/>
              <a:gd name="connsiteX4" fmla="*/ 4881489 w 5034240"/>
              <a:gd name="connsiteY4" fmla="*/ 41964 h 481127"/>
              <a:gd name="connsiteX5" fmla="*/ 4895557 w 5034240"/>
              <a:gd name="connsiteY5" fmla="*/ 41964 h 481127"/>
              <a:gd name="connsiteX0" fmla="*/ 0 w 5034240"/>
              <a:gd name="connsiteY0" fmla="*/ 238912 h 238912"/>
              <a:gd name="connsiteX1" fmla="*/ 548640 w 5034240"/>
              <a:gd name="connsiteY1" fmla="*/ 84167 h 238912"/>
              <a:gd name="connsiteX2" fmla="*/ 1756215 w 5034240"/>
              <a:gd name="connsiteY2" fmla="*/ 228753 h 238912"/>
              <a:gd name="connsiteX3" fmla="*/ 2445922 w 5034240"/>
              <a:gd name="connsiteY3" fmla="*/ 14513 h 238912"/>
              <a:gd name="connsiteX4" fmla="*/ 4881489 w 5034240"/>
              <a:gd name="connsiteY4" fmla="*/ 41964 h 238912"/>
              <a:gd name="connsiteX5" fmla="*/ 4895557 w 5034240"/>
              <a:gd name="connsiteY5" fmla="*/ 41964 h 238912"/>
              <a:gd name="connsiteX0" fmla="*/ 0 w 5034240"/>
              <a:gd name="connsiteY0" fmla="*/ 238912 h 267364"/>
              <a:gd name="connsiteX1" fmla="*/ 548640 w 5034240"/>
              <a:gd name="connsiteY1" fmla="*/ 84167 h 267364"/>
              <a:gd name="connsiteX2" fmla="*/ 1565715 w 5034240"/>
              <a:gd name="connsiteY2" fmla="*/ 266853 h 267364"/>
              <a:gd name="connsiteX3" fmla="*/ 2445922 w 5034240"/>
              <a:gd name="connsiteY3" fmla="*/ 14513 h 267364"/>
              <a:gd name="connsiteX4" fmla="*/ 4881489 w 5034240"/>
              <a:gd name="connsiteY4" fmla="*/ 41964 h 267364"/>
              <a:gd name="connsiteX5" fmla="*/ 4895557 w 5034240"/>
              <a:gd name="connsiteY5" fmla="*/ 41964 h 267364"/>
              <a:gd name="connsiteX0" fmla="*/ 0 w 5034240"/>
              <a:gd name="connsiteY0" fmla="*/ 238912 h 370226"/>
              <a:gd name="connsiteX1" fmla="*/ 567690 w 5034240"/>
              <a:gd name="connsiteY1" fmla="*/ 369917 h 370226"/>
              <a:gd name="connsiteX2" fmla="*/ 1565715 w 5034240"/>
              <a:gd name="connsiteY2" fmla="*/ 266853 h 370226"/>
              <a:gd name="connsiteX3" fmla="*/ 2445922 w 5034240"/>
              <a:gd name="connsiteY3" fmla="*/ 14513 h 370226"/>
              <a:gd name="connsiteX4" fmla="*/ 4881489 w 5034240"/>
              <a:gd name="connsiteY4" fmla="*/ 41964 h 370226"/>
              <a:gd name="connsiteX5" fmla="*/ 4895557 w 5034240"/>
              <a:gd name="connsiteY5" fmla="*/ 41964 h 370226"/>
              <a:gd name="connsiteX0" fmla="*/ 0 w 5034240"/>
              <a:gd name="connsiteY0" fmla="*/ 238912 h 406202"/>
              <a:gd name="connsiteX1" fmla="*/ 567690 w 5034240"/>
              <a:gd name="connsiteY1" fmla="*/ 369917 h 406202"/>
              <a:gd name="connsiteX2" fmla="*/ 1565715 w 5034240"/>
              <a:gd name="connsiteY2" fmla="*/ 266853 h 406202"/>
              <a:gd name="connsiteX3" fmla="*/ 2445922 w 5034240"/>
              <a:gd name="connsiteY3" fmla="*/ 14513 h 406202"/>
              <a:gd name="connsiteX4" fmla="*/ 4881489 w 5034240"/>
              <a:gd name="connsiteY4" fmla="*/ 41964 h 406202"/>
              <a:gd name="connsiteX5" fmla="*/ 4895557 w 5034240"/>
              <a:gd name="connsiteY5" fmla="*/ 41964 h 406202"/>
              <a:gd name="connsiteX0" fmla="*/ 0 w 4983440"/>
              <a:gd name="connsiteY0" fmla="*/ 0 h 404780"/>
              <a:gd name="connsiteX1" fmla="*/ 516890 w 4983440"/>
              <a:gd name="connsiteY1" fmla="*/ 391355 h 404780"/>
              <a:gd name="connsiteX2" fmla="*/ 1514915 w 4983440"/>
              <a:gd name="connsiteY2" fmla="*/ 288291 h 404780"/>
              <a:gd name="connsiteX3" fmla="*/ 2395122 w 4983440"/>
              <a:gd name="connsiteY3" fmla="*/ 35951 h 404780"/>
              <a:gd name="connsiteX4" fmla="*/ 4830689 w 4983440"/>
              <a:gd name="connsiteY4" fmla="*/ 63402 h 404780"/>
              <a:gd name="connsiteX5" fmla="*/ 4844757 w 4983440"/>
              <a:gd name="connsiteY5" fmla="*/ 63402 h 404780"/>
              <a:gd name="connsiteX0" fmla="*/ 0 w 4983440"/>
              <a:gd name="connsiteY0" fmla="*/ 0 h 288410"/>
              <a:gd name="connsiteX1" fmla="*/ 1514915 w 4983440"/>
              <a:gd name="connsiteY1" fmla="*/ 288291 h 288410"/>
              <a:gd name="connsiteX2" fmla="*/ 2395122 w 4983440"/>
              <a:gd name="connsiteY2" fmla="*/ 35951 h 288410"/>
              <a:gd name="connsiteX3" fmla="*/ 4830689 w 4983440"/>
              <a:gd name="connsiteY3" fmla="*/ 63402 h 288410"/>
              <a:gd name="connsiteX4" fmla="*/ 4844757 w 4983440"/>
              <a:gd name="connsiteY4" fmla="*/ 63402 h 288410"/>
              <a:gd name="connsiteX0" fmla="*/ 0 w 4983440"/>
              <a:gd name="connsiteY0" fmla="*/ 0 h 305821"/>
              <a:gd name="connsiteX1" fmla="*/ 1514915 w 4983440"/>
              <a:gd name="connsiteY1" fmla="*/ 288291 h 305821"/>
              <a:gd name="connsiteX2" fmla="*/ 2395122 w 4983440"/>
              <a:gd name="connsiteY2" fmla="*/ 35951 h 305821"/>
              <a:gd name="connsiteX3" fmla="*/ 4830689 w 4983440"/>
              <a:gd name="connsiteY3" fmla="*/ 63402 h 305821"/>
              <a:gd name="connsiteX4" fmla="*/ 4844757 w 4983440"/>
              <a:gd name="connsiteY4" fmla="*/ 63402 h 30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3440" h="305821">
                <a:moveTo>
                  <a:pt x="0" y="0"/>
                </a:moveTo>
                <a:cubicBezTo>
                  <a:pt x="315607" y="60061"/>
                  <a:pt x="785528" y="383899"/>
                  <a:pt x="1514915" y="288291"/>
                </a:cubicBezTo>
                <a:cubicBezTo>
                  <a:pt x="2244302" y="192683"/>
                  <a:pt x="1842493" y="73432"/>
                  <a:pt x="2395122" y="35951"/>
                </a:cubicBezTo>
                <a:cubicBezTo>
                  <a:pt x="2947751" y="-1530"/>
                  <a:pt x="4561058" y="136085"/>
                  <a:pt x="4830689" y="63402"/>
                </a:cubicBezTo>
                <a:cubicBezTo>
                  <a:pt x="5100320" y="-9281"/>
                  <a:pt x="4952609" y="27060"/>
                  <a:pt x="4844757" y="63402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1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4AF843-39FB-4901-B402-619157095783}"/>
              </a:ext>
            </a:extLst>
          </p:cNvPr>
          <p:cNvSpPr/>
          <p:nvPr/>
        </p:nvSpPr>
        <p:spPr>
          <a:xfrm>
            <a:off x="2857847" y="3315143"/>
            <a:ext cx="3311708" cy="1960279"/>
          </a:xfrm>
          <a:custGeom>
            <a:avLst/>
            <a:gdLst>
              <a:gd name="connsiteX0" fmla="*/ 646066 w 3311708"/>
              <a:gd name="connsiteY0" fmla="*/ 4 h 1960279"/>
              <a:gd name="connsiteX1" fmla="*/ 997873 w 3311708"/>
              <a:gd name="connsiteY1" fmla="*/ 45277 h 1960279"/>
              <a:gd name="connsiteX2" fmla="*/ 2209453 w 3311708"/>
              <a:gd name="connsiteY2" fmla="*/ 601537 h 1960279"/>
              <a:gd name="connsiteX3" fmla="*/ 3307209 w 3311708"/>
              <a:gd name="connsiteY3" fmla="*/ 412942 h 1960279"/>
              <a:gd name="connsiteX4" fmla="*/ 3310525 w 3311708"/>
              <a:gd name="connsiteY4" fmla="*/ 1873814 h 1960279"/>
              <a:gd name="connsiteX5" fmla="*/ 3311708 w 3311708"/>
              <a:gd name="connsiteY5" fmla="*/ 1927011 h 1960279"/>
              <a:gd name="connsiteX6" fmla="*/ 3311708 w 3311708"/>
              <a:gd name="connsiteY6" fmla="*/ 1960279 h 1960279"/>
              <a:gd name="connsiteX7" fmla="*/ 0 w 3311708"/>
              <a:gd name="connsiteY7" fmla="*/ 1958139 h 1960279"/>
              <a:gd name="connsiteX8" fmla="*/ 0 w 3311708"/>
              <a:gd name="connsiteY8" fmla="*/ 130033 h 1960279"/>
              <a:gd name="connsiteX9" fmla="*/ 39777 w 3311708"/>
              <a:gd name="connsiteY9" fmla="*/ 116834 h 1960279"/>
              <a:gd name="connsiteX10" fmla="*/ 174913 w 3311708"/>
              <a:gd name="connsiteY10" fmla="*/ 75757 h 1960279"/>
              <a:gd name="connsiteX11" fmla="*/ 646066 w 3311708"/>
              <a:gd name="connsiteY11" fmla="*/ 4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1708" h="1960279">
                <a:moveTo>
                  <a:pt x="646066" y="4"/>
                </a:moveTo>
                <a:cubicBezTo>
                  <a:pt x="753914" y="-264"/>
                  <a:pt x="870714" y="12416"/>
                  <a:pt x="997873" y="45277"/>
                </a:cubicBezTo>
                <a:cubicBezTo>
                  <a:pt x="1336963" y="132907"/>
                  <a:pt x="1824564" y="540260"/>
                  <a:pt x="2209453" y="601537"/>
                </a:cubicBezTo>
                <a:cubicBezTo>
                  <a:pt x="2594342" y="662814"/>
                  <a:pt x="3020189" y="499302"/>
                  <a:pt x="3307209" y="412942"/>
                </a:cubicBezTo>
                <a:cubicBezTo>
                  <a:pt x="3308846" y="714617"/>
                  <a:pt x="3301973" y="1423291"/>
                  <a:pt x="3310525" y="1873814"/>
                </a:cubicBezTo>
                <a:lnTo>
                  <a:pt x="3311708" y="1927011"/>
                </a:lnTo>
                <a:lnTo>
                  <a:pt x="3311708" y="1960279"/>
                </a:lnTo>
                <a:lnTo>
                  <a:pt x="0" y="1958139"/>
                </a:lnTo>
                <a:lnTo>
                  <a:pt x="0" y="130033"/>
                </a:lnTo>
                <a:lnTo>
                  <a:pt x="39777" y="116834"/>
                </a:lnTo>
                <a:cubicBezTo>
                  <a:pt x="77599" y="104570"/>
                  <a:pt x="120303" y="91315"/>
                  <a:pt x="174913" y="75757"/>
                </a:cubicBezTo>
                <a:cubicBezTo>
                  <a:pt x="311438" y="36863"/>
                  <a:pt x="466319" y="450"/>
                  <a:pt x="646066" y="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/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/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ADF08E-87F9-4F4A-9008-538BB0E5C563}"/>
                  </a:ext>
                </a:extLst>
              </p:cNvPr>
              <p:cNvSpPr txBox="1"/>
              <p:nvPr/>
            </p:nvSpPr>
            <p:spPr>
              <a:xfrm>
                <a:off x="2058162" y="3192425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ADF08E-87F9-4F4A-9008-538BB0E5C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162" y="3192425"/>
                <a:ext cx="247888" cy="369332"/>
              </a:xfrm>
              <a:prstGeom prst="rect">
                <a:avLst/>
              </a:prstGeom>
              <a:blipFill>
                <a:blip r:embed="rId4"/>
                <a:stretch>
                  <a:fillRect l="-45000" r="-4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203D83-5235-4C37-86C7-E0403D125494}"/>
                  </a:ext>
                </a:extLst>
              </p:cNvPr>
              <p:cNvSpPr txBox="1"/>
              <p:nvPr/>
            </p:nvSpPr>
            <p:spPr>
              <a:xfrm>
                <a:off x="2546222" y="3121071"/>
                <a:ext cx="337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203D83-5235-4C37-86C7-E0403D12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222" y="3121071"/>
                <a:ext cx="337720" cy="369332"/>
              </a:xfrm>
              <a:prstGeom prst="rect">
                <a:avLst/>
              </a:prstGeom>
              <a:blipFill>
                <a:blip r:embed="rId5"/>
                <a:stretch>
                  <a:fillRect l="-21818" r="-20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7BCC46-F942-450C-8E4F-747A860C3F83}"/>
                  </a:ext>
                </a:extLst>
              </p:cNvPr>
              <p:cNvSpPr txBox="1"/>
              <p:nvPr/>
            </p:nvSpPr>
            <p:spPr>
              <a:xfrm>
                <a:off x="2535305" y="3701534"/>
                <a:ext cx="332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7BCC46-F942-450C-8E4F-747A860C3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05" y="3701534"/>
                <a:ext cx="332270" cy="369332"/>
              </a:xfrm>
              <a:prstGeom prst="rect">
                <a:avLst/>
              </a:prstGeom>
              <a:blipFill>
                <a:blip r:embed="rId6"/>
                <a:stretch>
                  <a:fillRect l="-12963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99D44E-CA69-4D90-B0BB-0B98E18E0F92}"/>
              </a:ext>
            </a:extLst>
          </p:cNvPr>
          <p:cNvCxnSpPr>
            <a:cxnSpLocks/>
          </p:cNvCxnSpPr>
          <p:nvPr/>
        </p:nvCxnSpPr>
        <p:spPr>
          <a:xfrm>
            <a:off x="2883942" y="3322763"/>
            <a:ext cx="328561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7F18CE-7598-4FBD-8BFC-313623A9FBC5}"/>
              </a:ext>
            </a:extLst>
          </p:cNvPr>
          <p:cNvCxnSpPr>
            <a:cxnSpLocks/>
          </p:cNvCxnSpPr>
          <p:nvPr/>
        </p:nvCxnSpPr>
        <p:spPr>
          <a:xfrm>
            <a:off x="2883942" y="3924743"/>
            <a:ext cx="328561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1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F4454ED-5414-4571-9E18-7ED16C87265B}"/>
              </a:ext>
            </a:extLst>
          </p:cNvPr>
          <p:cNvSpPr/>
          <p:nvPr/>
        </p:nvSpPr>
        <p:spPr>
          <a:xfrm>
            <a:off x="2484120" y="3315143"/>
            <a:ext cx="3686175" cy="1960279"/>
          </a:xfrm>
          <a:custGeom>
            <a:avLst/>
            <a:gdLst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03255"/>
              <a:gd name="connsiteX1" fmla="*/ 307130 w 4284753"/>
              <a:gd name="connsiteY1" fmla="*/ 270502 h 2103255"/>
              <a:gd name="connsiteX2" fmla="*/ 825290 w 4284753"/>
              <a:gd name="connsiteY2" fmla="*/ 95242 h 2103255"/>
              <a:gd name="connsiteX3" fmla="*/ 1328210 w 4284753"/>
              <a:gd name="connsiteY3" fmla="*/ 34282 h 2103255"/>
              <a:gd name="connsiteX4" fmla="*/ 2897930 w 4284753"/>
              <a:gd name="connsiteY4" fmla="*/ 636262 h 2103255"/>
              <a:gd name="connsiteX5" fmla="*/ 3850430 w 4284753"/>
              <a:gd name="connsiteY5" fmla="*/ 491482 h 2103255"/>
              <a:gd name="connsiteX6" fmla="*/ 4025690 w 4284753"/>
              <a:gd name="connsiteY6" fmla="*/ 1992622 h 2103255"/>
              <a:gd name="connsiteX7" fmla="*/ 291890 w 4284753"/>
              <a:gd name="connsiteY7" fmla="*/ 1992622 h 2103255"/>
              <a:gd name="connsiteX0" fmla="*/ 25459 w 4018322"/>
              <a:gd name="connsiteY0" fmla="*/ 1992622 h 2103255"/>
              <a:gd name="connsiteX1" fmla="*/ 40699 w 4018322"/>
              <a:gd name="connsiteY1" fmla="*/ 270502 h 2103255"/>
              <a:gd name="connsiteX2" fmla="*/ 558859 w 4018322"/>
              <a:gd name="connsiteY2" fmla="*/ 95242 h 2103255"/>
              <a:gd name="connsiteX3" fmla="*/ 1061779 w 4018322"/>
              <a:gd name="connsiteY3" fmla="*/ 34282 h 2103255"/>
              <a:gd name="connsiteX4" fmla="*/ 2631499 w 4018322"/>
              <a:gd name="connsiteY4" fmla="*/ 636262 h 2103255"/>
              <a:gd name="connsiteX5" fmla="*/ 3583999 w 4018322"/>
              <a:gd name="connsiteY5" fmla="*/ 491482 h 2103255"/>
              <a:gd name="connsiteX6" fmla="*/ 3759259 w 4018322"/>
              <a:gd name="connsiteY6" fmla="*/ 1992622 h 2103255"/>
              <a:gd name="connsiteX7" fmla="*/ 25459 w 4018322"/>
              <a:gd name="connsiteY7" fmla="*/ 1992622 h 2103255"/>
              <a:gd name="connsiteX0" fmla="*/ 0 w 3992863"/>
              <a:gd name="connsiteY0" fmla="*/ 1992622 h 2103255"/>
              <a:gd name="connsiteX1" fmla="*/ 15240 w 3992863"/>
              <a:gd name="connsiteY1" fmla="*/ 270502 h 2103255"/>
              <a:gd name="connsiteX2" fmla="*/ 533400 w 3992863"/>
              <a:gd name="connsiteY2" fmla="*/ 95242 h 2103255"/>
              <a:gd name="connsiteX3" fmla="*/ 1036320 w 3992863"/>
              <a:gd name="connsiteY3" fmla="*/ 34282 h 2103255"/>
              <a:gd name="connsiteX4" fmla="*/ 2606040 w 3992863"/>
              <a:gd name="connsiteY4" fmla="*/ 636262 h 2103255"/>
              <a:gd name="connsiteX5" fmla="*/ 3558540 w 3992863"/>
              <a:gd name="connsiteY5" fmla="*/ 491482 h 2103255"/>
              <a:gd name="connsiteX6" fmla="*/ 3733800 w 3992863"/>
              <a:gd name="connsiteY6" fmla="*/ 1992622 h 2103255"/>
              <a:gd name="connsiteX7" fmla="*/ 0 w 3992863"/>
              <a:gd name="connsiteY7" fmla="*/ 1992622 h 2103255"/>
              <a:gd name="connsiteX0" fmla="*/ 0 w 3992863"/>
              <a:gd name="connsiteY0" fmla="*/ 1992622 h 2103255"/>
              <a:gd name="connsiteX1" fmla="*/ 15240 w 3992863"/>
              <a:gd name="connsiteY1" fmla="*/ 270502 h 2103255"/>
              <a:gd name="connsiteX2" fmla="*/ 533400 w 3992863"/>
              <a:gd name="connsiteY2" fmla="*/ 95242 h 2103255"/>
              <a:gd name="connsiteX3" fmla="*/ 1036320 w 3992863"/>
              <a:gd name="connsiteY3" fmla="*/ 34282 h 2103255"/>
              <a:gd name="connsiteX4" fmla="*/ 2606040 w 3992863"/>
              <a:gd name="connsiteY4" fmla="*/ 636262 h 2103255"/>
              <a:gd name="connsiteX5" fmla="*/ 3558540 w 3992863"/>
              <a:gd name="connsiteY5" fmla="*/ 491482 h 2103255"/>
              <a:gd name="connsiteX6" fmla="*/ 3733800 w 3992863"/>
              <a:gd name="connsiteY6" fmla="*/ 1992622 h 2103255"/>
              <a:gd name="connsiteX7" fmla="*/ 0 w 3992863"/>
              <a:gd name="connsiteY7" fmla="*/ 1992622 h 2103255"/>
              <a:gd name="connsiteX0" fmla="*/ 0 w 3992863"/>
              <a:gd name="connsiteY0" fmla="*/ 1992622 h 1992622"/>
              <a:gd name="connsiteX1" fmla="*/ 15240 w 3992863"/>
              <a:gd name="connsiteY1" fmla="*/ 270502 h 1992622"/>
              <a:gd name="connsiteX2" fmla="*/ 533400 w 3992863"/>
              <a:gd name="connsiteY2" fmla="*/ 95242 h 1992622"/>
              <a:gd name="connsiteX3" fmla="*/ 1036320 w 3992863"/>
              <a:gd name="connsiteY3" fmla="*/ 34282 h 1992622"/>
              <a:gd name="connsiteX4" fmla="*/ 2606040 w 3992863"/>
              <a:gd name="connsiteY4" fmla="*/ 636262 h 1992622"/>
              <a:gd name="connsiteX5" fmla="*/ 3558540 w 3992863"/>
              <a:gd name="connsiteY5" fmla="*/ 491482 h 1992622"/>
              <a:gd name="connsiteX6" fmla="*/ 3733800 w 3992863"/>
              <a:gd name="connsiteY6" fmla="*/ 1992622 h 1992622"/>
              <a:gd name="connsiteX7" fmla="*/ 0 w 3992863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558540 w 3733800"/>
              <a:gd name="connsiteY5" fmla="*/ 49148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58590"/>
              <a:gd name="connsiteY0" fmla="*/ 1992622 h 1992622"/>
              <a:gd name="connsiteX1" fmla="*/ 15240 w 3758590"/>
              <a:gd name="connsiteY1" fmla="*/ 270502 h 1992622"/>
              <a:gd name="connsiteX2" fmla="*/ 533400 w 3758590"/>
              <a:gd name="connsiteY2" fmla="*/ 95242 h 1992622"/>
              <a:gd name="connsiteX3" fmla="*/ 1036320 w 3758590"/>
              <a:gd name="connsiteY3" fmla="*/ 34282 h 1992622"/>
              <a:gd name="connsiteX4" fmla="*/ 2606040 w 3758590"/>
              <a:gd name="connsiteY4" fmla="*/ 636262 h 1992622"/>
              <a:gd name="connsiteX5" fmla="*/ 3649980 w 3758590"/>
              <a:gd name="connsiteY5" fmla="*/ 476242 h 1992622"/>
              <a:gd name="connsiteX6" fmla="*/ 3733800 w 3758590"/>
              <a:gd name="connsiteY6" fmla="*/ 1992622 h 1992622"/>
              <a:gd name="connsiteX7" fmla="*/ 0 w 3758590"/>
              <a:gd name="connsiteY7" fmla="*/ 1992622 h 1992622"/>
              <a:gd name="connsiteX0" fmla="*/ 0 w 3758590"/>
              <a:gd name="connsiteY0" fmla="*/ 1992622 h 1992622"/>
              <a:gd name="connsiteX1" fmla="*/ 15240 w 3758590"/>
              <a:gd name="connsiteY1" fmla="*/ 270502 h 1992622"/>
              <a:gd name="connsiteX2" fmla="*/ 533400 w 3758590"/>
              <a:gd name="connsiteY2" fmla="*/ 95242 h 1992622"/>
              <a:gd name="connsiteX3" fmla="*/ 1036320 w 3758590"/>
              <a:gd name="connsiteY3" fmla="*/ 34282 h 1992622"/>
              <a:gd name="connsiteX4" fmla="*/ 2606040 w 3758590"/>
              <a:gd name="connsiteY4" fmla="*/ 636262 h 1992622"/>
              <a:gd name="connsiteX5" fmla="*/ 3649980 w 3758590"/>
              <a:gd name="connsiteY5" fmla="*/ 476242 h 1992622"/>
              <a:gd name="connsiteX6" fmla="*/ 3733800 w 3758590"/>
              <a:gd name="connsiteY6" fmla="*/ 1992622 h 1992622"/>
              <a:gd name="connsiteX7" fmla="*/ 0 w 375859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58318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58318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29574 h 1929574"/>
              <a:gd name="connsiteX1" fmla="*/ 15240 w 3733800"/>
              <a:gd name="connsiteY1" fmla="*/ 207454 h 1929574"/>
              <a:gd name="connsiteX2" fmla="*/ 533400 w 3733800"/>
              <a:gd name="connsiteY2" fmla="*/ 32194 h 1929574"/>
              <a:gd name="connsiteX3" fmla="*/ 1371600 w 3733800"/>
              <a:gd name="connsiteY3" fmla="*/ 55054 h 1929574"/>
              <a:gd name="connsiteX4" fmla="*/ 2583180 w 3733800"/>
              <a:gd name="connsiteY4" fmla="*/ 573214 h 1929574"/>
              <a:gd name="connsiteX5" fmla="*/ 3649980 w 3733800"/>
              <a:gd name="connsiteY5" fmla="*/ 413194 h 1929574"/>
              <a:gd name="connsiteX6" fmla="*/ 3733800 w 3733800"/>
              <a:gd name="connsiteY6" fmla="*/ 1929574 h 1929574"/>
              <a:gd name="connsiteX7" fmla="*/ 0 w 3733800"/>
              <a:gd name="connsiteY7" fmla="*/ 1929574 h 1929574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0787 h 1950787"/>
              <a:gd name="connsiteX1" fmla="*/ 15240 w 3733800"/>
              <a:gd name="connsiteY1" fmla="*/ 228667 h 1950787"/>
              <a:gd name="connsiteX2" fmla="*/ 548640 w 3733800"/>
              <a:gd name="connsiteY2" fmla="*/ 68647 h 1950787"/>
              <a:gd name="connsiteX3" fmla="*/ 1371600 w 3733800"/>
              <a:gd name="connsiteY3" fmla="*/ 38167 h 1950787"/>
              <a:gd name="connsiteX4" fmla="*/ 2583180 w 3733800"/>
              <a:gd name="connsiteY4" fmla="*/ 594427 h 1950787"/>
              <a:gd name="connsiteX5" fmla="*/ 3649980 w 3733800"/>
              <a:gd name="connsiteY5" fmla="*/ 434407 h 1950787"/>
              <a:gd name="connsiteX6" fmla="*/ 3733800 w 3733800"/>
              <a:gd name="connsiteY6" fmla="*/ 1950787 h 1950787"/>
              <a:gd name="connsiteX7" fmla="*/ 0 w 3733800"/>
              <a:gd name="connsiteY7" fmla="*/ 1950787 h 1950787"/>
              <a:gd name="connsiteX0" fmla="*/ 0 w 3733800"/>
              <a:gd name="connsiteY0" fmla="*/ 1957897 h 1957897"/>
              <a:gd name="connsiteX1" fmla="*/ 15240 w 3733800"/>
              <a:gd name="connsiteY1" fmla="*/ 235777 h 1957897"/>
              <a:gd name="connsiteX2" fmla="*/ 548640 w 3733800"/>
              <a:gd name="connsiteY2" fmla="*/ 75757 h 1957897"/>
              <a:gd name="connsiteX3" fmla="*/ 1371600 w 3733800"/>
              <a:gd name="connsiteY3" fmla="*/ 45277 h 1957897"/>
              <a:gd name="connsiteX4" fmla="*/ 2583180 w 3733800"/>
              <a:gd name="connsiteY4" fmla="*/ 601537 h 1957897"/>
              <a:gd name="connsiteX5" fmla="*/ 3649980 w 3733800"/>
              <a:gd name="connsiteY5" fmla="*/ 441517 h 1957897"/>
              <a:gd name="connsiteX6" fmla="*/ 3733800 w 3733800"/>
              <a:gd name="connsiteY6" fmla="*/ 1957897 h 1957897"/>
              <a:gd name="connsiteX7" fmla="*/ 0 w 3733800"/>
              <a:gd name="connsiteY7" fmla="*/ 1957897 h 1957897"/>
              <a:gd name="connsiteX0" fmla="*/ 0 w 3686175"/>
              <a:gd name="connsiteY0" fmla="*/ 1957897 h 1960279"/>
              <a:gd name="connsiteX1" fmla="*/ 15240 w 3686175"/>
              <a:gd name="connsiteY1" fmla="*/ 235777 h 1960279"/>
              <a:gd name="connsiteX2" fmla="*/ 548640 w 3686175"/>
              <a:gd name="connsiteY2" fmla="*/ 75757 h 1960279"/>
              <a:gd name="connsiteX3" fmla="*/ 1371600 w 3686175"/>
              <a:gd name="connsiteY3" fmla="*/ 45277 h 1960279"/>
              <a:gd name="connsiteX4" fmla="*/ 2583180 w 3686175"/>
              <a:gd name="connsiteY4" fmla="*/ 601537 h 1960279"/>
              <a:gd name="connsiteX5" fmla="*/ 3649980 w 3686175"/>
              <a:gd name="connsiteY5" fmla="*/ 441517 h 1960279"/>
              <a:gd name="connsiteX6" fmla="*/ 3686175 w 3686175"/>
              <a:gd name="connsiteY6" fmla="*/ 1960279 h 1960279"/>
              <a:gd name="connsiteX7" fmla="*/ 0 w 3686175"/>
              <a:gd name="connsiteY7" fmla="*/ 1957897 h 1960279"/>
              <a:gd name="connsiteX0" fmla="*/ 0 w 3692232"/>
              <a:gd name="connsiteY0" fmla="*/ 1957897 h 1960279"/>
              <a:gd name="connsiteX1" fmla="*/ 15240 w 3692232"/>
              <a:gd name="connsiteY1" fmla="*/ 235777 h 1960279"/>
              <a:gd name="connsiteX2" fmla="*/ 548640 w 3692232"/>
              <a:gd name="connsiteY2" fmla="*/ 75757 h 1960279"/>
              <a:gd name="connsiteX3" fmla="*/ 1371600 w 3692232"/>
              <a:gd name="connsiteY3" fmla="*/ 45277 h 1960279"/>
              <a:gd name="connsiteX4" fmla="*/ 2583180 w 3692232"/>
              <a:gd name="connsiteY4" fmla="*/ 601537 h 1960279"/>
              <a:gd name="connsiteX5" fmla="*/ 3680936 w 3692232"/>
              <a:gd name="connsiteY5" fmla="*/ 412942 h 1960279"/>
              <a:gd name="connsiteX6" fmla="*/ 3686175 w 3692232"/>
              <a:gd name="connsiteY6" fmla="*/ 1960279 h 1960279"/>
              <a:gd name="connsiteX7" fmla="*/ 0 w 3692232"/>
              <a:gd name="connsiteY7" fmla="*/ 1957897 h 1960279"/>
              <a:gd name="connsiteX0" fmla="*/ 0 w 3686175"/>
              <a:gd name="connsiteY0" fmla="*/ 1957897 h 1960279"/>
              <a:gd name="connsiteX1" fmla="*/ 15240 w 3686175"/>
              <a:gd name="connsiteY1" fmla="*/ 235777 h 1960279"/>
              <a:gd name="connsiteX2" fmla="*/ 548640 w 3686175"/>
              <a:gd name="connsiteY2" fmla="*/ 75757 h 1960279"/>
              <a:gd name="connsiteX3" fmla="*/ 1371600 w 3686175"/>
              <a:gd name="connsiteY3" fmla="*/ 45277 h 1960279"/>
              <a:gd name="connsiteX4" fmla="*/ 2583180 w 3686175"/>
              <a:gd name="connsiteY4" fmla="*/ 601537 h 1960279"/>
              <a:gd name="connsiteX5" fmla="*/ 3680936 w 3686175"/>
              <a:gd name="connsiteY5" fmla="*/ 412942 h 1960279"/>
              <a:gd name="connsiteX6" fmla="*/ 3686175 w 3686175"/>
              <a:gd name="connsiteY6" fmla="*/ 1960279 h 1960279"/>
              <a:gd name="connsiteX7" fmla="*/ 0 w 3686175"/>
              <a:gd name="connsiteY7" fmla="*/ 1957897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6175" h="1960279">
                <a:moveTo>
                  <a:pt x="0" y="1957897"/>
                </a:moveTo>
                <a:cubicBezTo>
                  <a:pt x="12700" y="1556577"/>
                  <a:pt x="2540" y="582487"/>
                  <a:pt x="15240" y="235777"/>
                </a:cubicBezTo>
                <a:cubicBezTo>
                  <a:pt x="302260" y="163387"/>
                  <a:pt x="330200" y="137987"/>
                  <a:pt x="548640" y="75757"/>
                </a:cubicBezTo>
                <a:cubicBezTo>
                  <a:pt x="767080" y="13527"/>
                  <a:pt x="1032510" y="-42353"/>
                  <a:pt x="1371600" y="45277"/>
                </a:cubicBezTo>
                <a:cubicBezTo>
                  <a:pt x="1710690" y="132907"/>
                  <a:pt x="2198291" y="540260"/>
                  <a:pt x="2583180" y="601537"/>
                </a:cubicBezTo>
                <a:cubicBezTo>
                  <a:pt x="2968069" y="662814"/>
                  <a:pt x="3393916" y="499302"/>
                  <a:pt x="3680936" y="412942"/>
                </a:cubicBezTo>
                <a:cubicBezTo>
                  <a:pt x="3682682" y="734728"/>
                  <a:pt x="3674745" y="1519589"/>
                  <a:pt x="3686175" y="1960279"/>
                </a:cubicBezTo>
                <a:lnTo>
                  <a:pt x="0" y="19578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C567A2-6C56-4D6C-A1CD-92C8C831DF44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BA9971-4241-4EF5-B23A-50D8EF5A4172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8B2D40-E7B4-42BE-A862-9C392D67B96A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8F292C-7080-4204-BF7F-B468FAA8F6DC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6170295" y="3321748"/>
            <a:ext cx="148" cy="195367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4AF843-39FB-4901-B402-619157095783}"/>
              </a:ext>
            </a:extLst>
          </p:cNvPr>
          <p:cNvSpPr/>
          <p:nvPr/>
        </p:nvSpPr>
        <p:spPr>
          <a:xfrm>
            <a:off x="2857847" y="3315143"/>
            <a:ext cx="3311708" cy="1960279"/>
          </a:xfrm>
          <a:custGeom>
            <a:avLst/>
            <a:gdLst>
              <a:gd name="connsiteX0" fmla="*/ 646066 w 3311708"/>
              <a:gd name="connsiteY0" fmla="*/ 4 h 1960279"/>
              <a:gd name="connsiteX1" fmla="*/ 997873 w 3311708"/>
              <a:gd name="connsiteY1" fmla="*/ 45277 h 1960279"/>
              <a:gd name="connsiteX2" fmla="*/ 2209453 w 3311708"/>
              <a:gd name="connsiteY2" fmla="*/ 601537 h 1960279"/>
              <a:gd name="connsiteX3" fmla="*/ 3307209 w 3311708"/>
              <a:gd name="connsiteY3" fmla="*/ 412942 h 1960279"/>
              <a:gd name="connsiteX4" fmla="*/ 3310525 w 3311708"/>
              <a:gd name="connsiteY4" fmla="*/ 1873814 h 1960279"/>
              <a:gd name="connsiteX5" fmla="*/ 3311708 w 3311708"/>
              <a:gd name="connsiteY5" fmla="*/ 1927011 h 1960279"/>
              <a:gd name="connsiteX6" fmla="*/ 3311708 w 3311708"/>
              <a:gd name="connsiteY6" fmla="*/ 1960279 h 1960279"/>
              <a:gd name="connsiteX7" fmla="*/ 0 w 3311708"/>
              <a:gd name="connsiteY7" fmla="*/ 1958139 h 1960279"/>
              <a:gd name="connsiteX8" fmla="*/ 0 w 3311708"/>
              <a:gd name="connsiteY8" fmla="*/ 130033 h 1960279"/>
              <a:gd name="connsiteX9" fmla="*/ 39777 w 3311708"/>
              <a:gd name="connsiteY9" fmla="*/ 116834 h 1960279"/>
              <a:gd name="connsiteX10" fmla="*/ 174913 w 3311708"/>
              <a:gd name="connsiteY10" fmla="*/ 75757 h 1960279"/>
              <a:gd name="connsiteX11" fmla="*/ 646066 w 3311708"/>
              <a:gd name="connsiteY11" fmla="*/ 4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1708" h="1960279">
                <a:moveTo>
                  <a:pt x="646066" y="4"/>
                </a:moveTo>
                <a:cubicBezTo>
                  <a:pt x="753914" y="-264"/>
                  <a:pt x="870714" y="12416"/>
                  <a:pt x="997873" y="45277"/>
                </a:cubicBezTo>
                <a:cubicBezTo>
                  <a:pt x="1336963" y="132907"/>
                  <a:pt x="1824564" y="540260"/>
                  <a:pt x="2209453" y="601537"/>
                </a:cubicBezTo>
                <a:cubicBezTo>
                  <a:pt x="2594342" y="662814"/>
                  <a:pt x="3020189" y="499302"/>
                  <a:pt x="3307209" y="412942"/>
                </a:cubicBezTo>
                <a:cubicBezTo>
                  <a:pt x="3308846" y="714617"/>
                  <a:pt x="3301973" y="1423291"/>
                  <a:pt x="3310525" y="1873814"/>
                </a:cubicBezTo>
                <a:lnTo>
                  <a:pt x="3311708" y="1927011"/>
                </a:lnTo>
                <a:lnTo>
                  <a:pt x="3311708" y="1960279"/>
                </a:lnTo>
                <a:lnTo>
                  <a:pt x="0" y="1958139"/>
                </a:lnTo>
                <a:lnTo>
                  <a:pt x="0" y="130033"/>
                </a:lnTo>
                <a:lnTo>
                  <a:pt x="39777" y="116834"/>
                </a:lnTo>
                <a:cubicBezTo>
                  <a:pt x="77599" y="104570"/>
                  <a:pt x="120303" y="91315"/>
                  <a:pt x="174913" y="75757"/>
                </a:cubicBezTo>
                <a:cubicBezTo>
                  <a:pt x="311438" y="36863"/>
                  <a:pt x="466319" y="450"/>
                  <a:pt x="646066" y="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1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4AF843-39FB-4901-B402-619157095783}"/>
              </a:ext>
            </a:extLst>
          </p:cNvPr>
          <p:cNvSpPr/>
          <p:nvPr/>
        </p:nvSpPr>
        <p:spPr>
          <a:xfrm>
            <a:off x="2857847" y="3315143"/>
            <a:ext cx="3311708" cy="1960279"/>
          </a:xfrm>
          <a:custGeom>
            <a:avLst/>
            <a:gdLst>
              <a:gd name="connsiteX0" fmla="*/ 646066 w 3311708"/>
              <a:gd name="connsiteY0" fmla="*/ 4 h 1960279"/>
              <a:gd name="connsiteX1" fmla="*/ 997873 w 3311708"/>
              <a:gd name="connsiteY1" fmla="*/ 45277 h 1960279"/>
              <a:gd name="connsiteX2" fmla="*/ 2209453 w 3311708"/>
              <a:gd name="connsiteY2" fmla="*/ 601537 h 1960279"/>
              <a:gd name="connsiteX3" fmla="*/ 3307209 w 3311708"/>
              <a:gd name="connsiteY3" fmla="*/ 412942 h 1960279"/>
              <a:gd name="connsiteX4" fmla="*/ 3310525 w 3311708"/>
              <a:gd name="connsiteY4" fmla="*/ 1873814 h 1960279"/>
              <a:gd name="connsiteX5" fmla="*/ 3311708 w 3311708"/>
              <a:gd name="connsiteY5" fmla="*/ 1927011 h 1960279"/>
              <a:gd name="connsiteX6" fmla="*/ 3311708 w 3311708"/>
              <a:gd name="connsiteY6" fmla="*/ 1960279 h 1960279"/>
              <a:gd name="connsiteX7" fmla="*/ 0 w 3311708"/>
              <a:gd name="connsiteY7" fmla="*/ 1958139 h 1960279"/>
              <a:gd name="connsiteX8" fmla="*/ 0 w 3311708"/>
              <a:gd name="connsiteY8" fmla="*/ 130033 h 1960279"/>
              <a:gd name="connsiteX9" fmla="*/ 39777 w 3311708"/>
              <a:gd name="connsiteY9" fmla="*/ 116834 h 1960279"/>
              <a:gd name="connsiteX10" fmla="*/ 174913 w 3311708"/>
              <a:gd name="connsiteY10" fmla="*/ 75757 h 1960279"/>
              <a:gd name="connsiteX11" fmla="*/ 646066 w 3311708"/>
              <a:gd name="connsiteY11" fmla="*/ 4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1708" h="1960279">
                <a:moveTo>
                  <a:pt x="646066" y="4"/>
                </a:moveTo>
                <a:cubicBezTo>
                  <a:pt x="753914" y="-264"/>
                  <a:pt x="870714" y="12416"/>
                  <a:pt x="997873" y="45277"/>
                </a:cubicBezTo>
                <a:cubicBezTo>
                  <a:pt x="1336963" y="132907"/>
                  <a:pt x="1824564" y="540260"/>
                  <a:pt x="2209453" y="601537"/>
                </a:cubicBezTo>
                <a:cubicBezTo>
                  <a:pt x="2594342" y="662814"/>
                  <a:pt x="3020189" y="499302"/>
                  <a:pt x="3307209" y="412942"/>
                </a:cubicBezTo>
                <a:cubicBezTo>
                  <a:pt x="3308846" y="714617"/>
                  <a:pt x="3301973" y="1423291"/>
                  <a:pt x="3310525" y="1873814"/>
                </a:cubicBezTo>
                <a:lnTo>
                  <a:pt x="3311708" y="1927011"/>
                </a:lnTo>
                <a:lnTo>
                  <a:pt x="3311708" y="1960279"/>
                </a:lnTo>
                <a:lnTo>
                  <a:pt x="0" y="1958139"/>
                </a:lnTo>
                <a:lnTo>
                  <a:pt x="0" y="130033"/>
                </a:lnTo>
                <a:lnTo>
                  <a:pt x="39777" y="116834"/>
                </a:lnTo>
                <a:cubicBezTo>
                  <a:pt x="77599" y="104570"/>
                  <a:pt x="120303" y="91315"/>
                  <a:pt x="174913" y="75757"/>
                </a:cubicBezTo>
                <a:cubicBezTo>
                  <a:pt x="311438" y="36863"/>
                  <a:pt x="466319" y="450"/>
                  <a:pt x="646066" y="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/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7" y="4906015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/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764" y="4904351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54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F552AA5-F194-462A-B39E-09C0BE4A8197}"/>
              </a:ext>
            </a:extLst>
          </p:cNvPr>
          <p:cNvSpPr/>
          <p:nvPr/>
        </p:nvSpPr>
        <p:spPr>
          <a:xfrm>
            <a:off x="4111625" y="5274183"/>
            <a:ext cx="1382397" cy="1031399"/>
          </a:xfrm>
          <a:custGeom>
            <a:avLst/>
            <a:gdLst>
              <a:gd name="connsiteX0" fmla="*/ 1382397 w 1382397"/>
              <a:gd name="connsiteY0" fmla="*/ 0 h 1028224"/>
              <a:gd name="connsiteX1" fmla="*/ 1382397 w 1382397"/>
              <a:gd name="connsiteY1" fmla="*/ 353109 h 1028224"/>
              <a:gd name="connsiteX2" fmla="*/ 1320149 w 1382397"/>
              <a:gd name="connsiteY2" fmla="*/ 432323 h 1028224"/>
              <a:gd name="connsiteX3" fmla="*/ 574675 w 1382397"/>
              <a:gd name="connsiteY3" fmla="*/ 1028193 h 1028224"/>
              <a:gd name="connsiteX4" fmla="*/ 0 w 1382397"/>
              <a:gd name="connsiteY4" fmla="*/ 2668 h 1028224"/>
              <a:gd name="connsiteX0" fmla="*/ 1382397 w 1382397"/>
              <a:gd name="connsiteY0" fmla="*/ 0 h 1031399"/>
              <a:gd name="connsiteX1" fmla="*/ 1382397 w 1382397"/>
              <a:gd name="connsiteY1" fmla="*/ 353109 h 1031399"/>
              <a:gd name="connsiteX2" fmla="*/ 1320149 w 1382397"/>
              <a:gd name="connsiteY2" fmla="*/ 432323 h 1031399"/>
              <a:gd name="connsiteX3" fmla="*/ 536575 w 1382397"/>
              <a:gd name="connsiteY3" fmla="*/ 1031368 h 1031399"/>
              <a:gd name="connsiteX4" fmla="*/ 0 w 1382397"/>
              <a:gd name="connsiteY4" fmla="*/ 2668 h 1031399"/>
              <a:gd name="connsiteX5" fmla="*/ 1382397 w 1382397"/>
              <a:gd name="connsiteY5" fmla="*/ 0 h 103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2397" h="1031399">
                <a:moveTo>
                  <a:pt x="1382397" y="0"/>
                </a:moveTo>
                <a:lnTo>
                  <a:pt x="1382397" y="353109"/>
                </a:lnTo>
                <a:lnTo>
                  <a:pt x="1320149" y="432323"/>
                </a:lnTo>
                <a:cubicBezTo>
                  <a:pt x="1083130" y="723137"/>
                  <a:pt x="744604" y="1035006"/>
                  <a:pt x="536575" y="1031368"/>
                </a:cubicBezTo>
                <a:cubicBezTo>
                  <a:pt x="203729" y="1025547"/>
                  <a:pt x="120121" y="285243"/>
                  <a:pt x="0" y="2668"/>
                </a:cubicBezTo>
                <a:lnTo>
                  <a:pt x="1382397" y="0"/>
                </a:lnTo>
                <a:close/>
              </a:path>
            </a:pathLst>
          </a:custGeom>
          <a:solidFill>
            <a:srgbClr val="FF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7FFE86-508B-4587-8406-C44E0A3FF69E}"/>
              </a:ext>
            </a:extLst>
          </p:cNvPr>
          <p:cNvSpPr/>
          <p:nvPr/>
        </p:nvSpPr>
        <p:spPr>
          <a:xfrm>
            <a:off x="2854326" y="4451762"/>
            <a:ext cx="1263650" cy="825089"/>
          </a:xfrm>
          <a:custGeom>
            <a:avLst/>
            <a:gdLst>
              <a:gd name="connsiteX0" fmla="*/ 53263 w 1316913"/>
              <a:gd name="connsiteY0" fmla="*/ 840798 h 840798"/>
              <a:gd name="connsiteX1" fmla="*/ 43738 w 1316913"/>
              <a:gd name="connsiteY1" fmla="*/ 342323 h 840798"/>
              <a:gd name="connsiteX2" fmla="*/ 529513 w 1316913"/>
              <a:gd name="connsiteY2" fmla="*/ 15298 h 840798"/>
              <a:gd name="connsiteX3" fmla="*/ 1316913 w 1316913"/>
              <a:gd name="connsiteY3" fmla="*/ 837623 h 840798"/>
              <a:gd name="connsiteX0" fmla="*/ 68702 w 1332352"/>
              <a:gd name="connsiteY0" fmla="*/ 816417 h 816417"/>
              <a:gd name="connsiteX1" fmla="*/ 59177 w 1332352"/>
              <a:gd name="connsiteY1" fmla="*/ 317942 h 816417"/>
              <a:gd name="connsiteX2" fmla="*/ 757677 w 1332352"/>
              <a:gd name="connsiteY2" fmla="*/ 16317 h 816417"/>
              <a:gd name="connsiteX3" fmla="*/ 1332352 w 1332352"/>
              <a:gd name="connsiteY3" fmla="*/ 813242 h 816417"/>
              <a:gd name="connsiteX0" fmla="*/ 68702 w 1332352"/>
              <a:gd name="connsiteY0" fmla="*/ 841463 h 841463"/>
              <a:gd name="connsiteX1" fmla="*/ 59177 w 1332352"/>
              <a:gd name="connsiteY1" fmla="*/ 342988 h 841463"/>
              <a:gd name="connsiteX2" fmla="*/ 757677 w 1332352"/>
              <a:gd name="connsiteY2" fmla="*/ 41363 h 841463"/>
              <a:gd name="connsiteX3" fmla="*/ 1332352 w 1332352"/>
              <a:gd name="connsiteY3" fmla="*/ 838288 h 841463"/>
              <a:gd name="connsiteX0" fmla="*/ 68702 w 1332352"/>
              <a:gd name="connsiteY0" fmla="*/ 841463 h 841463"/>
              <a:gd name="connsiteX1" fmla="*/ 59177 w 1332352"/>
              <a:gd name="connsiteY1" fmla="*/ 342988 h 841463"/>
              <a:gd name="connsiteX2" fmla="*/ 757677 w 1332352"/>
              <a:gd name="connsiteY2" fmla="*/ 41363 h 841463"/>
              <a:gd name="connsiteX3" fmla="*/ 1332352 w 1332352"/>
              <a:gd name="connsiteY3" fmla="*/ 838288 h 841463"/>
              <a:gd name="connsiteX0" fmla="*/ 68702 w 1332352"/>
              <a:gd name="connsiteY0" fmla="*/ 841463 h 841463"/>
              <a:gd name="connsiteX1" fmla="*/ 59177 w 1332352"/>
              <a:gd name="connsiteY1" fmla="*/ 342988 h 841463"/>
              <a:gd name="connsiteX2" fmla="*/ 757677 w 1332352"/>
              <a:gd name="connsiteY2" fmla="*/ 41363 h 841463"/>
              <a:gd name="connsiteX3" fmla="*/ 1332352 w 1332352"/>
              <a:gd name="connsiteY3" fmla="*/ 838288 h 841463"/>
              <a:gd name="connsiteX0" fmla="*/ 21031 w 1284681"/>
              <a:gd name="connsiteY0" fmla="*/ 841463 h 841463"/>
              <a:gd name="connsiteX1" fmla="*/ 11506 w 1284681"/>
              <a:gd name="connsiteY1" fmla="*/ 342988 h 841463"/>
              <a:gd name="connsiteX2" fmla="*/ 710006 w 1284681"/>
              <a:gd name="connsiteY2" fmla="*/ 41363 h 841463"/>
              <a:gd name="connsiteX3" fmla="*/ 1284681 w 1284681"/>
              <a:gd name="connsiteY3" fmla="*/ 838288 h 841463"/>
              <a:gd name="connsiteX0" fmla="*/ 9525 w 1273175"/>
              <a:gd name="connsiteY0" fmla="*/ 841463 h 841463"/>
              <a:gd name="connsiteX1" fmla="*/ 0 w 1273175"/>
              <a:gd name="connsiteY1" fmla="*/ 342988 h 841463"/>
              <a:gd name="connsiteX2" fmla="*/ 698500 w 1273175"/>
              <a:gd name="connsiteY2" fmla="*/ 41363 h 841463"/>
              <a:gd name="connsiteX3" fmla="*/ 1273175 w 1273175"/>
              <a:gd name="connsiteY3" fmla="*/ 838288 h 841463"/>
              <a:gd name="connsiteX0" fmla="*/ 9525 w 1273175"/>
              <a:gd name="connsiteY0" fmla="*/ 841463 h 841463"/>
              <a:gd name="connsiteX1" fmla="*/ 0 w 1273175"/>
              <a:gd name="connsiteY1" fmla="*/ 342988 h 841463"/>
              <a:gd name="connsiteX2" fmla="*/ 698500 w 1273175"/>
              <a:gd name="connsiteY2" fmla="*/ 41363 h 841463"/>
              <a:gd name="connsiteX3" fmla="*/ 1273175 w 1273175"/>
              <a:gd name="connsiteY3" fmla="*/ 838288 h 841463"/>
              <a:gd name="connsiteX0" fmla="*/ 0 w 1263650"/>
              <a:gd name="connsiteY0" fmla="*/ 817754 h 817754"/>
              <a:gd name="connsiteX1" fmla="*/ 0 w 1263650"/>
              <a:gd name="connsiteY1" fmla="*/ 306579 h 817754"/>
              <a:gd name="connsiteX2" fmla="*/ 688975 w 1263650"/>
              <a:gd name="connsiteY2" fmla="*/ 17654 h 817754"/>
              <a:gd name="connsiteX3" fmla="*/ 1263650 w 1263650"/>
              <a:gd name="connsiteY3" fmla="*/ 814579 h 817754"/>
              <a:gd name="connsiteX0" fmla="*/ 0 w 1263650"/>
              <a:gd name="connsiteY0" fmla="*/ 819014 h 819014"/>
              <a:gd name="connsiteX1" fmla="*/ 0 w 1263650"/>
              <a:gd name="connsiteY1" fmla="*/ 307839 h 819014"/>
              <a:gd name="connsiteX2" fmla="*/ 688975 w 1263650"/>
              <a:gd name="connsiteY2" fmla="*/ 18914 h 819014"/>
              <a:gd name="connsiteX3" fmla="*/ 1263650 w 1263650"/>
              <a:gd name="connsiteY3" fmla="*/ 815839 h 819014"/>
              <a:gd name="connsiteX0" fmla="*/ 0 w 1263650"/>
              <a:gd name="connsiteY0" fmla="*/ 826644 h 826644"/>
              <a:gd name="connsiteX1" fmla="*/ 0 w 1263650"/>
              <a:gd name="connsiteY1" fmla="*/ 315469 h 826644"/>
              <a:gd name="connsiteX2" fmla="*/ 688975 w 1263650"/>
              <a:gd name="connsiteY2" fmla="*/ 26544 h 826644"/>
              <a:gd name="connsiteX3" fmla="*/ 1263650 w 1263650"/>
              <a:gd name="connsiteY3" fmla="*/ 823469 h 826644"/>
              <a:gd name="connsiteX0" fmla="*/ 0 w 1263650"/>
              <a:gd name="connsiteY0" fmla="*/ 825089 h 825089"/>
              <a:gd name="connsiteX1" fmla="*/ 0 w 1263650"/>
              <a:gd name="connsiteY1" fmla="*/ 313914 h 825089"/>
              <a:gd name="connsiteX2" fmla="*/ 688975 w 1263650"/>
              <a:gd name="connsiteY2" fmla="*/ 24989 h 825089"/>
              <a:gd name="connsiteX3" fmla="*/ 1263650 w 1263650"/>
              <a:gd name="connsiteY3" fmla="*/ 821914 h 82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3650" h="825089">
                <a:moveTo>
                  <a:pt x="0" y="825089"/>
                </a:moveTo>
                <a:cubicBezTo>
                  <a:pt x="3175" y="628768"/>
                  <a:pt x="5821" y="501239"/>
                  <a:pt x="0" y="313914"/>
                </a:cubicBezTo>
                <a:cubicBezTo>
                  <a:pt x="133879" y="180564"/>
                  <a:pt x="411692" y="-81903"/>
                  <a:pt x="688975" y="24989"/>
                </a:cubicBezTo>
                <a:cubicBezTo>
                  <a:pt x="966258" y="131881"/>
                  <a:pt x="1106223" y="436151"/>
                  <a:pt x="1263650" y="821914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4183"/>
            <a:ext cx="399449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4205288"/>
            <a:ext cx="0" cy="224313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2313037" y="4462167"/>
            <a:ext cx="3590851" cy="1844655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4986615"/>
              <a:gd name="connsiteY0" fmla="*/ 167224 h 617277"/>
              <a:gd name="connsiteX1" fmla="*/ 501015 w 4986615"/>
              <a:gd name="connsiteY1" fmla="*/ 221938 h 617277"/>
              <a:gd name="connsiteX2" fmla="*/ 1753040 w 4986615"/>
              <a:gd name="connsiteY2" fmla="*/ 10924 h 617277"/>
              <a:gd name="connsiteX3" fmla="*/ 3230147 w 4986615"/>
              <a:gd name="connsiteY3" fmla="*/ 615834 h 617277"/>
              <a:gd name="connsiteX4" fmla="*/ 4833864 w 4986615"/>
              <a:gd name="connsiteY4" fmla="*/ 179735 h 617277"/>
              <a:gd name="connsiteX5" fmla="*/ 4847932 w 4986615"/>
              <a:gd name="connsiteY5" fmla="*/ 179735 h 617277"/>
              <a:gd name="connsiteX0" fmla="*/ 0 w 4986615"/>
              <a:gd name="connsiteY0" fmla="*/ 156705 h 606758"/>
              <a:gd name="connsiteX1" fmla="*/ 653415 w 4986615"/>
              <a:gd name="connsiteY1" fmla="*/ 506082 h 606758"/>
              <a:gd name="connsiteX2" fmla="*/ 1753040 w 4986615"/>
              <a:gd name="connsiteY2" fmla="*/ 405 h 606758"/>
              <a:gd name="connsiteX3" fmla="*/ 3230147 w 4986615"/>
              <a:gd name="connsiteY3" fmla="*/ 605315 h 606758"/>
              <a:gd name="connsiteX4" fmla="*/ 4833864 w 4986615"/>
              <a:gd name="connsiteY4" fmla="*/ 169216 h 606758"/>
              <a:gd name="connsiteX5" fmla="*/ 4847932 w 4986615"/>
              <a:gd name="connsiteY5" fmla="*/ 169216 h 606758"/>
              <a:gd name="connsiteX0" fmla="*/ 0 w 4986615"/>
              <a:gd name="connsiteY0" fmla="*/ 162610 h 938639"/>
              <a:gd name="connsiteX1" fmla="*/ 653415 w 4986615"/>
              <a:gd name="connsiteY1" fmla="*/ 511987 h 938639"/>
              <a:gd name="connsiteX2" fmla="*/ 1753040 w 4986615"/>
              <a:gd name="connsiteY2" fmla="*/ 6310 h 938639"/>
              <a:gd name="connsiteX3" fmla="*/ 3268247 w 4986615"/>
              <a:gd name="connsiteY3" fmla="*/ 937834 h 938639"/>
              <a:gd name="connsiteX4" fmla="*/ 4833864 w 4986615"/>
              <a:gd name="connsiteY4" fmla="*/ 175121 h 938639"/>
              <a:gd name="connsiteX5" fmla="*/ 4847932 w 4986615"/>
              <a:gd name="connsiteY5" fmla="*/ 175121 h 938639"/>
              <a:gd name="connsiteX0" fmla="*/ 0 w 4986615"/>
              <a:gd name="connsiteY0" fmla="*/ 29453 h 804971"/>
              <a:gd name="connsiteX1" fmla="*/ 653415 w 4986615"/>
              <a:gd name="connsiteY1" fmla="*/ 378830 h 804971"/>
              <a:gd name="connsiteX2" fmla="*/ 1753040 w 4986615"/>
              <a:gd name="connsiteY2" fmla="*/ 135864 h 804971"/>
              <a:gd name="connsiteX3" fmla="*/ 3268247 w 4986615"/>
              <a:gd name="connsiteY3" fmla="*/ 804677 h 804971"/>
              <a:gd name="connsiteX4" fmla="*/ 4833864 w 4986615"/>
              <a:gd name="connsiteY4" fmla="*/ 41964 h 804971"/>
              <a:gd name="connsiteX5" fmla="*/ 4847932 w 4986615"/>
              <a:gd name="connsiteY5" fmla="*/ 41964 h 804971"/>
              <a:gd name="connsiteX0" fmla="*/ 0 w 4833864"/>
              <a:gd name="connsiteY0" fmla="*/ 214 h 775732"/>
              <a:gd name="connsiteX1" fmla="*/ 653415 w 4833864"/>
              <a:gd name="connsiteY1" fmla="*/ 349591 h 775732"/>
              <a:gd name="connsiteX2" fmla="*/ 1753040 w 4833864"/>
              <a:gd name="connsiteY2" fmla="*/ 106625 h 775732"/>
              <a:gd name="connsiteX3" fmla="*/ 3268247 w 4833864"/>
              <a:gd name="connsiteY3" fmla="*/ 775438 h 775732"/>
              <a:gd name="connsiteX4" fmla="*/ 4833864 w 4833864"/>
              <a:gd name="connsiteY4" fmla="*/ 12725 h 775732"/>
              <a:gd name="connsiteX0" fmla="*/ 0 w 4510014"/>
              <a:gd name="connsiteY0" fmla="*/ 214 h 775980"/>
              <a:gd name="connsiteX1" fmla="*/ 653415 w 4510014"/>
              <a:gd name="connsiteY1" fmla="*/ 349591 h 775980"/>
              <a:gd name="connsiteX2" fmla="*/ 1753040 w 4510014"/>
              <a:gd name="connsiteY2" fmla="*/ 106625 h 775980"/>
              <a:gd name="connsiteX3" fmla="*/ 3268247 w 4510014"/>
              <a:gd name="connsiteY3" fmla="*/ 775438 h 775980"/>
              <a:gd name="connsiteX4" fmla="*/ 4510014 w 4510014"/>
              <a:gd name="connsiteY4" fmla="*/ 222184 h 775980"/>
              <a:gd name="connsiteX0" fmla="*/ 0 w 4510014"/>
              <a:gd name="connsiteY0" fmla="*/ 214 h 942704"/>
              <a:gd name="connsiteX1" fmla="*/ 653415 w 4510014"/>
              <a:gd name="connsiteY1" fmla="*/ 349591 h 942704"/>
              <a:gd name="connsiteX2" fmla="*/ 1753040 w 4510014"/>
              <a:gd name="connsiteY2" fmla="*/ 106625 h 942704"/>
              <a:gd name="connsiteX3" fmla="*/ 2734847 w 4510014"/>
              <a:gd name="connsiteY3" fmla="*/ 942295 h 942704"/>
              <a:gd name="connsiteX4" fmla="*/ 4510014 w 4510014"/>
              <a:gd name="connsiteY4" fmla="*/ 222184 h 942704"/>
              <a:gd name="connsiteX0" fmla="*/ 0 w 4510014"/>
              <a:gd name="connsiteY0" fmla="*/ 181 h 942671"/>
              <a:gd name="connsiteX1" fmla="*/ 643890 w 4510014"/>
              <a:gd name="connsiteY1" fmla="*/ 413461 h 942671"/>
              <a:gd name="connsiteX2" fmla="*/ 1753040 w 4510014"/>
              <a:gd name="connsiteY2" fmla="*/ 106592 h 942671"/>
              <a:gd name="connsiteX3" fmla="*/ 2734847 w 4510014"/>
              <a:gd name="connsiteY3" fmla="*/ 942262 h 942671"/>
              <a:gd name="connsiteX4" fmla="*/ 4510014 w 4510014"/>
              <a:gd name="connsiteY4" fmla="*/ 222151 h 942671"/>
              <a:gd name="connsiteX0" fmla="*/ 0 w 4510014"/>
              <a:gd name="connsiteY0" fmla="*/ 196 h 942529"/>
              <a:gd name="connsiteX1" fmla="*/ 643890 w 4510014"/>
              <a:gd name="connsiteY1" fmla="*/ 413476 h 942529"/>
              <a:gd name="connsiteX2" fmla="*/ 1743515 w 4510014"/>
              <a:gd name="connsiteY2" fmla="*/ 305416 h 942529"/>
              <a:gd name="connsiteX3" fmla="*/ 2734847 w 4510014"/>
              <a:gd name="connsiteY3" fmla="*/ 942277 h 942529"/>
              <a:gd name="connsiteX4" fmla="*/ 4510014 w 4510014"/>
              <a:gd name="connsiteY4" fmla="*/ 222166 h 942529"/>
              <a:gd name="connsiteX0" fmla="*/ 0 w 4510014"/>
              <a:gd name="connsiteY0" fmla="*/ 196 h 942573"/>
              <a:gd name="connsiteX1" fmla="*/ 643890 w 4510014"/>
              <a:gd name="connsiteY1" fmla="*/ 413476 h 942573"/>
              <a:gd name="connsiteX2" fmla="*/ 1743515 w 4510014"/>
              <a:gd name="connsiteY2" fmla="*/ 305416 h 942573"/>
              <a:gd name="connsiteX3" fmla="*/ 2734847 w 4510014"/>
              <a:gd name="connsiteY3" fmla="*/ 942277 h 942573"/>
              <a:gd name="connsiteX4" fmla="*/ 4510014 w 4510014"/>
              <a:gd name="connsiteY4" fmla="*/ 222166 h 942573"/>
              <a:gd name="connsiteX0" fmla="*/ 0 w 4376664"/>
              <a:gd name="connsiteY0" fmla="*/ 331 h 758100"/>
              <a:gd name="connsiteX1" fmla="*/ 510540 w 4376664"/>
              <a:gd name="connsiteY1" fmla="*/ 229003 h 758100"/>
              <a:gd name="connsiteX2" fmla="*/ 1610165 w 4376664"/>
              <a:gd name="connsiteY2" fmla="*/ 120943 h 758100"/>
              <a:gd name="connsiteX3" fmla="*/ 2601497 w 4376664"/>
              <a:gd name="connsiteY3" fmla="*/ 757804 h 758100"/>
              <a:gd name="connsiteX4" fmla="*/ 4376664 w 4376664"/>
              <a:gd name="connsiteY4" fmla="*/ 37693 h 758100"/>
              <a:gd name="connsiteX0" fmla="*/ 0 w 4376664"/>
              <a:gd name="connsiteY0" fmla="*/ 0 h 757769"/>
              <a:gd name="connsiteX1" fmla="*/ 510540 w 4376664"/>
              <a:gd name="connsiteY1" fmla="*/ 228672 h 757769"/>
              <a:gd name="connsiteX2" fmla="*/ 1610165 w 4376664"/>
              <a:gd name="connsiteY2" fmla="*/ 120612 h 757769"/>
              <a:gd name="connsiteX3" fmla="*/ 2601497 w 4376664"/>
              <a:gd name="connsiteY3" fmla="*/ 757473 h 757769"/>
              <a:gd name="connsiteX4" fmla="*/ 4376664 w 4376664"/>
              <a:gd name="connsiteY4" fmla="*/ 37362 h 757769"/>
              <a:gd name="connsiteX0" fmla="*/ 0 w 4376664"/>
              <a:gd name="connsiteY0" fmla="*/ 0 h 760813"/>
              <a:gd name="connsiteX1" fmla="*/ 510540 w 4376664"/>
              <a:gd name="connsiteY1" fmla="*/ 228672 h 760813"/>
              <a:gd name="connsiteX2" fmla="*/ 1610165 w 4376664"/>
              <a:gd name="connsiteY2" fmla="*/ 120612 h 760813"/>
              <a:gd name="connsiteX3" fmla="*/ 2601497 w 4376664"/>
              <a:gd name="connsiteY3" fmla="*/ 757473 h 760813"/>
              <a:gd name="connsiteX4" fmla="*/ 3660090 w 4376664"/>
              <a:gd name="connsiteY4" fmla="*/ 357040 h 760813"/>
              <a:gd name="connsiteX5" fmla="*/ 4376664 w 4376664"/>
              <a:gd name="connsiteY5" fmla="*/ 37362 h 760813"/>
              <a:gd name="connsiteX0" fmla="*/ 0 w 4376664"/>
              <a:gd name="connsiteY0" fmla="*/ 0 h 757473"/>
              <a:gd name="connsiteX1" fmla="*/ 510540 w 4376664"/>
              <a:gd name="connsiteY1" fmla="*/ 228672 h 757473"/>
              <a:gd name="connsiteX2" fmla="*/ 1610165 w 4376664"/>
              <a:gd name="connsiteY2" fmla="*/ 120612 h 757473"/>
              <a:gd name="connsiteX3" fmla="*/ 2601497 w 4376664"/>
              <a:gd name="connsiteY3" fmla="*/ 757473 h 757473"/>
              <a:gd name="connsiteX4" fmla="*/ 3660090 w 4376664"/>
              <a:gd name="connsiteY4" fmla="*/ 357040 h 757473"/>
              <a:gd name="connsiteX5" fmla="*/ 4376664 w 4376664"/>
              <a:gd name="connsiteY5" fmla="*/ 37362 h 757473"/>
              <a:gd name="connsiteX0" fmla="*/ 0 w 4376664"/>
              <a:gd name="connsiteY0" fmla="*/ 0 h 757473"/>
              <a:gd name="connsiteX1" fmla="*/ 510540 w 4376664"/>
              <a:gd name="connsiteY1" fmla="*/ 228672 h 757473"/>
              <a:gd name="connsiteX2" fmla="*/ 1610165 w 4376664"/>
              <a:gd name="connsiteY2" fmla="*/ 120612 h 757473"/>
              <a:gd name="connsiteX3" fmla="*/ 2587210 w 4376664"/>
              <a:gd name="connsiteY3" fmla="*/ 757473 h 757473"/>
              <a:gd name="connsiteX4" fmla="*/ 3660090 w 4376664"/>
              <a:gd name="connsiteY4" fmla="*/ 357040 h 757473"/>
              <a:gd name="connsiteX5" fmla="*/ 4376664 w 4376664"/>
              <a:gd name="connsiteY5" fmla="*/ 37362 h 757473"/>
              <a:gd name="connsiteX0" fmla="*/ 0 w 4376664"/>
              <a:gd name="connsiteY0" fmla="*/ 0 h 761374"/>
              <a:gd name="connsiteX1" fmla="*/ 510540 w 4376664"/>
              <a:gd name="connsiteY1" fmla="*/ 228672 h 761374"/>
              <a:gd name="connsiteX2" fmla="*/ 1548252 w 4376664"/>
              <a:gd name="connsiteY2" fmla="*/ 99311 h 761374"/>
              <a:gd name="connsiteX3" fmla="*/ 2587210 w 4376664"/>
              <a:gd name="connsiteY3" fmla="*/ 757473 h 761374"/>
              <a:gd name="connsiteX4" fmla="*/ 3660090 w 4376664"/>
              <a:gd name="connsiteY4" fmla="*/ 357040 h 761374"/>
              <a:gd name="connsiteX5" fmla="*/ 4376664 w 4376664"/>
              <a:gd name="connsiteY5" fmla="*/ 37362 h 761374"/>
              <a:gd name="connsiteX0" fmla="*/ 0 w 4376664"/>
              <a:gd name="connsiteY0" fmla="*/ 0 h 761968"/>
              <a:gd name="connsiteX1" fmla="*/ 510540 w 4376664"/>
              <a:gd name="connsiteY1" fmla="*/ 228672 h 761968"/>
              <a:gd name="connsiteX2" fmla="*/ 1448240 w 4376664"/>
              <a:gd name="connsiteY2" fmla="*/ 78010 h 761968"/>
              <a:gd name="connsiteX3" fmla="*/ 2587210 w 4376664"/>
              <a:gd name="connsiteY3" fmla="*/ 757473 h 761968"/>
              <a:gd name="connsiteX4" fmla="*/ 3660090 w 4376664"/>
              <a:gd name="connsiteY4" fmla="*/ 357040 h 761968"/>
              <a:gd name="connsiteX5" fmla="*/ 4376664 w 4376664"/>
              <a:gd name="connsiteY5" fmla="*/ 37362 h 761968"/>
              <a:gd name="connsiteX0" fmla="*/ 0 w 4376664"/>
              <a:gd name="connsiteY0" fmla="*/ 0 h 761917"/>
              <a:gd name="connsiteX1" fmla="*/ 510540 w 4376664"/>
              <a:gd name="connsiteY1" fmla="*/ 228672 h 761917"/>
              <a:gd name="connsiteX2" fmla="*/ 1457765 w 4376664"/>
              <a:gd name="connsiteY2" fmla="*/ 79785 h 761917"/>
              <a:gd name="connsiteX3" fmla="*/ 2587210 w 4376664"/>
              <a:gd name="connsiteY3" fmla="*/ 757473 h 761917"/>
              <a:gd name="connsiteX4" fmla="*/ 3660090 w 4376664"/>
              <a:gd name="connsiteY4" fmla="*/ 357040 h 761917"/>
              <a:gd name="connsiteX5" fmla="*/ 4376664 w 4376664"/>
              <a:gd name="connsiteY5" fmla="*/ 37362 h 761917"/>
              <a:gd name="connsiteX0" fmla="*/ 0 w 4376664"/>
              <a:gd name="connsiteY0" fmla="*/ 0 h 761917"/>
              <a:gd name="connsiteX1" fmla="*/ 510540 w 4376664"/>
              <a:gd name="connsiteY1" fmla="*/ 228672 h 761917"/>
              <a:gd name="connsiteX2" fmla="*/ 1457765 w 4376664"/>
              <a:gd name="connsiteY2" fmla="*/ 79785 h 761917"/>
              <a:gd name="connsiteX3" fmla="*/ 2587210 w 4376664"/>
              <a:gd name="connsiteY3" fmla="*/ 757473 h 761917"/>
              <a:gd name="connsiteX4" fmla="*/ 3660090 w 4376664"/>
              <a:gd name="connsiteY4" fmla="*/ 357040 h 761917"/>
              <a:gd name="connsiteX5" fmla="*/ 4376664 w 4376664"/>
              <a:gd name="connsiteY5" fmla="*/ 37362 h 761917"/>
              <a:gd name="connsiteX0" fmla="*/ 0 w 4376664"/>
              <a:gd name="connsiteY0" fmla="*/ 0 h 754905"/>
              <a:gd name="connsiteX1" fmla="*/ 510540 w 4376664"/>
              <a:gd name="connsiteY1" fmla="*/ 228672 h 754905"/>
              <a:gd name="connsiteX2" fmla="*/ 1457765 w 4376664"/>
              <a:gd name="connsiteY2" fmla="*/ 79785 h 754905"/>
              <a:gd name="connsiteX3" fmla="*/ 2525298 w 4376664"/>
              <a:gd name="connsiteY3" fmla="*/ 750373 h 754905"/>
              <a:gd name="connsiteX4" fmla="*/ 3660090 w 4376664"/>
              <a:gd name="connsiteY4" fmla="*/ 357040 h 754905"/>
              <a:gd name="connsiteX5" fmla="*/ 4376664 w 4376664"/>
              <a:gd name="connsiteY5" fmla="*/ 37362 h 754905"/>
              <a:gd name="connsiteX0" fmla="*/ 0 w 4376664"/>
              <a:gd name="connsiteY0" fmla="*/ 0 h 750424"/>
              <a:gd name="connsiteX1" fmla="*/ 510540 w 4376664"/>
              <a:gd name="connsiteY1" fmla="*/ 228672 h 750424"/>
              <a:gd name="connsiteX2" fmla="*/ 1457765 w 4376664"/>
              <a:gd name="connsiteY2" fmla="*/ 79785 h 750424"/>
              <a:gd name="connsiteX3" fmla="*/ 1925588 w 4376664"/>
              <a:gd name="connsiteY3" fmla="*/ 382601 h 750424"/>
              <a:gd name="connsiteX4" fmla="*/ 2525298 w 4376664"/>
              <a:gd name="connsiteY4" fmla="*/ 750373 h 750424"/>
              <a:gd name="connsiteX5" fmla="*/ 3660090 w 4376664"/>
              <a:gd name="connsiteY5" fmla="*/ 357040 h 750424"/>
              <a:gd name="connsiteX6" fmla="*/ 4376664 w 4376664"/>
              <a:gd name="connsiteY6" fmla="*/ 37362 h 750424"/>
              <a:gd name="connsiteX0" fmla="*/ 0 w 4376664"/>
              <a:gd name="connsiteY0" fmla="*/ 0 h 750404"/>
              <a:gd name="connsiteX1" fmla="*/ 510540 w 4376664"/>
              <a:gd name="connsiteY1" fmla="*/ 228672 h 750404"/>
              <a:gd name="connsiteX2" fmla="*/ 1457765 w 4376664"/>
              <a:gd name="connsiteY2" fmla="*/ 79785 h 750404"/>
              <a:gd name="connsiteX3" fmla="*/ 2011313 w 4376664"/>
              <a:gd name="connsiteY3" fmla="*/ 377276 h 750404"/>
              <a:gd name="connsiteX4" fmla="*/ 2525298 w 4376664"/>
              <a:gd name="connsiteY4" fmla="*/ 750373 h 750404"/>
              <a:gd name="connsiteX5" fmla="*/ 3660090 w 4376664"/>
              <a:gd name="connsiteY5" fmla="*/ 357040 h 750404"/>
              <a:gd name="connsiteX6" fmla="*/ 4376664 w 4376664"/>
              <a:gd name="connsiteY6" fmla="*/ 37362 h 750404"/>
              <a:gd name="connsiteX0" fmla="*/ 0 w 4376664"/>
              <a:gd name="connsiteY0" fmla="*/ 0 h 750406"/>
              <a:gd name="connsiteX1" fmla="*/ 510540 w 4376664"/>
              <a:gd name="connsiteY1" fmla="*/ 228672 h 750406"/>
              <a:gd name="connsiteX2" fmla="*/ 1457765 w 4376664"/>
              <a:gd name="connsiteY2" fmla="*/ 79785 h 750406"/>
              <a:gd name="connsiteX3" fmla="*/ 2011313 w 4376664"/>
              <a:gd name="connsiteY3" fmla="*/ 377276 h 750406"/>
              <a:gd name="connsiteX4" fmla="*/ 2525298 w 4376664"/>
              <a:gd name="connsiteY4" fmla="*/ 750373 h 750406"/>
              <a:gd name="connsiteX5" fmla="*/ 3660090 w 4376664"/>
              <a:gd name="connsiteY5" fmla="*/ 357040 h 750406"/>
              <a:gd name="connsiteX6" fmla="*/ 4376664 w 4376664"/>
              <a:gd name="connsiteY6" fmla="*/ 37362 h 750406"/>
              <a:gd name="connsiteX0" fmla="*/ 0 w 4376664"/>
              <a:gd name="connsiteY0" fmla="*/ 0 h 750406"/>
              <a:gd name="connsiteX1" fmla="*/ 510540 w 4376664"/>
              <a:gd name="connsiteY1" fmla="*/ 228672 h 750406"/>
              <a:gd name="connsiteX2" fmla="*/ 1457765 w 4376664"/>
              <a:gd name="connsiteY2" fmla="*/ 79785 h 750406"/>
              <a:gd name="connsiteX3" fmla="*/ 2011313 w 4376664"/>
              <a:gd name="connsiteY3" fmla="*/ 377276 h 750406"/>
              <a:gd name="connsiteX4" fmla="*/ 2525298 w 4376664"/>
              <a:gd name="connsiteY4" fmla="*/ 750373 h 750406"/>
              <a:gd name="connsiteX5" fmla="*/ 3660090 w 4376664"/>
              <a:gd name="connsiteY5" fmla="*/ 357040 h 750406"/>
              <a:gd name="connsiteX6" fmla="*/ 4376664 w 4376664"/>
              <a:gd name="connsiteY6" fmla="*/ 37362 h 750406"/>
              <a:gd name="connsiteX0" fmla="*/ 0 w 4376664"/>
              <a:gd name="connsiteY0" fmla="*/ 0 h 750408"/>
              <a:gd name="connsiteX1" fmla="*/ 510540 w 4376664"/>
              <a:gd name="connsiteY1" fmla="*/ 228672 h 750408"/>
              <a:gd name="connsiteX2" fmla="*/ 1457765 w 4376664"/>
              <a:gd name="connsiteY2" fmla="*/ 79785 h 750408"/>
              <a:gd name="connsiteX3" fmla="*/ 2011313 w 4376664"/>
              <a:gd name="connsiteY3" fmla="*/ 377276 h 750408"/>
              <a:gd name="connsiteX4" fmla="*/ 2525298 w 4376664"/>
              <a:gd name="connsiteY4" fmla="*/ 750373 h 750408"/>
              <a:gd name="connsiteX5" fmla="*/ 3660090 w 4376664"/>
              <a:gd name="connsiteY5" fmla="*/ 357040 h 750408"/>
              <a:gd name="connsiteX6" fmla="*/ 4376664 w 4376664"/>
              <a:gd name="connsiteY6" fmla="*/ 37362 h 750408"/>
              <a:gd name="connsiteX0" fmla="*/ 0 w 4376664"/>
              <a:gd name="connsiteY0" fmla="*/ 0 h 750405"/>
              <a:gd name="connsiteX1" fmla="*/ 510540 w 4376664"/>
              <a:gd name="connsiteY1" fmla="*/ 228672 h 750405"/>
              <a:gd name="connsiteX2" fmla="*/ 1352990 w 4376664"/>
              <a:gd name="connsiteY2" fmla="*/ 72685 h 750405"/>
              <a:gd name="connsiteX3" fmla="*/ 2011313 w 4376664"/>
              <a:gd name="connsiteY3" fmla="*/ 377276 h 750405"/>
              <a:gd name="connsiteX4" fmla="*/ 2525298 w 4376664"/>
              <a:gd name="connsiteY4" fmla="*/ 750373 h 750405"/>
              <a:gd name="connsiteX5" fmla="*/ 3660090 w 4376664"/>
              <a:gd name="connsiteY5" fmla="*/ 357040 h 750405"/>
              <a:gd name="connsiteX6" fmla="*/ 4376664 w 4376664"/>
              <a:gd name="connsiteY6" fmla="*/ 37362 h 750405"/>
              <a:gd name="connsiteX0" fmla="*/ 0 w 4376664"/>
              <a:gd name="connsiteY0" fmla="*/ 0 h 750405"/>
              <a:gd name="connsiteX1" fmla="*/ 510540 w 4376664"/>
              <a:gd name="connsiteY1" fmla="*/ 228672 h 750405"/>
              <a:gd name="connsiteX2" fmla="*/ 1352990 w 4376664"/>
              <a:gd name="connsiteY2" fmla="*/ 72685 h 750405"/>
              <a:gd name="connsiteX3" fmla="*/ 2011313 w 4376664"/>
              <a:gd name="connsiteY3" fmla="*/ 377276 h 750405"/>
              <a:gd name="connsiteX4" fmla="*/ 2525298 w 4376664"/>
              <a:gd name="connsiteY4" fmla="*/ 750373 h 750405"/>
              <a:gd name="connsiteX5" fmla="*/ 3660090 w 4376664"/>
              <a:gd name="connsiteY5" fmla="*/ 357040 h 750405"/>
              <a:gd name="connsiteX6" fmla="*/ 4376664 w 4376664"/>
              <a:gd name="connsiteY6" fmla="*/ 37362 h 750405"/>
              <a:gd name="connsiteX0" fmla="*/ 0 w 4376664"/>
              <a:gd name="connsiteY0" fmla="*/ 0 h 750374"/>
              <a:gd name="connsiteX1" fmla="*/ 510540 w 4376664"/>
              <a:gd name="connsiteY1" fmla="*/ 228672 h 750374"/>
              <a:gd name="connsiteX2" fmla="*/ 1352990 w 4376664"/>
              <a:gd name="connsiteY2" fmla="*/ 72685 h 750374"/>
              <a:gd name="connsiteX3" fmla="*/ 2011313 w 4376664"/>
              <a:gd name="connsiteY3" fmla="*/ 377276 h 750374"/>
              <a:gd name="connsiteX4" fmla="*/ 2525298 w 4376664"/>
              <a:gd name="connsiteY4" fmla="*/ 750373 h 750374"/>
              <a:gd name="connsiteX5" fmla="*/ 3636278 w 4376664"/>
              <a:gd name="connsiteY5" fmla="*/ 373016 h 750374"/>
              <a:gd name="connsiteX6" fmla="*/ 4376664 w 4376664"/>
              <a:gd name="connsiteY6" fmla="*/ 37362 h 750374"/>
              <a:gd name="connsiteX0" fmla="*/ 0 w 4376664"/>
              <a:gd name="connsiteY0" fmla="*/ 0 h 750374"/>
              <a:gd name="connsiteX1" fmla="*/ 510540 w 4376664"/>
              <a:gd name="connsiteY1" fmla="*/ 228672 h 750374"/>
              <a:gd name="connsiteX2" fmla="*/ 1352990 w 4376664"/>
              <a:gd name="connsiteY2" fmla="*/ 72685 h 750374"/>
              <a:gd name="connsiteX3" fmla="*/ 2011313 w 4376664"/>
              <a:gd name="connsiteY3" fmla="*/ 377276 h 750374"/>
              <a:gd name="connsiteX4" fmla="*/ 2525298 w 4376664"/>
              <a:gd name="connsiteY4" fmla="*/ 750373 h 750374"/>
              <a:gd name="connsiteX5" fmla="*/ 3636278 w 4376664"/>
              <a:gd name="connsiteY5" fmla="*/ 373016 h 750374"/>
              <a:gd name="connsiteX6" fmla="*/ 4376664 w 4376664"/>
              <a:gd name="connsiteY6" fmla="*/ 37362 h 750374"/>
              <a:gd name="connsiteX0" fmla="*/ 0 w 4376664"/>
              <a:gd name="connsiteY0" fmla="*/ 0 h 759249"/>
              <a:gd name="connsiteX1" fmla="*/ 510540 w 4376664"/>
              <a:gd name="connsiteY1" fmla="*/ 228672 h 759249"/>
              <a:gd name="connsiteX2" fmla="*/ 1352990 w 4376664"/>
              <a:gd name="connsiteY2" fmla="*/ 72685 h 759249"/>
              <a:gd name="connsiteX3" fmla="*/ 2011313 w 4376664"/>
              <a:gd name="connsiteY3" fmla="*/ 377276 h 759249"/>
              <a:gd name="connsiteX4" fmla="*/ 2515773 w 4376664"/>
              <a:gd name="connsiteY4" fmla="*/ 759248 h 759249"/>
              <a:gd name="connsiteX5" fmla="*/ 3636278 w 4376664"/>
              <a:gd name="connsiteY5" fmla="*/ 373016 h 759249"/>
              <a:gd name="connsiteX6" fmla="*/ 4376664 w 4376664"/>
              <a:gd name="connsiteY6" fmla="*/ 37362 h 759249"/>
              <a:gd name="connsiteX0" fmla="*/ 0 w 4376664"/>
              <a:gd name="connsiteY0" fmla="*/ 0 h 759391"/>
              <a:gd name="connsiteX1" fmla="*/ 510540 w 4376664"/>
              <a:gd name="connsiteY1" fmla="*/ 228672 h 759391"/>
              <a:gd name="connsiteX2" fmla="*/ 1352990 w 4376664"/>
              <a:gd name="connsiteY2" fmla="*/ 72685 h 759391"/>
              <a:gd name="connsiteX3" fmla="*/ 2011313 w 4376664"/>
              <a:gd name="connsiteY3" fmla="*/ 377276 h 759391"/>
              <a:gd name="connsiteX4" fmla="*/ 2515773 w 4376664"/>
              <a:gd name="connsiteY4" fmla="*/ 759248 h 759391"/>
              <a:gd name="connsiteX5" fmla="*/ 3636278 w 4376664"/>
              <a:gd name="connsiteY5" fmla="*/ 373016 h 759391"/>
              <a:gd name="connsiteX6" fmla="*/ 4376664 w 4376664"/>
              <a:gd name="connsiteY6" fmla="*/ 37362 h 759391"/>
              <a:gd name="connsiteX0" fmla="*/ 0 w 3795639"/>
              <a:gd name="connsiteY0" fmla="*/ 0 h 759391"/>
              <a:gd name="connsiteX1" fmla="*/ 510540 w 3795639"/>
              <a:gd name="connsiteY1" fmla="*/ 228672 h 759391"/>
              <a:gd name="connsiteX2" fmla="*/ 1352990 w 3795639"/>
              <a:gd name="connsiteY2" fmla="*/ 72685 h 759391"/>
              <a:gd name="connsiteX3" fmla="*/ 2011313 w 3795639"/>
              <a:gd name="connsiteY3" fmla="*/ 377276 h 759391"/>
              <a:gd name="connsiteX4" fmla="*/ 2515773 w 3795639"/>
              <a:gd name="connsiteY4" fmla="*/ 759248 h 759391"/>
              <a:gd name="connsiteX5" fmla="*/ 3636278 w 3795639"/>
              <a:gd name="connsiteY5" fmla="*/ 373016 h 759391"/>
              <a:gd name="connsiteX6" fmla="*/ 3795639 w 3795639"/>
              <a:gd name="connsiteY6" fmla="*/ 250371 h 759391"/>
              <a:gd name="connsiteX0" fmla="*/ 0 w 3795639"/>
              <a:gd name="connsiteY0" fmla="*/ 0 h 759391"/>
              <a:gd name="connsiteX1" fmla="*/ 510540 w 3795639"/>
              <a:gd name="connsiteY1" fmla="*/ 228672 h 759391"/>
              <a:gd name="connsiteX2" fmla="*/ 1352990 w 3795639"/>
              <a:gd name="connsiteY2" fmla="*/ 72685 h 759391"/>
              <a:gd name="connsiteX3" fmla="*/ 2011313 w 3795639"/>
              <a:gd name="connsiteY3" fmla="*/ 377276 h 759391"/>
              <a:gd name="connsiteX4" fmla="*/ 2515773 w 3795639"/>
              <a:gd name="connsiteY4" fmla="*/ 759248 h 759391"/>
              <a:gd name="connsiteX5" fmla="*/ 3636278 w 3795639"/>
              <a:gd name="connsiteY5" fmla="*/ 373016 h 759391"/>
              <a:gd name="connsiteX6" fmla="*/ 3795639 w 3795639"/>
              <a:gd name="connsiteY6" fmla="*/ 250371 h 759391"/>
              <a:gd name="connsiteX0" fmla="*/ 0 w 3795639"/>
              <a:gd name="connsiteY0" fmla="*/ 0 h 759391"/>
              <a:gd name="connsiteX1" fmla="*/ 510540 w 3795639"/>
              <a:gd name="connsiteY1" fmla="*/ 228672 h 759391"/>
              <a:gd name="connsiteX2" fmla="*/ 1352990 w 3795639"/>
              <a:gd name="connsiteY2" fmla="*/ 72685 h 759391"/>
              <a:gd name="connsiteX3" fmla="*/ 2011313 w 3795639"/>
              <a:gd name="connsiteY3" fmla="*/ 377276 h 759391"/>
              <a:gd name="connsiteX4" fmla="*/ 2515773 w 3795639"/>
              <a:gd name="connsiteY4" fmla="*/ 759248 h 759391"/>
              <a:gd name="connsiteX5" fmla="*/ 3636278 w 3795639"/>
              <a:gd name="connsiteY5" fmla="*/ 373016 h 759391"/>
              <a:gd name="connsiteX6" fmla="*/ 3795639 w 3795639"/>
              <a:gd name="connsiteY6" fmla="*/ 250371 h 759391"/>
              <a:gd name="connsiteX0" fmla="*/ 0 w 3590851"/>
              <a:gd name="connsiteY0" fmla="*/ 54221 h 687582"/>
              <a:gd name="connsiteX1" fmla="*/ 305752 w 3590851"/>
              <a:gd name="connsiteY1" fmla="*/ 156863 h 687582"/>
              <a:gd name="connsiteX2" fmla="*/ 1148202 w 3590851"/>
              <a:gd name="connsiteY2" fmla="*/ 876 h 687582"/>
              <a:gd name="connsiteX3" fmla="*/ 1806525 w 3590851"/>
              <a:gd name="connsiteY3" fmla="*/ 305467 h 687582"/>
              <a:gd name="connsiteX4" fmla="*/ 2310985 w 3590851"/>
              <a:gd name="connsiteY4" fmla="*/ 687439 h 687582"/>
              <a:gd name="connsiteX5" fmla="*/ 3431490 w 3590851"/>
              <a:gd name="connsiteY5" fmla="*/ 301207 h 687582"/>
              <a:gd name="connsiteX6" fmla="*/ 3590851 w 3590851"/>
              <a:gd name="connsiteY6" fmla="*/ 178562 h 687582"/>
              <a:gd name="connsiteX0" fmla="*/ 0 w 3590851"/>
              <a:gd name="connsiteY0" fmla="*/ 54221 h 687582"/>
              <a:gd name="connsiteX1" fmla="*/ 305752 w 3590851"/>
              <a:gd name="connsiteY1" fmla="*/ 156863 h 687582"/>
              <a:gd name="connsiteX2" fmla="*/ 1148202 w 3590851"/>
              <a:gd name="connsiteY2" fmla="*/ 876 h 687582"/>
              <a:gd name="connsiteX3" fmla="*/ 1806525 w 3590851"/>
              <a:gd name="connsiteY3" fmla="*/ 305467 h 687582"/>
              <a:gd name="connsiteX4" fmla="*/ 2310985 w 3590851"/>
              <a:gd name="connsiteY4" fmla="*/ 687439 h 687582"/>
              <a:gd name="connsiteX5" fmla="*/ 3431490 w 3590851"/>
              <a:gd name="connsiteY5" fmla="*/ 301207 h 687582"/>
              <a:gd name="connsiteX6" fmla="*/ 3590851 w 3590851"/>
              <a:gd name="connsiteY6" fmla="*/ 178562 h 687582"/>
              <a:gd name="connsiteX0" fmla="*/ 0 w 3590851"/>
              <a:gd name="connsiteY0" fmla="*/ 54178 h 687539"/>
              <a:gd name="connsiteX1" fmla="*/ 305752 w 3590851"/>
              <a:gd name="connsiteY1" fmla="*/ 156820 h 687539"/>
              <a:gd name="connsiteX2" fmla="*/ 1148202 w 3590851"/>
              <a:gd name="connsiteY2" fmla="*/ 833 h 687539"/>
              <a:gd name="connsiteX3" fmla="*/ 1806525 w 3590851"/>
              <a:gd name="connsiteY3" fmla="*/ 305424 h 687539"/>
              <a:gd name="connsiteX4" fmla="*/ 2310985 w 3590851"/>
              <a:gd name="connsiteY4" fmla="*/ 687396 h 687539"/>
              <a:gd name="connsiteX5" fmla="*/ 3431490 w 3590851"/>
              <a:gd name="connsiteY5" fmla="*/ 301164 h 687539"/>
              <a:gd name="connsiteX6" fmla="*/ 3590851 w 3590851"/>
              <a:gd name="connsiteY6" fmla="*/ 178519 h 68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0851" h="687539">
                <a:moveTo>
                  <a:pt x="0" y="54178"/>
                </a:moveTo>
                <a:cubicBezTo>
                  <a:pt x="173062" y="154267"/>
                  <a:pt x="219160" y="156835"/>
                  <a:pt x="305752" y="156820"/>
                </a:cubicBezTo>
                <a:cubicBezTo>
                  <a:pt x="392344" y="156805"/>
                  <a:pt x="798060" y="-13284"/>
                  <a:pt x="1148202" y="833"/>
                </a:cubicBezTo>
                <a:cubicBezTo>
                  <a:pt x="1498344" y="14950"/>
                  <a:pt x="1612728" y="190997"/>
                  <a:pt x="1806525" y="305424"/>
                </a:cubicBezTo>
                <a:cubicBezTo>
                  <a:pt x="2000322" y="419851"/>
                  <a:pt x="1987770" y="681006"/>
                  <a:pt x="2310985" y="687396"/>
                </a:cubicBezTo>
                <a:cubicBezTo>
                  <a:pt x="2634200" y="693786"/>
                  <a:pt x="3107054" y="485085"/>
                  <a:pt x="3431490" y="301164"/>
                </a:cubicBezTo>
                <a:cubicBezTo>
                  <a:pt x="3455888" y="268125"/>
                  <a:pt x="3499997" y="242449"/>
                  <a:pt x="3590851" y="178519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5487669" y="4358519"/>
            <a:ext cx="0" cy="185481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4358519"/>
            <a:ext cx="0" cy="19439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/>
              <p:nvPr/>
            </p:nvSpPr>
            <p:spPr>
              <a:xfrm>
                <a:off x="3217550" y="4768334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50" y="4768334"/>
                <a:ext cx="298159" cy="369332"/>
              </a:xfrm>
              <a:prstGeom prst="rect">
                <a:avLst/>
              </a:prstGeom>
              <a:blipFill>
                <a:blip r:embed="rId2"/>
                <a:stretch>
                  <a:fillRect l="-20408" r="-2040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/>
              <p:nvPr/>
            </p:nvSpPr>
            <p:spPr>
              <a:xfrm>
                <a:off x="4659631" y="5524832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631" y="5524832"/>
                <a:ext cx="298159" cy="369332"/>
              </a:xfrm>
              <a:prstGeom prst="rect">
                <a:avLst/>
              </a:prstGeom>
              <a:blipFill>
                <a:blip r:embed="rId3"/>
                <a:stretch>
                  <a:fillRect l="-4082" r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0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C6DAFA-A6B4-4DE6-9E96-B0FBA46035FC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B15483-14A0-4C28-B71B-A6F495C497E5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1"/>
            <a:ext cx="0" cy="265262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D2C4CA1-38DA-4F0C-9A5D-5DF06D700A99}"/>
              </a:ext>
            </a:extLst>
          </p:cNvPr>
          <p:cNvSpPr/>
          <p:nvPr/>
        </p:nvSpPr>
        <p:spPr>
          <a:xfrm>
            <a:off x="1927275" y="3329306"/>
            <a:ext cx="5034240" cy="611092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0498 h 611092"/>
              <a:gd name="connsiteX1" fmla="*/ 554990 w 5034240"/>
              <a:gd name="connsiteY1" fmla="*/ 330053 h 611092"/>
              <a:gd name="connsiteX2" fmla="*/ 1800665 w 5034240"/>
              <a:gd name="connsiteY2" fmla="*/ 4739 h 611092"/>
              <a:gd name="connsiteX3" fmla="*/ 3277772 w 5034240"/>
              <a:gd name="connsiteY3" fmla="*/ 609649 h 611092"/>
              <a:gd name="connsiteX4" fmla="*/ 4881489 w 5034240"/>
              <a:gd name="connsiteY4" fmla="*/ 173550 h 611092"/>
              <a:gd name="connsiteX5" fmla="*/ 4895557 w 5034240"/>
              <a:gd name="connsiteY5" fmla="*/ 173550 h 61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1092">
                <a:moveTo>
                  <a:pt x="0" y="370498"/>
                </a:moveTo>
                <a:cubicBezTo>
                  <a:pt x="201637" y="360533"/>
                  <a:pt x="353939" y="391013"/>
                  <a:pt x="554990" y="330053"/>
                </a:cubicBezTo>
                <a:cubicBezTo>
                  <a:pt x="756041" y="269093"/>
                  <a:pt x="1346868" y="-41860"/>
                  <a:pt x="1800665" y="4739"/>
                </a:cubicBezTo>
                <a:cubicBezTo>
                  <a:pt x="2254462" y="51338"/>
                  <a:pt x="2764301" y="581514"/>
                  <a:pt x="3277772" y="609649"/>
                </a:cubicBezTo>
                <a:cubicBezTo>
                  <a:pt x="3791243" y="637784"/>
                  <a:pt x="4611858" y="246233"/>
                  <a:pt x="4881489" y="173550"/>
                </a:cubicBezTo>
                <a:cubicBezTo>
                  <a:pt x="5151120" y="100867"/>
                  <a:pt x="5003409" y="137208"/>
                  <a:pt x="4895557" y="173550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11528B-1872-41B7-B288-86D94EFA8472}"/>
                  </a:ext>
                </a:extLst>
              </p:cNvPr>
              <p:cNvSpPr txBox="1"/>
              <p:nvPr/>
            </p:nvSpPr>
            <p:spPr>
              <a:xfrm>
                <a:off x="2218423" y="491219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11528B-1872-41B7-B288-86D94EFA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23" y="4912195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6B52E7-47F7-449E-9918-BE14815DA7FA}"/>
                  </a:ext>
                </a:extLst>
              </p:cNvPr>
              <p:cNvSpPr txBox="1"/>
              <p:nvPr/>
            </p:nvSpPr>
            <p:spPr>
              <a:xfrm>
                <a:off x="5975510" y="4918336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6B52E7-47F7-449E-9918-BE14815DA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10" y="4918336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D4EED8F-E084-4FB3-9B31-242BA22B9A90}"/>
              </a:ext>
            </a:extLst>
          </p:cNvPr>
          <p:cNvSpPr/>
          <p:nvPr/>
        </p:nvSpPr>
        <p:spPr>
          <a:xfrm>
            <a:off x="2494307" y="3482047"/>
            <a:ext cx="867862" cy="1793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4CD7D-116D-4620-B7D4-AB5D030C69F4}"/>
              </a:ext>
            </a:extLst>
          </p:cNvPr>
          <p:cNvSpPr/>
          <p:nvPr/>
        </p:nvSpPr>
        <p:spPr>
          <a:xfrm>
            <a:off x="3365419" y="3352107"/>
            <a:ext cx="867862" cy="1923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470-2861-46D0-8432-DF71661F7E77}"/>
              </a:ext>
            </a:extLst>
          </p:cNvPr>
          <p:cNvSpPr/>
          <p:nvPr/>
        </p:nvSpPr>
        <p:spPr>
          <a:xfrm>
            <a:off x="4235456" y="3695701"/>
            <a:ext cx="867862" cy="1579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34C215-6FB2-4C69-BCE3-FDD012FE0EFB}"/>
              </a:ext>
            </a:extLst>
          </p:cNvPr>
          <p:cNvSpPr/>
          <p:nvPr/>
        </p:nvSpPr>
        <p:spPr>
          <a:xfrm>
            <a:off x="5096771" y="3940396"/>
            <a:ext cx="867862" cy="133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267710-8D2B-4A30-9D40-00E5FB3307F7}"/>
              </a:ext>
            </a:extLst>
          </p:cNvPr>
          <p:cNvCxnSpPr>
            <a:cxnSpLocks/>
          </p:cNvCxnSpPr>
          <p:nvPr/>
        </p:nvCxnSpPr>
        <p:spPr>
          <a:xfrm flipV="1">
            <a:off x="5964632" y="3352800"/>
            <a:ext cx="0" cy="192188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7E2B87-0284-4E29-BA96-1B0227DAF901}"/>
                  </a:ext>
                </a:extLst>
              </p:cNvPr>
              <p:cNvSpPr txBox="1"/>
              <p:nvPr/>
            </p:nvSpPr>
            <p:spPr>
              <a:xfrm>
                <a:off x="2748780" y="2890090"/>
                <a:ext cx="1349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 rectangles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7E2B87-0284-4E29-BA96-1B0227DAF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80" y="2890090"/>
                <a:ext cx="1349600" cy="307777"/>
              </a:xfrm>
              <a:prstGeom prst="rect">
                <a:avLst/>
              </a:prstGeom>
              <a:blipFill>
                <a:blip r:embed="rId4"/>
                <a:stretch>
                  <a:fillRect l="-4977" t="-25490" r="-10407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ket 16">
            <a:extLst>
              <a:ext uri="{FF2B5EF4-FFF2-40B4-BE49-F238E27FC236}">
                <a16:creationId xmlns:a16="http://schemas.microsoft.com/office/drawing/2014/main" id="{B7EA7ED2-6852-4AD8-8CD2-23304B0375D2}"/>
              </a:ext>
            </a:extLst>
          </p:cNvPr>
          <p:cNvSpPr/>
          <p:nvPr/>
        </p:nvSpPr>
        <p:spPr>
          <a:xfrm rot="16200000">
            <a:off x="5468305" y="5024275"/>
            <a:ext cx="131341" cy="861313"/>
          </a:xfrm>
          <a:prstGeom prst="leftBracke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E7F845-F803-4977-9B41-B4DC3C2F4731}"/>
                  </a:ext>
                </a:extLst>
              </p:cNvPr>
              <p:cNvSpPr txBox="1"/>
              <p:nvPr/>
            </p:nvSpPr>
            <p:spPr>
              <a:xfrm>
                <a:off x="5253318" y="5520602"/>
                <a:ext cx="554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E7F845-F803-4977-9B41-B4DC3C2F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318" y="5520602"/>
                <a:ext cx="554767" cy="369332"/>
              </a:xfrm>
              <a:prstGeom prst="rect">
                <a:avLst/>
              </a:prstGeom>
              <a:blipFill>
                <a:blip r:embed="rId5"/>
                <a:stretch>
                  <a:fillRect l="-13187" r="-549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CDCAAE-1429-413A-ACA8-7F73999F05F9}"/>
                  </a:ext>
                </a:extLst>
              </p:cNvPr>
              <p:cNvSpPr txBox="1"/>
              <p:nvPr/>
            </p:nvSpPr>
            <p:spPr>
              <a:xfrm>
                <a:off x="2365361" y="5213428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CDCAAE-1429-413A-ACA8-7F73999F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61" y="5213428"/>
                <a:ext cx="372025" cy="369332"/>
              </a:xfrm>
              <a:prstGeom prst="rect">
                <a:avLst/>
              </a:prstGeom>
              <a:blipFill>
                <a:blip r:embed="rId6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C959A5-A0CC-44A1-A44E-1B8A2FD6714B}"/>
                  </a:ext>
                </a:extLst>
              </p:cNvPr>
              <p:cNvSpPr txBox="1"/>
              <p:nvPr/>
            </p:nvSpPr>
            <p:spPr>
              <a:xfrm>
                <a:off x="3164616" y="5225420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C959A5-A0CC-44A1-A44E-1B8A2FD67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16" y="5225420"/>
                <a:ext cx="364908" cy="369332"/>
              </a:xfrm>
              <a:prstGeom prst="rect">
                <a:avLst/>
              </a:prstGeom>
              <a:blipFill>
                <a:blip r:embed="rId7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FC9D3A-7AE9-42B4-98F9-692F7D7998D3}"/>
                  </a:ext>
                </a:extLst>
              </p:cNvPr>
              <p:cNvSpPr txBox="1"/>
              <p:nvPr/>
            </p:nvSpPr>
            <p:spPr>
              <a:xfrm>
                <a:off x="4032208" y="522542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FC9D3A-7AE9-42B4-98F9-692F7D799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08" y="5225420"/>
                <a:ext cx="372025" cy="369332"/>
              </a:xfrm>
              <a:prstGeom prst="rect">
                <a:avLst/>
              </a:prstGeom>
              <a:blipFill>
                <a:blip r:embed="rId8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7B21E-7FA9-48AB-883E-F8E770791F84}"/>
                  </a:ext>
                </a:extLst>
              </p:cNvPr>
              <p:cNvSpPr txBox="1"/>
              <p:nvPr/>
            </p:nvSpPr>
            <p:spPr>
              <a:xfrm>
                <a:off x="4329290" y="588993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17B21E-7FA9-48AB-883E-F8E770791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90" y="5889934"/>
                <a:ext cx="372025" cy="369332"/>
              </a:xfrm>
              <a:prstGeom prst="rect">
                <a:avLst/>
              </a:prstGeom>
              <a:blipFill>
                <a:blip r:embed="rId9"/>
                <a:stretch>
                  <a:fillRect l="-9836" r="-81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6F1A9E-13F0-44EE-A586-7CADEEEB8E13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515303" y="5299570"/>
            <a:ext cx="0" cy="590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2A6988-28F3-4DA9-8BED-980A6F16501F}"/>
                  </a:ext>
                </a:extLst>
              </p:cNvPr>
              <p:cNvSpPr txBox="1"/>
              <p:nvPr/>
            </p:nvSpPr>
            <p:spPr>
              <a:xfrm>
                <a:off x="3771254" y="588993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2A6988-28F3-4DA9-8BED-980A6F16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254" y="5889934"/>
                <a:ext cx="372025" cy="369332"/>
              </a:xfrm>
              <a:prstGeom prst="rect">
                <a:avLst/>
              </a:prstGeom>
              <a:blipFill>
                <a:blip r:embed="rId10"/>
                <a:stretch>
                  <a:fillRect l="-11475" r="-81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455F05-E1BB-4E51-8BFD-E734443319B1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957267" y="5299570"/>
            <a:ext cx="0" cy="590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EBA1DE-A70E-41FD-83D9-38A1B60C34DB}"/>
              </a:ext>
            </a:extLst>
          </p:cNvPr>
          <p:cNvCxnSpPr/>
          <p:nvPr/>
        </p:nvCxnSpPr>
        <p:spPr>
          <a:xfrm flipV="1">
            <a:off x="4515303" y="3695701"/>
            <a:ext cx="0" cy="157898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30059-F455-48BD-ACA2-298E3AFD070C}"/>
              </a:ext>
            </a:extLst>
          </p:cNvPr>
          <p:cNvCxnSpPr>
            <a:cxnSpLocks/>
          </p:cNvCxnSpPr>
          <p:nvPr/>
        </p:nvCxnSpPr>
        <p:spPr>
          <a:xfrm flipV="1">
            <a:off x="3956754" y="3352800"/>
            <a:ext cx="0" cy="192188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6B38D1-6968-456B-81D4-D9501ACD39AE}"/>
              </a:ext>
            </a:extLst>
          </p:cNvPr>
          <p:cNvCxnSpPr>
            <a:cxnSpLocks/>
          </p:cNvCxnSpPr>
          <p:nvPr/>
        </p:nvCxnSpPr>
        <p:spPr>
          <a:xfrm flipV="1">
            <a:off x="2896304" y="3524250"/>
            <a:ext cx="0" cy="175043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ED2422-5EF7-4BAF-BCEB-CF473DA9ACEE}"/>
              </a:ext>
            </a:extLst>
          </p:cNvPr>
          <p:cNvCxnSpPr>
            <a:cxnSpLocks/>
          </p:cNvCxnSpPr>
          <p:nvPr/>
        </p:nvCxnSpPr>
        <p:spPr>
          <a:xfrm flipV="1">
            <a:off x="5201103" y="3940396"/>
            <a:ext cx="0" cy="133428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03F7FE-3A84-4846-9307-E3A05020A75B}"/>
                  </a:ext>
                </a:extLst>
              </p:cNvPr>
              <p:cNvSpPr txBox="1"/>
              <p:nvPr/>
            </p:nvSpPr>
            <p:spPr>
              <a:xfrm>
                <a:off x="2710291" y="5889934"/>
                <a:ext cx="370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03F7FE-3A84-4846-9307-E3A05020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91" y="5889934"/>
                <a:ext cx="370999" cy="369332"/>
              </a:xfrm>
              <a:prstGeom prst="rect">
                <a:avLst/>
              </a:prstGeom>
              <a:blipFill>
                <a:blip r:embed="rId11"/>
                <a:stretch>
                  <a:fillRect l="-11667" r="-833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D10E1F-0FFD-4D6E-8056-D043710FEB8C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2895791" y="5299570"/>
            <a:ext cx="513" cy="590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A1CB40-B1EA-4AEF-84A6-67DF8F5BBA7D}"/>
              </a:ext>
            </a:extLst>
          </p:cNvPr>
          <p:cNvSpPr/>
          <p:nvPr/>
        </p:nvSpPr>
        <p:spPr>
          <a:xfrm>
            <a:off x="3020695" y="3886200"/>
            <a:ext cx="3149584" cy="1389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3314700"/>
            <a:ext cx="0" cy="22002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479800"/>
            <a:ext cx="0" cy="179562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226B60-4CDB-4705-A184-0FB7B8AC79A1}"/>
              </a:ext>
            </a:extLst>
          </p:cNvPr>
          <p:cNvCxnSpPr>
            <a:cxnSpLocks/>
          </p:cNvCxnSpPr>
          <p:nvPr/>
        </p:nvCxnSpPr>
        <p:spPr>
          <a:xfrm>
            <a:off x="2053883" y="3886200"/>
            <a:ext cx="4489792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5CC539-A06D-4261-8EBA-2EB96E817FF0}"/>
              </a:ext>
            </a:extLst>
          </p:cNvPr>
          <p:cNvCxnSpPr>
            <a:cxnSpLocks/>
          </p:cNvCxnSpPr>
          <p:nvPr/>
        </p:nvCxnSpPr>
        <p:spPr>
          <a:xfrm flipV="1">
            <a:off x="3020695" y="3479800"/>
            <a:ext cx="0" cy="179562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933451-2F71-4BD9-A9FE-4136F3174234}"/>
                  </a:ext>
                </a:extLst>
              </p:cNvPr>
              <p:cNvSpPr txBox="1"/>
              <p:nvPr/>
            </p:nvSpPr>
            <p:spPr>
              <a:xfrm>
                <a:off x="2926082" y="5275346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933451-2F71-4BD9-A9FE-4136F3174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2" y="5275346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AADFA-00CB-40BB-87A3-E75610E47C1A}"/>
                  </a:ext>
                </a:extLst>
              </p:cNvPr>
              <p:cNvSpPr txBox="1"/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AADFA-00CB-40BB-87A3-E75610E4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4228C0-2155-42E5-B267-7082BB2F6ABD}"/>
                  </a:ext>
                </a:extLst>
              </p:cNvPr>
              <p:cNvSpPr txBox="1"/>
              <p:nvPr/>
            </p:nvSpPr>
            <p:spPr>
              <a:xfrm>
                <a:off x="3075942" y="3498334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4228C0-2155-42E5-B267-7082BB2F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942" y="3498334"/>
                <a:ext cx="219740" cy="369332"/>
              </a:xfrm>
              <a:prstGeom prst="rect">
                <a:avLst/>
              </a:prstGeom>
              <a:blipFill>
                <a:blip r:embed="rId4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2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22C4623-89C0-4628-88A8-AA5B5E9B3C4B}"/>
              </a:ext>
            </a:extLst>
          </p:cNvPr>
          <p:cNvSpPr/>
          <p:nvPr/>
        </p:nvSpPr>
        <p:spPr>
          <a:xfrm>
            <a:off x="3020695" y="3656966"/>
            <a:ext cx="3149588" cy="1623677"/>
          </a:xfrm>
          <a:custGeom>
            <a:avLst/>
            <a:gdLst>
              <a:gd name="connsiteX0" fmla="*/ 0 w 3149588"/>
              <a:gd name="connsiteY0" fmla="*/ 0 h 1623677"/>
              <a:gd name="connsiteX1" fmla="*/ 19685 w 3149588"/>
              <a:gd name="connsiteY1" fmla="*/ 7935 h 1623677"/>
              <a:gd name="connsiteX2" fmla="*/ 1315085 w 3149588"/>
              <a:gd name="connsiteY2" fmla="*/ 556575 h 1623677"/>
              <a:gd name="connsiteX3" fmla="*/ 2214245 w 3149588"/>
              <a:gd name="connsiteY3" fmla="*/ 510855 h 1623677"/>
              <a:gd name="connsiteX4" fmla="*/ 2770505 w 3149588"/>
              <a:gd name="connsiteY4" fmla="*/ 541335 h 1623677"/>
              <a:gd name="connsiteX5" fmla="*/ 3107452 w 3149588"/>
              <a:gd name="connsiteY5" fmla="*/ 599914 h 1623677"/>
              <a:gd name="connsiteX6" fmla="*/ 3149588 w 3149588"/>
              <a:gd name="connsiteY6" fmla="*/ 609008 h 1623677"/>
              <a:gd name="connsiteX7" fmla="*/ 3149588 w 3149588"/>
              <a:gd name="connsiteY7" fmla="*/ 1621662 h 1623677"/>
              <a:gd name="connsiteX8" fmla="*/ 2985769 w 3149588"/>
              <a:gd name="connsiteY8" fmla="*/ 1621098 h 1623677"/>
              <a:gd name="connsiteX9" fmla="*/ 283475 w 3149588"/>
              <a:gd name="connsiteY9" fmla="*/ 1623116 h 1623677"/>
              <a:gd name="connsiteX10" fmla="*/ 0 w 3149588"/>
              <a:gd name="connsiteY10" fmla="*/ 1623677 h 162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9588" h="1623677">
                <a:moveTo>
                  <a:pt x="0" y="0"/>
                </a:moveTo>
                <a:lnTo>
                  <a:pt x="19685" y="7935"/>
                </a:lnTo>
                <a:cubicBezTo>
                  <a:pt x="357505" y="146365"/>
                  <a:pt x="949325" y="472755"/>
                  <a:pt x="1315085" y="556575"/>
                </a:cubicBezTo>
                <a:cubicBezTo>
                  <a:pt x="1680845" y="640395"/>
                  <a:pt x="1971675" y="513395"/>
                  <a:pt x="2214245" y="510855"/>
                </a:cubicBezTo>
                <a:cubicBezTo>
                  <a:pt x="2456815" y="508315"/>
                  <a:pt x="2560955" y="513395"/>
                  <a:pt x="2770505" y="541335"/>
                </a:cubicBezTo>
                <a:cubicBezTo>
                  <a:pt x="2875280" y="555305"/>
                  <a:pt x="2989104" y="575943"/>
                  <a:pt x="3107452" y="599914"/>
                </a:cubicBezTo>
                <a:lnTo>
                  <a:pt x="3149588" y="609008"/>
                </a:lnTo>
                <a:lnTo>
                  <a:pt x="3149588" y="1621662"/>
                </a:lnTo>
                <a:lnTo>
                  <a:pt x="2985769" y="1621098"/>
                </a:lnTo>
                <a:cubicBezTo>
                  <a:pt x="2310634" y="1619492"/>
                  <a:pt x="1108612" y="1621512"/>
                  <a:pt x="283475" y="1623116"/>
                </a:cubicBezTo>
                <a:lnTo>
                  <a:pt x="0" y="162367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73345B6-2399-437B-BA66-7B230DAAFB8A}"/>
              </a:ext>
            </a:extLst>
          </p:cNvPr>
          <p:cNvSpPr/>
          <p:nvPr/>
        </p:nvSpPr>
        <p:spPr>
          <a:xfrm>
            <a:off x="4593485" y="4852917"/>
            <a:ext cx="1570325" cy="412652"/>
          </a:xfrm>
          <a:custGeom>
            <a:avLst/>
            <a:gdLst>
              <a:gd name="connsiteX0" fmla="*/ 1239374 w 1570325"/>
              <a:gd name="connsiteY0" fmla="*/ 0 h 412652"/>
              <a:gd name="connsiteX1" fmla="*/ 1305225 w 1570325"/>
              <a:gd name="connsiteY1" fmla="*/ 30074 h 412652"/>
              <a:gd name="connsiteX2" fmla="*/ 1570325 w 1570325"/>
              <a:gd name="connsiteY2" fmla="*/ 162625 h 412652"/>
              <a:gd name="connsiteX3" fmla="*/ 1570325 w 1570325"/>
              <a:gd name="connsiteY3" fmla="*/ 404763 h 412652"/>
              <a:gd name="connsiteX4" fmla="*/ 1508567 w 1570325"/>
              <a:gd name="connsiteY4" fmla="*/ 405230 h 412652"/>
              <a:gd name="connsiteX5" fmla="*/ 220809 w 1570325"/>
              <a:gd name="connsiteY5" fmla="*/ 411776 h 412652"/>
              <a:gd name="connsiteX6" fmla="*/ 0 w 1570325"/>
              <a:gd name="connsiteY6" fmla="*/ 412652 h 412652"/>
              <a:gd name="connsiteX7" fmla="*/ 121389 w 1570325"/>
              <a:gd name="connsiteY7" fmla="*/ 402501 h 412652"/>
              <a:gd name="connsiteX8" fmla="*/ 1201032 w 1570325"/>
              <a:gd name="connsiteY8" fmla="*/ 16881 h 412652"/>
              <a:gd name="connsiteX9" fmla="*/ 1239374 w 1570325"/>
              <a:gd name="connsiteY9" fmla="*/ 0 h 41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0325" h="412652">
                <a:moveTo>
                  <a:pt x="1239374" y="0"/>
                </a:moveTo>
                <a:lnTo>
                  <a:pt x="1305225" y="30074"/>
                </a:lnTo>
                <a:lnTo>
                  <a:pt x="1570325" y="162625"/>
                </a:lnTo>
                <a:lnTo>
                  <a:pt x="1570325" y="404763"/>
                </a:lnTo>
                <a:lnTo>
                  <a:pt x="1508567" y="405230"/>
                </a:lnTo>
                <a:cubicBezTo>
                  <a:pt x="1212523" y="407276"/>
                  <a:pt x="759952" y="409555"/>
                  <a:pt x="220809" y="411776"/>
                </a:cubicBezTo>
                <a:lnTo>
                  <a:pt x="0" y="412652"/>
                </a:lnTo>
                <a:lnTo>
                  <a:pt x="121389" y="402501"/>
                </a:lnTo>
                <a:cubicBezTo>
                  <a:pt x="420038" y="363434"/>
                  <a:pt x="837776" y="177621"/>
                  <a:pt x="1201032" y="16881"/>
                </a:cubicBezTo>
                <a:lnTo>
                  <a:pt x="1239374" y="0"/>
                </a:lnTo>
                <a:close/>
              </a:path>
            </a:pathLst>
          </a:custGeom>
          <a:pattFill prst="wdUpDiag">
            <a:fgClr>
              <a:schemeClr val="accent6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98C85-5CA0-46EA-99FD-D3161C4BA901}"/>
              </a:ext>
            </a:extLst>
          </p:cNvPr>
          <p:cNvSpPr/>
          <p:nvPr/>
        </p:nvSpPr>
        <p:spPr>
          <a:xfrm>
            <a:off x="3020696" y="4969982"/>
            <a:ext cx="1219798" cy="297712"/>
          </a:xfrm>
          <a:custGeom>
            <a:avLst/>
            <a:gdLst>
              <a:gd name="connsiteX0" fmla="*/ 0 w 1219798"/>
              <a:gd name="connsiteY0" fmla="*/ 0 h 297712"/>
              <a:gd name="connsiteX1" fmla="*/ 35668 w 1219798"/>
              <a:gd name="connsiteY1" fmla="*/ 18115 h 297712"/>
              <a:gd name="connsiteX2" fmla="*/ 189228 w 1219798"/>
              <a:gd name="connsiteY2" fmla="*/ 78267 h 297712"/>
              <a:gd name="connsiteX3" fmla="*/ 1086708 w 1219798"/>
              <a:gd name="connsiteY3" fmla="*/ 286615 h 297712"/>
              <a:gd name="connsiteX4" fmla="*/ 1219798 w 1219798"/>
              <a:gd name="connsiteY4" fmla="*/ 296890 h 297712"/>
              <a:gd name="connsiteX5" fmla="*/ 989182 w 1219798"/>
              <a:gd name="connsiteY5" fmla="*/ 297712 h 297712"/>
              <a:gd name="connsiteX6" fmla="*/ 802490 w 1219798"/>
              <a:gd name="connsiteY6" fmla="*/ 297080 h 297712"/>
              <a:gd name="connsiteX7" fmla="*/ 45181 w 1219798"/>
              <a:gd name="connsiteY7" fmla="*/ 295587 h 297712"/>
              <a:gd name="connsiteX8" fmla="*/ 0 w 1219798"/>
              <a:gd name="connsiteY8" fmla="*/ 295601 h 297712"/>
              <a:gd name="connsiteX9" fmla="*/ 0 w 1219798"/>
              <a:gd name="connsiteY9" fmla="*/ 0 h 29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798" h="297712">
                <a:moveTo>
                  <a:pt x="0" y="0"/>
                </a:moveTo>
                <a:lnTo>
                  <a:pt x="35668" y="18115"/>
                </a:lnTo>
                <a:cubicBezTo>
                  <a:pt x="86363" y="41139"/>
                  <a:pt x="137701" y="61516"/>
                  <a:pt x="189228" y="78267"/>
                </a:cubicBezTo>
                <a:cubicBezTo>
                  <a:pt x="446866" y="162024"/>
                  <a:pt x="757008" y="249915"/>
                  <a:pt x="1086708" y="286615"/>
                </a:cubicBezTo>
                <a:lnTo>
                  <a:pt x="1219798" y="296890"/>
                </a:lnTo>
                <a:lnTo>
                  <a:pt x="989182" y="297712"/>
                </a:lnTo>
                <a:lnTo>
                  <a:pt x="802490" y="297080"/>
                </a:lnTo>
                <a:cubicBezTo>
                  <a:pt x="531433" y="296268"/>
                  <a:pt x="272341" y="295718"/>
                  <a:pt x="45181" y="295587"/>
                </a:cubicBezTo>
                <a:lnTo>
                  <a:pt x="0" y="295601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6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3439FA-F394-445A-9F17-EE6D61098C67}"/>
              </a:ext>
            </a:extLst>
          </p:cNvPr>
          <p:cNvSpPr/>
          <p:nvPr/>
        </p:nvSpPr>
        <p:spPr>
          <a:xfrm>
            <a:off x="4240494" y="5265569"/>
            <a:ext cx="352991" cy="4130"/>
          </a:xfrm>
          <a:custGeom>
            <a:avLst/>
            <a:gdLst>
              <a:gd name="connsiteX0" fmla="*/ 352991 w 352991"/>
              <a:gd name="connsiteY0" fmla="*/ 0 h 4130"/>
              <a:gd name="connsiteX1" fmla="*/ 303601 w 352991"/>
              <a:gd name="connsiteY1" fmla="*/ 4130 h 4130"/>
              <a:gd name="connsiteX2" fmla="*/ 21919 w 352991"/>
              <a:gd name="connsiteY2" fmla="*/ 2996 h 4130"/>
              <a:gd name="connsiteX3" fmla="*/ 0 w 352991"/>
              <a:gd name="connsiteY3" fmla="*/ 1303 h 4130"/>
              <a:gd name="connsiteX4" fmla="*/ 240485 w 352991"/>
              <a:gd name="connsiteY4" fmla="*/ 447 h 4130"/>
              <a:gd name="connsiteX5" fmla="*/ 352991 w 352991"/>
              <a:gd name="connsiteY5" fmla="*/ 0 h 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91" h="4130">
                <a:moveTo>
                  <a:pt x="352991" y="0"/>
                </a:moveTo>
                <a:lnTo>
                  <a:pt x="303601" y="4130"/>
                </a:lnTo>
                <a:lnTo>
                  <a:pt x="21919" y="2996"/>
                </a:lnTo>
                <a:lnTo>
                  <a:pt x="0" y="1303"/>
                </a:lnTo>
                <a:lnTo>
                  <a:pt x="240485" y="447"/>
                </a:lnTo>
                <a:lnTo>
                  <a:pt x="35299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E3B5B2-3EA0-43D0-AAE1-92B0D46DC782}"/>
              </a:ext>
            </a:extLst>
          </p:cNvPr>
          <p:cNvSpPr/>
          <p:nvPr/>
        </p:nvSpPr>
        <p:spPr>
          <a:xfrm>
            <a:off x="3020695" y="4072163"/>
            <a:ext cx="2812164" cy="1194708"/>
          </a:xfrm>
          <a:custGeom>
            <a:avLst/>
            <a:gdLst>
              <a:gd name="connsiteX0" fmla="*/ 313613 w 2812164"/>
              <a:gd name="connsiteY0" fmla="*/ 245 h 1194708"/>
              <a:gd name="connsiteX1" fmla="*/ 817880 w 2812164"/>
              <a:gd name="connsiteY1" fmla="*/ 56717 h 1194708"/>
              <a:gd name="connsiteX2" fmla="*/ 2631410 w 2812164"/>
              <a:gd name="connsiteY2" fmla="*/ 698202 h 1194708"/>
              <a:gd name="connsiteX3" fmla="*/ 2812164 w 2812164"/>
              <a:gd name="connsiteY3" fmla="*/ 780753 h 1194708"/>
              <a:gd name="connsiteX4" fmla="*/ 2773822 w 2812164"/>
              <a:gd name="connsiteY4" fmla="*/ 797634 h 1194708"/>
              <a:gd name="connsiteX5" fmla="*/ 1694179 w 2812164"/>
              <a:gd name="connsiteY5" fmla="*/ 1183254 h 1194708"/>
              <a:gd name="connsiteX6" fmla="*/ 1572790 w 2812164"/>
              <a:gd name="connsiteY6" fmla="*/ 1193405 h 1194708"/>
              <a:gd name="connsiteX7" fmla="*/ 1460284 w 2812164"/>
              <a:gd name="connsiteY7" fmla="*/ 1193852 h 1194708"/>
              <a:gd name="connsiteX8" fmla="*/ 1219799 w 2812164"/>
              <a:gd name="connsiteY8" fmla="*/ 1194708 h 1194708"/>
              <a:gd name="connsiteX9" fmla="*/ 1086709 w 2812164"/>
              <a:gd name="connsiteY9" fmla="*/ 1184433 h 1194708"/>
              <a:gd name="connsiteX10" fmla="*/ 189229 w 2812164"/>
              <a:gd name="connsiteY10" fmla="*/ 976085 h 1194708"/>
              <a:gd name="connsiteX11" fmla="*/ 35669 w 2812164"/>
              <a:gd name="connsiteY11" fmla="*/ 915933 h 1194708"/>
              <a:gd name="connsiteX12" fmla="*/ 1 w 2812164"/>
              <a:gd name="connsiteY12" fmla="*/ 897818 h 1194708"/>
              <a:gd name="connsiteX13" fmla="*/ 1 w 2812164"/>
              <a:gd name="connsiteY13" fmla="*/ 1193419 h 1194708"/>
              <a:gd name="connsiteX14" fmla="*/ 0 w 2812164"/>
              <a:gd name="connsiteY14" fmla="*/ 1193419 h 1194708"/>
              <a:gd name="connsiteX15" fmla="*/ 0 w 2812164"/>
              <a:gd name="connsiteY15" fmla="*/ 14875 h 1194708"/>
              <a:gd name="connsiteX16" fmla="*/ 78432 w 2812164"/>
              <a:gd name="connsiteY16" fmla="*/ 6808 h 1194708"/>
              <a:gd name="connsiteX17" fmla="*/ 313613 w 2812164"/>
              <a:gd name="connsiteY17" fmla="*/ 245 h 119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12164" h="1194708">
                <a:moveTo>
                  <a:pt x="313613" y="245"/>
                </a:moveTo>
                <a:cubicBezTo>
                  <a:pt x="475030" y="2393"/>
                  <a:pt x="644843" y="18795"/>
                  <a:pt x="817880" y="56717"/>
                </a:cubicBezTo>
                <a:cubicBezTo>
                  <a:pt x="1272104" y="156265"/>
                  <a:pt x="2030394" y="432601"/>
                  <a:pt x="2631410" y="698202"/>
                </a:cubicBezTo>
                <a:lnTo>
                  <a:pt x="2812164" y="780753"/>
                </a:lnTo>
                <a:lnTo>
                  <a:pt x="2773822" y="797634"/>
                </a:lnTo>
                <a:cubicBezTo>
                  <a:pt x="2410566" y="958374"/>
                  <a:pt x="1992828" y="1144187"/>
                  <a:pt x="1694179" y="1183254"/>
                </a:cubicBezTo>
                <a:lnTo>
                  <a:pt x="1572790" y="1193405"/>
                </a:lnTo>
                <a:lnTo>
                  <a:pt x="1460284" y="1193852"/>
                </a:lnTo>
                <a:lnTo>
                  <a:pt x="1219799" y="1194708"/>
                </a:lnTo>
                <a:lnTo>
                  <a:pt x="1086709" y="1184433"/>
                </a:lnTo>
                <a:cubicBezTo>
                  <a:pt x="757009" y="1147733"/>
                  <a:pt x="446867" y="1059842"/>
                  <a:pt x="189229" y="976085"/>
                </a:cubicBezTo>
                <a:cubicBezTo>
                  <a:pt x="137702" y="959334"/>
                  <a:pt x="86364" y="938957"/>
                  <a:pt x="35669" y="915933"/>
                </a:cubicBezTo>
                <a:lnTo>
                  <a:pt x="1" y="897818"/>
                </a:lnTo>
                <a:lnTo>
                  <a:pt x="1" y="1193419"/>
                </a:lnTo>
                <a:lnTo>
                  <a:pt x="0" y="1193419"/>
                </a:lnTo>
                <a:lnTo>
                  <a:pt x="0" y="14875"/>
                </a:lnTo>
                <a:lnTo>
                  <a:pt x="78432" y="6808"/>
                </a:lnTo>
                <a:cubicBezTo>
                  <a:pt x="154296" y="1662"/>
                  <a:pt x="232905" y="-828"/>
                  <a:pt x="313613" y="24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CE642F-D299-45D6-8093-1F968F89412A}"/>
              </a:ext>
            </a:extLst>
          </p:cNvPr>
          <p:cNvSpPr/>
          <p:nvPr/>
        </p:nvSpPr>
        <p:spPr>
          <a:xfrm>
            <a:off x="5832859" y="4711566"/>
            <a:ext cx="330952" cy="546114"/>
          </a:xfrm>
          <a:custGeom>
            <a:avLst/>
            <a:gdLst>
              <a:gd name="connsiteX0" fmla="*/ 330952 w 330952"/>
              <a:gd name="connsiteY0" fmla="*/ 0 h 546114"/>
              <a:gd name="connsiteX1" fmla="*/ 330952 w 330952"/>
              <a:gd name="connsiteY1" fmla="*/ 546114 h 546114"/>
              <a:gd name="connsiteX2" fmla="*/ 330951 w 330952"/>
              <a:gd name="connsiteY2" fmla="*/ 546114 h 546114"/>
              <a:gd name="connsiteX3" fmla="*/ 330951 w 330952"/>
              <a:gd name="connsiteY3" fmla="*/ 303976 h 546114"/>
              <a:gd name="connsiteX4" fmla="*/ 65851 w 330952"/>
              <a:gd name="connsiteY4" fmla="*/ 171425 h 546114"/>
              <a:gd name="connsiteX5" fmla="*/ 0 w 330952"/>
              <a:gd name="connsiteY5" fmla="*/ 141351 h 546114"/>
              <a:gd name="connsiteX6" fmla="*/ 113498 w 330952"/>
              <a:gd name="connsiteY6" fmla="*/ 91380 h 546114"/>
              <a:gd name="connsiteX7" fmla="*/ 330952 w 330952"/>
              <a:gd name="connsiteY7" fmla="*/ 0 h 54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952" h="546114">
                <a:moveTo>
                  <a:pt x="330952" y="0"/>
                </a:moveTo>
                <a:lnTo>
                  <a:pt x="330952" y="546114"/>
                </a:lnTo>
                <a:lnTo>
                  <a:pt x="330951" y="546114"/>
                </a:lnTo>
                <a:lnTo>
                  <a:pt x="330951" y="303976"/>
                </a:lnTo>
                <a:lnTo>
                  <a:pt x="65851" y="171425"/>
                </a:lnTo>
                <a:lnTo>
                  <a:pt x="0" y="141351"/>
                </a:lnTo>
                <a:lnTo>
                  <a:pt x="113498" y="91380"/>
                </a:lnTo>
                <a:lnTo>
                  <a:pt x="33095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6C8D134-31AE-49E4-87E3-75E85331C5A7}"/>
              </a:ext>
            </a:extLst>
          </p:cNvPr>
          <p:cNvSpPr/>
          <p:nvPr/>
        </p:nvSpPr>
        <p:spPr>
          <a:xfrm>
            <a:off x="4544095" y="5257680"/>
            <a:ext cx="1619715" cy="20363"/>
          </a:xfrm>
          <a:custGeom>
            <a:avLst/>
            <a:gdLst>
              <a:gd name="connsiteX0" fmla="*/ 1619715 w 1619715"/>
              <a:gd name="connsiteY0" fmla="*/ 0 h 20363"/>
              <a:gd name="connsiteX1" fmla="*/ 1619715 w 1619715"/>
              <a:gd name="connsiteY1" fmla="*/ 20363 h 20363"/>
              <a:gd name="connsiteX2" fmla="*/ 1502476 w 1619715"/>
              <a:gd name="connsiteY2" fmla="*/ 19615 h 20363"/>
              <a:gd name="connsiteX3" fmla="*/ 108185 w 1619715"/>
              <a:gd name="connsiteY3" fmla="*/ 12455 h 20363"/>
              <a:gd name="connsiteX4" fmla="*/ 0 w 1619715"/>
              <a:gd name="connsiteY4" fmla="*/ 12019 h 20363"/>
              <a:gd name="connsiteX5" fmla="*/ 49390 w 1619715"/>
              <a:gd name="connsiteY5" fmla="*/ 7889 h 20363"/>
              <a:gd name="connsiteX6" fmla="*/ 270199 w 1619715"/>
              <a:gd name="connsiteY6" fmla="*/ 7013 h 20363"/>
              <a:gd name="connsiteX7" fmla="*/ 1557957 w 1619715"/>
              <a:gd name="connsiteY7" fmla="*/ 467 h 20363"/>
              <a:gd name="connsiteX8" fmla="*/ 1619715 w 1619715"/>
              <a:gd name="connsiteY8" fmla="*/ 0 h 2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9715" h="20363">
                <a:moveTo>
                  <a:pt x="1619715" y="0"/>
                </a:moveTo>
                <a:lnTo>
                  <a:pt x="1619715" y="20363"/>
                </a:lnTo>
                <a:lnTo>
                  <a:pt x="1502476" y="19615"/>
                </a:lnTo>
                <a:cubicBezTo>
                  <a:pt x="1176231" y="17623"/>
                  <a:pt x="658217" y="14823"/>
                  <a:pt x="108185" y="12455"/>
                </a:cubicBezTo>
                <a:lnTo>
                  <a:pt x="0" y="12019"/>
                </a:lnTo>
                <a:lnTo>
                  <a:pt x="49390" y="7889"/>
                </a:lnTo>
                <a:lnTo>
                  <a:pt x="270199" y="7013"/>
                </a:lnTo>
                <a:cubicBezTo>
                  <a:pt x="809342" y="4792"/>
                  <a:pt x="1261913" y="2513"/>
                  <a:pt x="1557957" y="467"/>
                </a:cubicBezTo>
                <a:lnTo>
                  <a:pt x="1619715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61DDF74-46FD-41AF-AD43-F7B305D2D5F4}"/>
              </a:ext>
            </a:extLst>
          </p:cNvPr>
          <p:cNvSpPr/>
          <p:nvPr/>
        </p:nvSpPr>
        <p:spPr>
          <a:xfrm>
            <a:off x="3020696" y="5265569"/>
            <a:ext cx="989182" cy="5279"/>
          </a:xfrm>
          <a:custGeom>
            <a:avLst/>
            <a:gdLst>
              <a:gd name="connsiteX0" fmla="*/ 45181 w 989182"/>
              <a:gd name="connsiteY0" fmla="*/ 0 h 5279"/>
              <a:gd name="connsiteX1" fmla="*/ 802490 w 989182"/>
              <a:gd name="connsiteY1" fmla="*/ 1493 h 5279"/>
              <a:gd name="connsiteX2" fmla="*/ 989182 w 989182"/>
              <a:gd name="connsiteY2" fmla="*/ 2125 h 5279"/>
              <a:gd name="connsiteX3" fmla="*/ 744755 w 989182"/>
              <a:gd name="connsiteY3" fmla="*/ 2995 h 5279"/>
              <a:gd name="connsiteX4" fmla="*/ 0 w 989182"/>
              <a:gd name="connsiteY4" fmla="*/ 5279 h 5279"/>
              <a:gd name="connsiteX5" fmla="*/ 0 w 989182"/>
              <a:gd name="connsiteY5" fmla="*/ 14 h 5279"/>
              <a:gd name="connsiteX6" fmla="*/ 45181 w 989182"/>
              <a:gd name="connsiteY6" fmla="*/ 0 h 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9182" h="5279">
                <a:moveTo>
                  <a:pt x="45181" y="0"/>
                </a:moveTo>
                <a:cubicBezTo>
                  <a:pt x="272341" y="131"/>
                  <a:pt x="531433" y="681"/>
                  <a:pt x="802490" y="1493"/>
                </a:cubicBezTo>
                <a:lnTo>
                  <a:pt x="989182" y="2125"/>
                </a:lnTo>
                <a:lnTo>
                  <a:pt x="744755" y="2995"/>
                </a:lnTo>
                <a:lnTo>
                  <a:pt x="0" y="5279"/>
                </a:lnTo>
                <a:lnTo>
                  <a:pt x="0" y="14"/>
                </a:lnTo>
                <a:lnTo>
                  <a:pt x="4518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ABA1C72-31E5-4EB4-80E6-561602BD2D78}"/>
              </a:ext>
            </a:extLst>
          </p:cNvPr>
          <p:cNvSpPr/>
          <p:nvPr/>
        </p:nvSpPr>
        <p:spPr>
          <a:xfrm>
            <a:off x="4009878" y="5266872"/>
            <a:ext cx="252535" cy="1693"/>
          </a:xfrm>
          <a:custGeom>
            <a:avLst/>
            <a:gdLst>
              <a:gd name="connsiteX0" fmla="*/ 230616 w 252535"/>
              <a:gd name="connsiteY0" fmla="*/ 0 h 1693"/>
              <a:gd name="connsiteX1" fmla="*/ 252535 w 252535"/>
              <a:gd name="connsiteY1" fmla="*/ 1693 h 1693"/>
              <a:gd name="connsiteX2" fmla="*/ 226370 w 252535"/>
              <a:gd name="connsiteY2" fmla="*/ 1587 h 1693"/>
              <a:gd name="connsiteX3" fmla="*/ 0 w 252535"/>
              <a:gd name="connsiteY3" fmla="*/ 822 h 1693"/>
              <a:gd name="connsiteX4" fmla="*/ 230616 w 252535"/>
              <a:gd name="connsiteY4" fmla="*/ 0 h 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535" h="1693">
                <a:moveTo>
                  <a:pt x="230616" y="0"/>
                </a:moveTo>
                <a:lnTo>
                  <a:pt x="252535" y="1693"/>
                </a:lnTo>
                <a:lnTo>
                  <a:pt x="226370" y="1587"/>
                </a:lnTo>
                <a:lnTo>
                  <a:pt x="0" y="822"/>
                </a:lnTo>
                <a:lnTo>
                  <a:pt x="230616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7D82FBF-EE2D-4A73-9E6E-EC84075E5110}"/>
              </a:ext>
            </a:extLst>
          </p:cNvPr>
          <p:cNvSpPr/>
          <p:nvPr/>
        </p:nvSpPr>
        <p:spPr>
          <a:xfrm>
            <a:off x="4262413" y="5268565"/>
            <a:ext cx="281682" cy="5756"/>
          </a:xfrm>
          <a:custGeom>
            <a:avLst/>
            <a:gdLst>
              <a:gd name="connsiteX0" fmla="*/ 0 w 281682"/>
              <a:gd name="connsiteY0" fmla="*/ 0 h 5756"/>
              <a:gd name="connsiteX1" fmla="*/ 281682 w 281682"/>
              <a:gd name="connsiteY1" fmla="*/ 1134 h 5756"/>
              <a:gd name="connsiteX2" fmla="*/ 247913 w 281682"/>
              <a:gd name="connsiteY2" fmla="*/ 3958 h 5756"/>
              <a:gd name="connsiteX3" fmla="*/ 44895 w 281682"/>
              <a:gd name="connsiteY3" fmla="*/ 3466 h 5756"/>
              <a:gd name="connsiteX4" fmla="*/ 0 w 281682"/>
              <a:gd name="connsiteY4" fmla="*/ 0 h 5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682" h="5756">
                <a:moveTo>
                  <a:pt x="0" y="0"/>
                </a:moveTo>
                <a:lnTo>
                  <a:pt x="281682" y="1134"/>
                </a:lnTo>
                <a:lnTo>
                  <a:pt x="247913" y="3958"/>
                </a:lnTo>
                <a:cubicBezTo>
                  <a:pt x="179897" y="6579"/>
                  <a:pt x="112137" y="6268"/>
                  <a:pt x="44895" y="346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3314700"/>
            <a:ext cx="0" cy="22002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479800"/>
            <a:ext cx="0" cy="179562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5CC539-A06D-4261-8EBA-2EB96E817FF0}"/>
              </a:ext>
            </a:extLst>
          </p:cNvPr>
          <p:cNvCxnSpPr>
            <a:cxnSpLocks/>
          </p:cNvCxnSpPr>
          <p:nvPr/>
        </p:nvCxnSpPr>
        <p:spPr>
          <a:xfrm flipV="1">
            <a:off x="3020695" y="3479800"/>
            <a:ext cx="0" cy="179562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933451-2F71-4BD9-A9FE-4136F3174234}"/>
                  </a:ext>
                </a:extLst>
              </p:cNvPr>
              <p:cNvSpPr txBox="1"/>
              <p:nvPr/>
            </p:nvSpPr>
            <p:spPr>
              <a:xfrm>
                <a:off x="2926082" y="5275346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933451-2F71-4BD9-A9FE-4136F3174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2" y="5275346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AADFA-00CB-40BB-87A3-E75610E47C1A}"/>
                  </a:ext>
                </a:extLst>
              </p:cNvPr>
              <p:cNvSpPr txBox="1"/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AADFA-00CB-40BB-87A3-E75610E4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AA0F6C-1BD9-4A3C-A1BC-DAD80D40B83B}"/>
              </a:ext>
            </a:extLst>
          </p:cNvPr>
          <p:cNvSpPr/>
          <p:nvPr/>
        </p:nvSpPr>
        <p:spPr>
          <a:xfrm>
            <a:off x="2219325" y="4068671"/>
            <a:ext cx="4181475" cy="1074829"/>
          </a:xfrm>
          <a:custGeom>
            <a:avLst/>
            <a:gdLst>
              <a:gd name="connsiteX0" fmla="*/ 0 w 4181475"/>
              <a:gd name="connsiteY0" fmla="*/ 274341 h 1283991"/>
              <a:gd name="connsiteX1" fmla="*/ 1276350 w 4181475"/>
              <a:gd name="connsiteY1" fmla="*/ 17166 h 1283991"/>
              <a:gd name="connsiteX2" fmla="*/ 3048000 w 4181475"/>
              <a:gd name="connsiteY2" fmla="*/ 702966 h 1283991"/>
              <a:gd name="connsiteX3" fmla="*/ 4181475 w 4181475"/>
              <a:gd name="connsiteY3" fmla="*/ 1283991 h 1283991"/>
              <a:gd name="connsiteX0" fmla="*/ 0 w 4181475"/>
              <a:gd name="connsiteY0" fmla="*/ 311543 h 1321193"/>
              <a:gd name="connsiteX1" fmla="*/ 1276350 w 4181475"/>
              <a:gd name="connsiteY1" fmla="*/ 54368 h 1321193"/>
              <a:gd name="connsiteX2" fmla="*/ 4181475 w 4181475"/>
              <a:gd name="connsiteY2" fmla="*/ 1321193 h 1321193"/>
              <a:gd name="connsiteX0" fmla="*/ 0 w 4181475"/>
              <a:gd name="connsiteY0" fmla="*/ 311543 h 1321193"/>
              <a:gd name="connsiteX1" fmla="*/ 1276350 w 4181475"/>
              <a:gd name="connsiteY1" fmla="*/ 54368 h 1321193"/>
              <a:gd name="connsiteX2" fmla="*/ 4181475 w 4181475"/>
              <a:gd name="connsiteY2" fmla="*/ 1321193 h 1321193"/>
              <a:gd name="connsiteX0" fmla="*/ 0 w 4181475"/>
              <a:gd name="connsiteY0" fmla="*/ 274248 h 1283898"/>
              <a:gd name="connsiteX1" fmla="*/ 1276350 w 4181475"/>
              <a:gd name="connsiteY1" fmla="*/ 17073 h 1283898"/>
              <a:gd name="connsiteX2" fmla="*/ 4181475 w 4181475"/>
              <a:gd name="connsiteY2" fmla="*/ 1283898 h 1283898"/>
              <a:gd name="connsiteX0" fmla="*/ 0 w 4181475"/>
              <a:gd name="connsiteY0" fmla="*/ 269763 h 1279413"/>
              <a:gd name="connsiteX1" fmla="*/ 1276350 w 4181475"/>
              <a:gd name="connsiteY1" fmla="*/ 12588 h 1279413"/>
              <a:gd name="connsiteX2" fmla="*/ 4181475 w 4181475"/>
              <a:gd name="connsiteY2" fmla="*/ 1279413 h 1279413"/>
              <a:gd name="connsiteX0" fmla="*/ 0 w 4181475"/>
              <a:gd name="connsiteY0" fmla="*/ 261760 h 1271410"/>
              <a:gd name="connsiteX1" fmla="*/ 1276350 w 4181475"/>
              <a:gd name="connsiteY1" fmla="*/ 4585 h 1271410"/>
              <a:gd name="connsiteX2" fmla="*/ 4181475 w 4181475"/>
              <a:gd name="connsiteY2" fmla="*/ 1271410 h 1271410"/>
              <a:gd name="connsiteX0" fmla="*/ 0 w 4181475"/>
              <a:gd name="connsiteY0" fmla="*/ 157317 h 1166967"/>
              <a:gd name="connsiteX1" fmla="*/ 1619250 w 4181475"/>
              <a:gd name="connsiteY1" fmla="*/ 8041 h 1166967"/>
              <a:gd name="connsiteX2" fmla="*/ 4181475 w 4181475"/>
              <a:gd name="connsiteY2" fmla="*/ 1166967 h 1166967"/>
              <a:gd name="connsiteX0" fmla="*/ 0 w 4181475"/>
              <a:gd name="connsiteY0" fmla="*/ 207909 h 1217559"/>
              <a:gd name="connsiteX1" fmla="*/ 1619250 w 4181475"/>
              <a:gd name="connsiteY1" fmla="*/ 58633 h 1217559"/>
              <a:gd name="connsiteX2" fmla="*/ 4181475 w 4181475"/>
              <a:gd name="connsiteY2" fmla="*/ 1217559 h 121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1475" h="1217559">
                <a:moveTo>
                  <a:pt x="0" y="207909"/>
                </a:moveTo>
                <a:cubicBezTo>
                  <a:pt x="241300" y="129922"/>
                  <a:pt x="836612" y="-109642"/>
                  <a:pt x="1619250" y="58633"/>
                </a:cubicBezTo>
                <a:cubicBezTo>
                  <a:pt x="2401888" y="226908"/>
                  <a:pt x="3709591" y="867319"/>
                  <a:pt x="4181475" y="121755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FBDE65C-C0FE-496D-9D5D-6C60B285289D}"/>
              </a:ext>
            </a:extLst>
          </p:cNvPr>
          <p:cNvSpPr/>
          <p:nvPr/>
        </p:nvSpPr>
        <p:spPr>
          <a:xfrm>
            <a:off x="2228849" y="4448174"/>
            <a:ext cx="4267200" cy="834201"/>
          </a:xfrm>
          <a:custGeom>
            <a:avLst/>
            <a:gdLst>
              <a:gd name="connsiteX0" fmla="*/ 0 w 4629150"/>
              <a:gd name="connsiteY0" fmla="*/ 0 h 838632"/>
              <a:gd name="connsiteX1" fmla="*/ 1000125 w 4629150"/>
              <a:gd name="connsiteY1" fmla="*/ 609600 h 838632"/>
              <a:gd name="connsiteX2" fmla="*/ 2505075 w 4629150"/>
              <a:gd name="connsiteY2" fmla="*/ 819150 h 838632"/>
              <a:gd name="connsiteX3" fmla="*/ 4267200 w 4629150"/>
              <a:gd name="connsiteY3" fmla="*/ 171450 h 838632"/>
              <a:gd name="connsiteX4" fmla="*/ 4400550 w 4629150"/>
              <a:gd name="connsiteY4" fmla="*/ 161925 h 838632"/>
              <a:gd name="connsiteX5" fmla="*/ 4629150 w 4629150"/>
              <a:gd name="connsiteY5" fmla="*/ 266700 h 838632"/>
              <a:gd name="connsiteX0" fmla="*/ 0 w 4433405"/>
              <a:gd name="connsiteY0" fmla="*/ 0 h 838632"/>
              <a:gd name="connsiteX1" fmla="*/ 1000125 w 4433405"/>
              <a:gd name="connsiteY1" fmla="*/ 609600 h 838632"/>
              <a:gd name="connsiteX2" fmla="*/ 2505075 w 4433405"/>
              <a:gd name="connsiteY2" fmla="*/ 819150 h 838632"/>
              <a:gd name="connsiteX3" fmla="*/ 4267200 w 4433405"/>
              <a:gd name="connsiteY3" fmla="*/ 171450 h 838632"/>
              <a:gd name="connsiteX4" fmla="*/ 4400550 w 4433405"/>
              <a:gd name="connsiteY4" fmla="*/ 161925 h 838632"/>
              <a:gd name="connsiteX0" fmla="*/ 0 w 4267200"/>
              <a:gd name="connsiteY0" fmla="*/ 0 h 838632"/>
              <a:gd name="connsiteX1" fmla="*/ 1000125 w 4267200"/>
              <a:gd name="connsiteY1" fmla="*/ 609600 h 838632"/>
              <a:gd name="connsiteX2" fmla="*/ 2505075 w 4267200"/>
              <a:gd name="connsiteY2" fmla="*/ 819150 h 838632"/>
              <a:gd name="connsiteX3" fmla="*/ 4267200 w 4267200"/>
              <a:gd name="connsiteY3" fmla="*/ 171450 h 838632"/>
              <a:gd name="connsiteX0" fmla="*/ 0 w 4267200"/>
              <a:gd name="connsiteY0" fmla="*/ 0 h 838632"/>
              <a:gd name="connsiteX1" fmla="*/ 1000125 w 4267200"/>
              <a:gd name="connsiteY1" fmla="*/ 609600 h 838632"/>
              <a:gd name="connsiteX2" fmla="*/ 2505075 w 4267200"/>
              <a:gd name="connsiteY2" fmla="*/ 819150 h 838632"/>
              <a:gd name="connsiteX3" fmla="*/ 4267200 w 4267200"/>
              <a:gd name="connsiteY3" fmla="*/ 171450 h 838632"/>
              <a:gd name="connsiteX0" fmla="*/ 0 w 4267200"/>
              <a:gd name="connsiteY0" fmla="*/ 0 h 834201"/>
              <a:gd name="connsiteX1" fmla="*/ 1000125 w 4267200"/>
              <a:gd name="connsiteY1" fmla="*/ 609600 h 834201"/>
              <a:gd name="connsiteX2" fmla="*/ 2505075 w 4267200"/>
              <a:gd name="connsiteY2" fmla="*/ 819150 h 834201"/>
              <a:gd name="connsiteX3" fmla="*/ 4267200 w 4267200"/>
              <a:gd name="connsiteY3" fmla="*/ 171450 h 83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0" h="834201">
                <a:moveTo>
                  <a:pt x="0" y="0"/>
                </a:moveTo>
                <a:cubicBezTo>
                  <a:pt x="291306" y="236537"/>
                  <a:pt x="801688" y="539750"/>
                  <a:pt x="1000125" y="609600"/>
                </a:cubicBezTo>
                <a:cubicBezTo>
                  <a:pt x="1198562" y="679450"/>
                  <a:pt x="1960563" y="892175"/>
                  <a:pt x="2505075" y="819150"/>
                </a:cubicBezTo>
                <a:cubicBezTo>
                  <a:pt x="3049587" y="746125"/>
                  <a:pt x="3913188" y="185737"/>
                  <a:pt x="4267200" y="17145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E6A108-DCD3-4FC3-A2E5-5BC0C8B9D12B}"/>
                  </a:ext>
                </a:extLst>
              </p:cNvPr>
              <p:cNvSpPr txBox="1"/>
              <p:nvPr/>
            </p:nvSpPr>
            <p:spPr>
              <a:xfrm>
                <a:off x="2242094" y="3752120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E6A108-DCD3-4FC3-A2E5-5BC0C8B9D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94" y="3752120"/>
                <a:ext cx="247888" cy="369332"/>
              </a:xfrm>
              <a:prstGeom prst="rect">
                <a:avLst/>
              </a:prstGeom>
              <a:blipFill>
                <a:blip r:embed="rId4"/>
                <a:stretch>
                  <a:fillRect l="-45000" r="-4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E8BFD1-55AC-419E-A486-874FB6CA2027}"/>
                  </a:ext>
                </a:extLst>
              </p:cNvPr>
              <p:cNvSpPr txBox="1"/>
              <p:nvPr/>
            </p:nvSpPr>
            <p:spPr>
              <a:xfrm>
                <a:off x="2177763" y="452565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E8BFD1-55AC-419E-A486-874FB6CA2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763" y="4525657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7907" r="-279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2381190-A731-4803-B7BE-6AE7A848B792}"/>
              </a:ext>
            </a:extLst>
          </p:cNvPr>
          <p:cNvSpPr/>
          <p:nvPr/>
        </p:nvSpPr>
        <p:spPr>
          <a:xfrm>
            <a:off x="2308860" y="3383280"/>
            <a:ext cx="4183380" cy="952500"/>
          </a:xfrm>
          <a:custGeom>
            <a:avLst/>
            <a:gdLst>
              <a:gd name="connsiteX0" fmla="*/ 0 w 4183380"/>
              <a:gd name="connsiteY0" fmla="*/ 0 h 952500"/>
              <a:gd name="connsiteX1" fmla="*/ 731520 w 4183380"/>
              <a:gd name="connsiteY1" fmla="*/ 281940 h 952500"/>
              <a:gd name="connsiteX2" fmla="*/ 2026920 w 4183380"/>
              <a:gd name="connsiteY2" fmla="*/ 830580 h 952500"/>
              <a:gd name="connsiteX3" fmla="*/ 2926080 w 4183380"/>
              <a:gd name="connsiteY3" fmla="*/ 784860 h 952500"/>
              <a:gd name="connsiteX4" fmla="*/ 3482340 w 4183380"/>
              <a:gd name="connsiteY4" fmla="*/ 815340 h 952500"/>
              <a:gd name="connsiteX5" fmla="*/ 4183380 w 4183380"/>
              <a:gd name="connsiteY5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3380" h="952500">
                <a:moveTo>
                  <a:pt x="0" y="0"/>
                </a:moveTo>
                <a:cubicBezTo>
                  <a:pt x="196850" y="71755"/>
                  <a:pt x="393700" y="143510"/>
                  <a:pt x="731520" y="281940"/>
                </a:cubicBezTo>
                <a:cubicBezTo>
                  <a:pt x="1069340" y="420370"/>
                  <a:pt x="1661160" y="746760"/>
                  <a:pt x="2026920" y="830580"/>
                </a:cubicBezTo>
                <a:cubicBezTo>
                  <a:pt x="2392680" y="914400"/>
                  <a:pt x="2683510" y="787400"/>
                  <a:pt x="2926080" y="784860"/>
                </a:cubicBezTo>
                <a:cubicBezTo>
                  <a:pt x="3168650" y="782320"/>
                  <a:pt x="3272790" y="787400"/>
                  <a:pt x="3482340" y="815340"/>
                </a:cubicBezTo>
                <a:cubicBezTo>
                  <a:pt x="3691890" y="843280"/>
                  <a:pt x="3937635" y="897890"/>
                  <a:pt x="4183380" y="952500"/>
                </a:cubicBezTo>
              </a:path>
            </a:pathLst>
          </a:cu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C7373D-AE49-4EE0-9A82-83CE95061612}"/>
                  </a:ext>
                </a:extLst>
              </p:cNvPr>
              <p:cNvSpPr txBox="1"/>
              <p:nvPr/>
            </p:nvSpPr>
            <p:spPr>
              <a:xfrm>
                <a:off x="5260239" y="3716539"/>
                <a:ext cx="8067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C7373D-AE49-4EE0-9A82-83CE95061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239" y="3716539"/>
                <a:ext cx="806759" cy="369332"/>
              </a:xfrm>
              <a:prstGeom prst="rect">
                <a:avLst/>
              </a:prstGeom>
              <a:blipFill>
                <a:blip r:embed="rId6"/>
                <a:stretch>
                  <a:fillRect l="-13636" r="-909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60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4291F1D-9814-493F-9FE6-7EB739FE8706}"/>
              </a:ext>
            </a:extLst>
          </p:cNvPr>
          <p:cNvSpPr/>
          <p:nvPr/>
        </p:nvSpPr>
        <p:spPr>
          <a:xfrm>
            <a:off x="2484120" y="3225800"/>
            <a:ext cx="3686175" cy="2049622"/>
          </a:xfrm>
          <a:custGeom>
            <a:avLst/>
            <a:gdLst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03255"/>
              <a:gd name="connsiteX1" fmla="*/ 307130 w 4284753"/>
              <a:gd name="connsiteY1" fmla="*/ 270502 h 2103255"/>
              <a:gd name="connsiteX2" fmla="*/ 825290 w 4284753"/>
              <a:gd name="connsiteY2" fmla="*/ 95242 h 2103255"/>
              <a:gd name="connsiteX3" fmla="*/ 1328210 w 4284753"/>
              <a:gd name="connsiteY3" fmla="*/ 34282 h 2103255"/>
              <a:gd name="connsiteX4" fmla="*/ 2897930 w 4284753"/>
              <a:gd name="connsiteY4" fmla="*/ 636262 h 2103255"/>
              <a:gd name="connsiteX5" fmla="*/ 3850430 w 4284753"/>
              <a:gd name="connsiteY5" fmla="*/ 491482 h 2103255"/>
              <a:gd name="connsiteX6" fmla="*/ 4025690 w 4284753"/>
              <a:gd name="connsiteY6" fmla="*/ 1992622 h 2103255"/>
              <a:gd name="connsiteX7" fmla="*/ 291890 w 4284753"/>
              <a:gd name="connsiteY7" fmla="*/ 1992622 h 2103255"/>
              <a:gd name="connsiteX0" fmla="*/ 25459 w 4018322"/>
              <a:gd name="connsiteY0" fmla="*/ 1992622 h 2103255"/>
              <a:gd name="connsiteX1" fmla="*/ 40699 w 4018322"/>
              <a:gd name="connsiteY1" fmla="*/ 270502 h 2103255"/>
              <a:gd name="connsiteX2" fmla="*/ 558859 w 4018322"/>
              <a:gd name="connsiteY2" fmla="*/ 95242 h 2103255"/>
              <a:gd name="connsiteX3" fmla="*/ 1061779 w 4018322"/>
              <a:gd name="connsiteY3" fmla="*/ 34282 h 2103255"/>
              <a:gd name="connsiteX4" fmla="*/ 2631499 w 4018322"/>
              <a:gd name="connsiteY4" fmla="*/ 636262 h 2103255"/>
              <a:gd name="connsiteX5" fmla="*/ 3583999 w 4018322"/>
              <a:gd name="connsiteY5" fmla="*/ 491482 h 2103255"/>
              <a:gd name="connsiteX6" fmla="*/ 3759259 w 4018322"/>
              <a:gd name="connsiteY6" fmla="*/ 1992622 h 2103255"/>
              <a:gd name="connsiteX7" fmla="*/ 25459 w 4018322"/>
              <a:gd name="connsiteY7" fmla="*/ 1992622 h 2103255"/>
              <a:gd name="connsiteX0" fmla="*/ 0 w 3992863"/>
              <a:gd name="connsiteY0" fmla="*/ 1992622 h 2103255"/>
              <a:gd name="connsiteX1" fmla="*/ 15240 w 3992863"/>
              <a:gd name="connsiteY1" fmla="*/ 270502 h 2103255"/>
              <a:gd name="connsiteX2" fmla="*/ 533400 w 3992863"/>
              <a:gd name="connsiteY2" fmla="*/ 95242 h 2103255"/>
              <a:gd name="connsiteX3" fmla="*/ 1036320 w 3992863"/>
              <a:gd name="connsiteY3" fmla="*/ 34282 h 2103255"/>
              <a:gd name="connsiteX4" fmla="*/ 2606040 w 3992863"/>
              <a:gd name="connsiteY4" fmla="*/ 636262 h 2103255"/>
              <a:gd name="connsiteX5" fmla="*/ 3558540 w 3992863"/>
              <a:gd name="connsiteY5" fmla="*/ 491482 h 2103255"/>
              <a:gd name="connsiteX6" fmla="*/ 3733800 w 3992863"/>
              <a:gd name="connsiteY6" fmla="*/ 1992622 h 2103255"/>
              <a:gd name="connsiteX7" fmla="*/ 0 w 3992863"/>
              <a:gd name="connsiteY7" fmla="*/ 1992622 h 2103255"/>
              <a:gd name="connsiteX0" fmla="*/ 0 w 3992863"/>
              <a:gd name="connsiteY0" fmla="*/ 1992622 h 2103255"/>
              <a:gd name="connsiteX1" fmla="*/ 15240 w 3992863"/>
              <a:gd name="connsiteY1" fmla="*/ 270502 h 2103255"/>
              <a:gd name="connsiteX2" fmla="*/ 533400 w 3992863"/>
              <a:gd name="connsiteY2" fmla="*/ 95242 h 2103255"/>
              <a:gd name="connsiteX3" fmla="*/ 1036320 w 3992863"/>
              <a:gd name="connsiteY3" fmla="*/ 34282 h 2103255"/>
              <a:gd name="connsiteX4" fmla="*/ 2606040 w 3992863"/>
              <a:gd name="connsiteY4" fmla="*/ 636262 h 2103255"/>
              <a:gd name="connsiteX5" fmla="*/ 3558540 w 3992863"/>
              <a:gd name="connsiteY5" fmla="*/ 491482 h 2103255"/>
              <a:gd name="connsiteX6" fmla="*/ 3733800 w 3992863"/>
              <a:gd name="connsiteY6" fmla="*/ 1992622 h 2103255"/>
              <a:gd name="connsiteX7" fmla="*/ 0 w 3992863"/>
              <a:gd name="connsiteY7" fmla="*/ 1992622 h 2103255"/>
              <a:gd name="connsiteX0" fmla="*/ 0 w 3992863"/>
              <a:gd name="connsiteY0" fmla="*/ 1992622 h 1992622"/>
              <a:gd name="connsiteX1" fmla="*/ 15240 w 3992863"/>
              <a:gd name="connsiteY1" fmla="*/ 270502 h 1992622"/>
              <a:gd name="connsiteX2" fmla="*/ 533400 w 3992863"/>
              <a:gd name="connsiteY2" fmla="*/ 95242 h 1992622"/>
              <a:gd name="connsiteX3" fmla="*/ 1036320 w 3992863"/>
              <a:gd name="connsiteY3" fmla="*/ 34282 h 1992622"/>
              <a:gd name="connsiteX4" fmla="*/ 2606040 w 3992863"/>
              <a:gd name="connsiteY4" fmla="*/ 636262 h 1992622"/>
              <a:gd name="connsiteX5" fmla="*/ 3558540 w 3992863"/>
              <a:gd name="connsiteY5" fmla="*/ 491482 h 1992622"/>
              <a:gd name="connsiteX6" fmla="*/ 3733800 w 3992863"/>
              <a:gd name="connsiteY6" fmla="*/ 1992622 h 1992622"/>
              <a:gd name="connsiteX7" fmla="*/ 0 w 3992863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558540 w 3733800"/>
              <a:gd name="connsiteY5" fmla="*/ 49148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58590"/>
              <a:gd name="connsiteY0" fmla="*/ 1992622 h 1992622"/>
              <a:gd name="connsiteX1" fmla="*/ 15240 w 3758590"/>
              <a:gd name="connsiteY1" fmla="*/ 270502 h 1992622"/>
              <a:gd name="connsiteX2" fmla="*/ 533400 w 3758590"/>
              <a:gd name="connsiteY2" fmla="*/ 95242 h 1992622"/>
              <a:gd name="connsiteX3" fmla="*/ 1036320 w 3758590"/>
              <a:gd name="connsiteY3" fmla="*/ 34282 h 1992622"/>
              <a:gd name="connsiteX4" fmla="*/ 2606040 w 3758590"/>
              <a:gd name="connsiteY4" fmla="*/ 636262 h 1992622"/>
              <a:gd name="connsiteX5" fmla="*/ 3649980 w 3758590"/>
              <a:gd name="connsiteY5" fmla="*/ 476242 h 1992622"/>
              <a:gd name="connsiteX6" fmla="*/ 3733800 w 3758590"/>
              <a:gd name="connsiteY6" fmla="*/ 1992622 h 1992622"/>
              <a:gd name="connsiteX7" fmla="*/ 0 w 3758590"/>
              <a:gd name="connsiteY7" fmla="*/ 1992622 h 1992622"/>
              <a:gd name="connsiteX0" fmla="*/ 0 w 3758590"/>
              <a:gd name="connsiteY0" fmla="*/ 1992622 h 1992622"/>
              <a:gd name="connsiteX1" fmla="*/ 15240 w 3758590"/>
              <a:gd name="connsiteY1" fmla="*/ 270502 h 1992622"/>
              <a:gd name="connsiteX2" fmla="*/ 533400 w 3758590"/>
              <a:gd name="connsiteY2" fmla="*/ 95242 h 1992622"/>
              <a:gd name="connsiteX3" fmla="*/ 1036320 w 3758590"/>
              <a:gd name="connsiteY3" fmla="*/ 34282 h 1992622"/>
              <a:gd name="connsiteX4" fmla="*/ 2606040 w 3758590"/>
              <a:gd name="connsiteY4" fmla="*/ 636262 h 1992622"/>
              <a:gd name="connsiteX5" fmla="*/ 3649980 w 3758590"/>
              <a:gd name="connsiteY5" fmla="*/ 476242 h 1992622"/>
              <a:gd name="connsiteX6" fmla="*/ 3733800 w 3758590"/>
              <a:gd name="connsiteY6" fmla="*/ 1992622 h 1992622"/>
              <a:gd name="connsiteX7" fmla="*/ 0 w 375859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58318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58318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29574 h 1929574"/>
              <a:gd name="connsiteX1" fmla="*/ 15240 w 3733800"/>
              <a:gd name="connsiteY1" fmla="*/ 207454 h 1929574"/>
              <a:gd name="connsiteX2" fmla="*/ 533400 w 3733800"/>
              <a:gd name="connsiteY2" fmla="*/ 32194 h 1929574"/>
              <a:gd name="connsiteX3" fmla="*/ 1371600 w 3733800"/>
              <a:gd name="connsiteY3" fmla="*/ 55054 h 1929574"/>
              <a:gd name="connsiteX4" fmla="*/ 2583180 w 3733800"/>
              <a:gd name="connsiteY4" fmla="*/ 573214 h 1929574"/>
              <a:gd name="connsiteX5" fmla="*/ 3649980 w 3733800"/>
              <a:gd name="connsiteY5" fmla="*/ 413194 h 1929574"/>
              <a:gd name="connsiteX6" fmla="*/ 3733800 w 3733800"/>
              <a:gd name="connsiteY6" fmla="*/ 1929574 h 1929574"/>
              <a:gd name="connsiteX7" fmla="*/ 0 w 3733800"/>
              <a:gd name="connsiteY7" fmla="*/ 1929574 h 1929574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0787 h 1950787"/>
              <a:gd name="connsiteX1" fmla="*/ 15240 w 3733800"/>
              <a:gd name="connsiteY1" fmla="*/ 228667 h 1950787"/>
              <a:gd name="connsiteX2" fmla="*/ 548640 w 3733800"/>
              <a:gd name="connsiteY2" fmla="*/ 68647 h 1950787"/>
              <a:gd name="connsiteX3" fmla="*/ 1371600 w 3733800"/>
              <a:gd name="connsiteY3" fmla="*/ 38167 h 1950787"/>
              <a:gd name="connsiteX4" fmla="*/ 2583180 w 3733800"/>
              <a:gd name="connsiteY4" fmla="*/ 594427 h 1950787"/>
              <a:gd name="connsiteX5" fmla="*/ 3649980 w 3733800"/>
              <a:gd name="connsiteY5" fmla="*/ 434407 h 1950787"/>
              <a:gd name="connsiteX6" fmla="*/ 3733800 w 3733800"/>
              <a:gd name="connsiteY6" fmla="*/ 1950787 h 1950787"/>
              <a:gd name="connsiteX7" fmla="*/ 0 w 3733800"/>
              <a:gd name="connsiteY7" fmla="*/ 1950787 h 1950787"/>
              <a:gd name="connsiteX0" fmla="*/ 0 w 3733800"/>
              <a:gd name="connsiteY0" fmla="*/ 1957897 h 1957897"/>
              <a:gd name="connsiteX1" fmla="*/ 15240 w 3733800"/>
              <a:gd name="connsiteY1" fmla="*/ 235777 h 1957897"/>
              <a:gd name="connsiteX2" fmla="*/ 548640 w 3733800"/>
              <a:gd name="connsiteY2" fmla="*/ 75757 h 1957897"/>
              <a:gd name="connsiteX3" fmla="*/ 1371600 w 3733800"/>
              <a:gd name="connsiteY3" fmla="*/ 45277 h 1957897"/>
              <a:gd name="connsiteX4" fmla="*/ 2583180 w 3733800"/>
              <a:gd name="connsiteY4" fmla="*/ 601537 h 1957897"/>
              <a:gd name="connsiteX5" fmla="*/ 3649980 w 3733800"/>
              <a:gd name="connsiteY5" fmla="*/ 441517 h 1957897"/>
              <a:gd name="connsiteX6" fmla="*/ 3733800 w 3733800"/>
              <a:gd name="connsiteY6" fmla="*/ 1957897 h 1957897"/>
              <a:gd name="connsiteX7" fmla="*/ 0 w 3733800"/>
              <a:gd name="connsiteY7" fmla="*/ 1957897 h 1957897"/>
              <a:gd name="connsiteX0" fmla="*/ 0 w 3686175"/>
              <a:gd name="connsiteY0" fmla="*/ 1957897 h 1960279"/>
              <a:gd name="connsiteX1" fmla="*/ 15240 w 3686175"/>
              <a:gd name="connsiteY1" fmla="*/ 235777 h 1960279"/>
              <a:gd name="connsiteX2" fmla="*/ 548640 w 3686175"/>
              <a:gd name="connsiteY2" fmla="*/ 75757 h 1960279"/>
              <a:gd name="connsiteX3" fmla="*/ 1371600 w 3686175"/>
              <a:gd name="connsiteY3" fmla="*/ 45277 h 1960279"/>
              <a:gd name="connsiteX4" fmla="*/ 2583180 w 3686175"/>
              <a:gd name="connsiteY4" fmla="*/ 601537 h 1960279"/>
              <a:gd name="connsiteX5" fmla="*/ 3649980 w 3686175"/>
              <a:gd name="connsiteY5" fmla="*/ 441517 h 1960279"/>
              <a:gd name="connsiteX6" fmla="*/ 3686175 w 3686175"/>
              <a:gd name="connsiteY6" fmla="*/ 1960279 h 1960279"/>
              <a:gd name="connsiteX7" fmla="*/ 0 w 3686175"/>
              <a:gd name="connsiteY7" fmla="*/ 1957897 h 1960279"/>
              <a:gd name="connsiteX0" fmla="*/ 0 w 3692232"/>
              <a:gd name="connsiteY0" fmla="*/ 1957897 h 1960279"/>
              <a:gd name="connsiteX1" fmla="*/ 15240 w 3692232"/>
              <a:gd name="connsiteY1" fmla="*/ 235777 h 1960279"/>
              <a:gd name="connsiteX2" fmla="*/ 548640 w 3692232"/>
              <a:gd name="connsiteY2" fmla="*/ 75757 h 1960279"/>
              <a:gd name="connsiteX3" fmla="*/ 1371600 w 3692232"/>
              <a:gd name="connsiteY3" fmla="*/ 45277 h 1960279"/>
              <a:gd name="connsiteX4" fmla="*/ 2583180 w 3692232"/>
              <a:gd name="connsiteY4" fmla="*/ 601537 h 1960279"/>
              <a:gd name="connsiteX5" fmla="*/ 3680936 w 3692232"/>
              <a:gd name="connsiteY5" fmla="*/ 412942 h 1960279"/>
              <a:gd name="connsiteX6" fmla="*/ 3686175 w 3692232"/>
              <a:gd name="connsiteY6" fmla="*/ 1960279 h 1960279"/>
              <a:gd name="connsiteX7" fmla="*/ 0 w 3692232"/>
              <a:gd name="connsiteY7" fmla="*/ 1957897 h 1960279"/>
              <a:gd name="connsiteX0" fmla="*/ 0 w 3686175"/>
              <a:gd name="connsiteY0" fmla="*/ 1957897 h 1960279"/>
              <a:gd name="connsiteX1" fmla="*/ 15240 w 3686175"/>
              <a:gd name="connsiteY1" fmla="*/ 235777 h 1960279"/>
              <a:gd name="connsiteX2" fmla="*/ 548640 w 3686175"/>
              <a:gd name="connsiteY2" fmla="*/ 75757 h 1960279"/>
              <a:gd name="connsiteX3" fmla="*/ 1371600 w 3686175"/>
              <a:gd name="connsiteY3" fmla="*/ 45277 h 1960279"/>
              <a:gd name="connsiteX4" fmla="*/ 2583180 w 3686175"/>
              <a:gd name="connsiteY4" fmla="*/ 601537 h 1960279"/>
              <a:gd name="connsiteX5" fmla="*/ 3680936 w 3686175"/>
              <a:gd name="connsiteY5" fmla="*/ 412942 h 1960279"/>
              <a:gd name="connsiteX6" fmla="*/ 3686175 w 3686175"/>
              <a:gd name="connsiteY6" fmla="*/ 1960279 h 1960279"/>
              <a:gd name="connsiteX7" fmla="*/ 0 w 3686175"/>
              <a:gd name="connsiteY7" fmla="*/ 1957897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6175" h="1960279">
                <a:moveTo>
                  <a:pt x="0" y="1957897"/>
                </a:moveTo>
                <a:cubicBezTo>
                  <a:pt x="12700" y="1556577"/>
                  <a:pt x="2540" y="582487"/>
                  <a:pt x="15240" y="235777"/>
                </a:cubicBezTo>
                <a:cubicBezTo>
                  <a:pt x="302260" y="163387"/>
                  <a:pt x="330200" y="137987"/>
                  <a:pt x="548640" y="75757"/>
                </a:cubicBezTo>
                <a:cubicBezTo>
                  <a:pt x="767080" y="13527"/>
                  <a:pt x="1032510" y="-42353"/>
                  <a:pt x="1371600" y="45277"/>
                </a:cubicBezTo>
                <a:cubicBezTo>
                  <a:pt x="1710690" y="132907"/>
                  <a:pt x="2198291" y="540260"/>
                  <a:pt x="2583180" y="601537"/>
                </a:cubicBezTo>
                <a:cubicBezTo>
                  <a:pt x="2968069" y="662814"/>
                  <a:pt x="3393916" y="499302"/>
                  <a:pt x="3680936" y="412942"/>
                </a:cubicBezTo>
                <a:cubicBezTo>
                  <a:pt x="3682682" y="734728"/>
                  <a:pt x="3674745" y="1519589"/>
                  <a:pt x="3686175" y="1960279"/>
                </a:cubicBezTo>
                <a:lnTo>
                  <a:pt x="0" y="195789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76D99-17D3-4821-9F6A-417996BDD42B}"/>
              </a:ext>
            </a:extLst>
          </p:cNvPr>
          <p:cNvSpPr/>
          <p:nvPr/>
        </p:nvSpPr>
        <p:spPr>
          <a:xfrm>
            <a:off x="1927275" y="3232706"/>
            <a:ext cx="5034240" cy="646845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0A23E97-068D-46DF-8362-9740532BE96C}"/>
              </a:ext>
            </a:extLst>
          </p:cNvPr>
          <p:cNvSpPr/>
          <p:nvPr/>
        </p:nvSpPr>
        <p:spPr>
          <a:xfrm>
            <a:off x="2484120" y="4610100"/>
            <a:ext cx="3686175" cy="665322"/>
          </a:xfrm>
          <a:custGeom>
            <a:avLst/>
            <a:gdLst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03255"/>
              <a:gd name="connsiteX1" fmla="*/ 307130 w 4284753"/>
              <a:gd name="connsiteY1" fmla="*/ 270502 h 2103255"/>
              <a:gd name="connsiteX2" fmla="*/ 825290 w 4284753"/>
              <a:gd name="connsiteY2" fmla="*/ 95242 h 2103255"/>
              <a:gd name="connsiteX3" fmla="*/ 1328210 w 4284753"/>
              <a:gd name="connsiteY3" fmla="*/ 34282 h 2103255"/>
              <a:gd name="connsiteX4" fmla="*/ 2897930 w 4284753"/>
              <a:gd name="connsiteY4" fmla="*/ 636262 h 2103255"/>
              <a:gd name="connsiteX5" fmla="*/ 3850430 w 4284753"/>
              <a:gd name="connsiteY5" fmla="*/ 491482 h 2103255"/>
              <a:gd name="connsiteX6" fmla="*/ 4025690 w 4284753"/>
              <a:gd name="connsiteY6" fmla="*/ 1992622 h 2103255"/>
              <a:gd name="connsiteX7" fmla="*/ 291890 w 4284753"/>
              <a:gd name="connsiteY7" fmla="*/ 1992622 h 2103255"/>
              <a:gd name="connsiteX0" fmla="*/ 25459 w 4018322"/>
              <a:gd name="connsiteY0" fmla="*/ 1992622 h 2103255"/>
              <a:gd name="connsiteX1" fmla="*/ 40699 w 4018322"/>
              <a:gd name="connsiteY1" fmla="*/ 270502 h 2103255"/>
              <a:gd name="connsiteX2" fmla="*/ 558859 w 4018322"/>
              <a:gd name="connsiteY2" fmla="*/ 95242 h 2103255"/>
              <a:gd name="connsiteX3" fmla="*/ 1061779 w 4018322"/>
              <a:gd name="connsiteY3" fmla="*/ 34282 h 2103255"/>
              <a:gd name="connsiteX4" fmla="*/ 2631499 w 4018322"/>
              <a:gd name="connsiteY4" fmla="*/ 636262 h 2103255"/>
              <a:gd name="connsiteX5" fmla="*/ 3583999 w 4018322"/>
              <a:gd name="connsiteY5" fmla="*/ 491482 h 2103255"/>
              <a:gd name="connsiteX6" fmla="*/ 3759259 w 4018322"/>
              <a:gd name="connsiteY6" fmla="*/ 1992622 h 2103255"/>
              <a:gd name="connsiteX7" fmla="*/ 25459 w 4018322"/>
              <a:gd name="connsiteY7" fmla="*/ 1992622 h 2103255"/>
              <a:gd name="connsiteX0" fmla="*/ 0 w 3992863"/>
              <a:gd name="connsiteY0" fmla="*/ 1992622 h 2103255"/>
              <a:gd name="connsiteX1" fmla="*/ 15240 w 3992863"/>
              <a:gd name="connsiteY1" fmla="*/ 270502 h 2103255"/>
              <a:gd name="connsiteX2" fmla="*/ 533400 w 3992863"/>
              <a:gd name="connsiteY2" fmla="*/ 95242 h 2103255"/>
              <a:gd name="connsiteX3" fmla="*/ 1036320 w 3992863"/>
              <a:gd name="connsiteY3" fmla="*/ 34282 h 2103255"/>
              <a:gd name="connsiteX4" fmla="*/ 2606040 w 3992863"/>
              <a:gd name="connsiteY4" fmla="*/ 636262 h 2103255"/>
              <a:gd name="connsiteX5" fmla="*/ 3558540 w 3992863"/>
              <a:gd name="connsiteY5" fmla="*/ 491482 h 2103255"/>
              <a:gd name="connsiteX6" fmla="*/ 3733800 w 3992863"/>
              <a:gd name="connsiteY6" fmla="*/ 1992622 h 2103255"/>
              <a:gd name="connsiteX7" fmla="*/ 0 w 3992863"/>
              <a:gd name="connsiteY7" fmla="*/ 1992622 h 2103255"/>
              <a:gd name="connsiteX0" fmla="*/ 0 w 3992863"/>
              <a:gd name="connsiteY0" fmla="*/ 1992622 h 2103255"/>
              <a:gd name="connsiteX1" fmla="*/ 15240 w 3992863"/>
              <a:gd name="connsiteY1" fmla="*/ 270502 h 2103255"/>
              <a:gd name="connsiteX2" fmla="*/ 533400 w 3992863"/>
              <a:gd name="connsiteY2" fmla="*/ 95242 h 2103255"/>
              <a:gd name="connsiteX3" fmla="*/ 1036320 w 3992863"/>
              <a:gd name="connsiteY3" fmla="*/ 34282 h 2103255"/>
              <a:gd name="connsiteX4" fmla="*/ 2606040 w 3992863"/>
              <a:gd name="connsiteY4" fmla="*/ 636262 h 2103255"/>
              <a:gd name="connsiteX5" fmla="*/ 3558540 w 3992863"/>
              <a:gd name="connsiteY5" fmla="*/ 491482 h 2103255"/>
              <a:gd name="connsiteX6" fmla="*/ 3733800 w 3992863"/>
              <a:gd name="connsiteY6" fmla="*/ 1992622 h 2103255"/>
              <a:gd name="connsiteX7" fmla="*/ 0 w 3992863"/>
              <a:gd name="connsiteY7" fmla="*/ 1992622 h 2103255"/>
              <a:gd name="connsiteX0" fmla="*/ 0 w 3992863"/>
              <a:gd name="connsiteY0" fmla="*/ 1992622 h 1992622"/>
              <a:gd name="connsiteX1" fmla="*/ 15240 w 3992863"/>
              <a:gd name="connsiteY1" fmla="*/ 270502 h 1992622"/>
              <a:gd name="connsiteX2" fmla="*/ 533400 w 3992863"/>
              <a:gd name="connsiteY2" fmla="*/ 95242 h 1992622"/>
              <a:gd name="connsiteX3" fmla="*/ 1036320 w 3992863"/>
              <a:gd name="connsiteY3" fmla="*/ 34282 h 1992622"/>
              <a:gd name="connsiteX4" fmla="*/ 2606040 w 3992863"/>
              <a:gd name="connsiteY4" fmla="*/ 636262 h 1992622"/>
              <a:gd name="connsiteX5" fmla="*/ 3558540 w 3992863"/>
              <a:gd name="connsiteY5" fmla="*/ 491482 h 1992622"/>
              <a:gd name="connsiteX6" fmla="*/ 3733800 w 3992863"/>
              <a:gd name="connsiteY6" fmla="*/ 1992622 h 1992622"/>
              <a:gd name="connsiteX7" fmla="*/ 0 w 3992863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558540 w 3733800"/>
              <a:gd name="connsiteY5" fmla="*/ 49148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58590"/>
              <a:gd name="connsiteY0" fmla="*/ 1992622 h 1992622"/>
              <a:gd name="connsiteX1" fmla="*/ 15240 w 3758590"/>
              <a:gd name="connsiteY1" fmla="*/ 270502 h 1992622"/>
              <a:gd name="connsiteX2" fmla="*/ 533400 w 3758590"/>
              <a:gd name="connsiteY2" fmla="*/ 95242 h 1992622"/>
              <a:gd name="connsiteX3" fmla="*/ 1036320 w 3758590"/>
              <a:gd name="connsiteY3" fmla="*/ 34282 h 1992622"/>
              <a:gd name="connsiteX4" fmla="*/ 2606040 w 3758590"/>
              <a:gd name="connsiteY4" fmla="*/ 636262 h 1992622"/>
              <a:gd name="connsiteX5" fmla="*/ 3649980 w 3758590"/>
              <a:gd name="connsiteY5" fmla="*/ 476242 h 1992622"/>
              <a:gd name="connsiteX6" fmla="*/ 3733800 w 3758590"/>
              <a:gd name="connsiteY6" fmla="*/ 1992622 h 1992622"/>
              <a:gd name="connsiteX7" fmla="*/ 0 w 3758590"/>
              <a:gd name="connsiteY7" fmla="*/ 1992622 h 1992622"/>
              <a:gd name="connsiteX0" fmla="*/ 0 w 3758590"/>
              <a:gd name="connsiteY0" fmla="*/ 1992622 h 1992622"/>
              <a:gd name="connsiteX1" fmla="*/ 15240 w 3758590"/>
              <a:gd name="connsiteY1" fmla="*/ 270502 h 1992622"/>
              <a:gd name="connsiteX2" fmla="*/ 533400 w 3758590"/>
              <a:gd name="connsiteY2" fmla="*/ 95242 h 1992622"/>
              <a:gd name="connsiteX3" fmla="*/ 1036320 w 3758590"/>
              <a:gd name="connsiteY3" fmla="*/ 34282 h 1992622"/>
              <a:gd name="connsiteX4" fmla="*/ 2606040 w 3758590"/>
              <a:gd name="connsiteY4" fmla="*/ 636262 h 1992622"/>
              <a:gd name="connsiteX5" fmla="*/ 3649980 w 3758590"/>
              <a:gd name="connsiteY5" fmla="*/ 476242 h 1992622"/>
              <a:gd name="connsiteX6" fmla="*/ 3733800 w 3758590"/>
              <a:gd name="connsiteY6" fmla="*/ 1992622 h 1992622"/>
              <a:gd name="connsiteX7" fmla="*/ 0 w 375859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58318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58318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29574 h 1929574"/>
              <a:gd name="connsiteX1" fmla="*/ 15240 w 3733800"/>
              <a:gd name="connsiteY1" fmla="*/ 207454 h 1929574"/>
              <a:gd name="connsiteX2" fmla="*/ 533400 w 3733800"/>
              <a:gd name="connsiteY2" fmla="*/ 32194 h 1929574"/>
              <a:gd name="connsiteX3" fmla="*/ 1371600 w 3733800"/>
              <a:gd name="connsiteY3" fmla="*/ 55054 h 1929574"/>
              <a:gd name="connsiteX4" fmla="*/ 2583180 w 3733800"/>
              <a:gd name="connsiteY4" fmla="*/ 573214 h 1929574"/>
              <a:gd name="connsiteX5" fmla="*/ 3649980 w 3733800"/>
              <a:gd name="connsiteY5" fmla="*/ 413194 h 1929574"/>
              <a:gd name="connsiteX6" fmla="*/ 3733800 w 3733800"/>
              <a:gd name="connsiteY6" fmla="*/ 1929574 h 1929574"/>
              <a:gd name="connsiteX7" fmla="*/ 0 w 3733800"/>
              <a:gd name="connsiteY7" fmla="*/ 1929574 h 1929574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0787 h 1950787"/>
              <a:gd name="connsiteX1" fmla="*/ 15240 w 3733800"/>
              <a:gd name="connsiteY1" fmla="*/ 228667 h 1950787"/>
              <a:gd name="connsiteX2" fmla="*/ 548640 w 3733800"/>
              <a:gd name="connsiteY2" fmla="*/ 68647 h 1950787"/>
              <a:gd name="connsiteX3" fmla="*/ 1371600 w 3733800"/>
              <a:gd name="connsiteY3" fmla="*/ 38167 h 1950787"/>
              <a:gd name="connsiteX4" fmla="*/ 2583180 w 3733800"/>
              <a:gd name="connsiteY4" fmla="*/ 594427 h 1950787"/>
              <a:gd name="connsiteX5" fmla="*/ 3649980 w 3733800"/>
              <a:gd name="connsiteY5" fmla="*/ 434407 h 1950787"/>
              <a:gd name="connsiteX6" fmla="*/ 3733800 w 3733800"/>
              <a:gd name="connsiteY6" fmla="*/ 1950787 h 1950787"/>
              <a:gd name="connsiteX7" fmla="*/ 0 w 3733800"/>
              <a:gd name="connsiteY7" fmla="*/ 1950787 h 1950787"/>
              <a:gd name="connsiteX0" fmla="*/ 0 w 3733800"/>
              <a:gd name="connsiteY0" fmla="*/ 1957897 h 1957897"/>
              <a:gd name="connsiteX1" fmla="*/ 15240 w 3733800"/>
              <a:gd name="connsiteY1" fmla="*/ 235777 h 1957897"/>
              <a:gd name="connsiteX2" fmla="*/ 548640 w 3733800"/>
              <a:gd name="connsiteY2" fmla="*/ 75757 h 1957897"/>
              <a:gd name="connsiteX3" fmla="*/ 1371600 w 3733800"/>
              <a:gd name="connsiteY3" fmla="*/ 45277 h 1957897"/>
              <a:gd name="connsiteX4" fmla="*/ 2583180 w 3733800"/>
              <a:gd name="connsiteY4" fmla="*/ 601537 h 1957897"/>
              <a:gd name="connsiteX5" fmla="*/ 3649980 w 3733800"/>
              <a:gd name="connsiteY5" fmla="*/ 441517 h 1957897"/>
              <a:gd name="connsiteX6" fmla="*/ 3733800 w 3733800"/>
              <a:gd name="connsiteY6" fmla="*/ 1957897 h 1957897"/>
              <a:gd name="connsiteX7" fmla="*/ 0 w 3733800"/>
              <a:gd name="connsiteY7" fmla="*/ 1957897 h 1957897"/>
              <a:gd name="connsiteX0" fmla="*/ 0 w 3686175"/>
              <a:gd name="connsiteY0" fmla="*/ 1957897 h 1960279"/>
              <a:gd name="connsiteX1" fmla="*/ 15240 w 3686175"/>
              <a:gd name="connsiteY1" fmla="*/ 235777 h 1960279"/>
              <a:gd name="connsiteX2" fmla="*/ 548640 w 3686175"/>
              <a:gd name="connsiteY2" fmla="*/ 75757 h 1960279"/>
              <a:gd name="connsiteX3" fmla="*/ 1371600 w 3686175"/>
              <a:gd name="connsiteY3" fmla="*/ 45277 h 1960279"/>
              <a:gd name="connsiteX4" fmla="*/ 2583180 w 3686175"/>
              <a:gd name="connsiteY4" fmla="*/ 601537 h 1960279"/>
              <a:gd name="connsiteX5" fmla="*/ 3649980 w 3686175"/>
              <a:gd name="connsiteY5" fmla="*/ 441517 h 1960279"/>
              <a:gd name="connsiteX6" fmla="*/ 3686175 w 3686175"/>
              <a:gd name="connsiteY6" fmla="*/ 1960279 h 1960279"/>
              <a:gd name="connsiteX7" fmla="*/ 0 w 3686175"/>
              <a:gd name="connsiteY7" fmla="*/ 1957897 h 1960279"/>
              <a:gd name="connsiteX0" fmla="*/ 0 w 3692232"/>
              <a:gd name="connsiteY0" fmla="*/ 1957897 h 1960279"/>
              <a:gd name="connsiteX1" fmla="*/ 15240 w 3692232"/>
              <a:gd name="connsiteY1" fmla="*/ 235777 h 1960279"/>
              <a:gd name="connsiteX2" fmla="*/ 548640 w 3692232"/>
              <a:gd name="connsiteY2" fmla="*/ 75757 h 1960279"/>
              <a:gd name="connsiteX3" fmla="*/ 1371600 w 3692232"/>
              <a:gd name="connsiteY3" fmla="*/ 45277 h 1960279"/>
              <a:gd name="connsiteX4" fmla="*/ 2583180 w 3692232"/>
              <a:gd name="connsiteY4" fmla="*/ 601537 h 1960279"/>
              <a:gd name="connsiteX5" fmla="*/ 3680936 w 3692232"/>
              <a:gd name="connsiteY5" fmla="*/ 412942 h 1960279"/>
              <a:gd name="connsiteX6" fmla="*/ 3686175 w 3692232"/>
              <a:gd name="connsiteY6" fmla="*/ 1960279 h 1960279"/>
              <a:gd name="connsiteX7" fmla="*/ 0 w 3692232"/>
              <a:gd name="connsiteY7" fmla="*/ 1957897 h 1960279"/>
              <a:gd name="connsiteX0" fmla="*/ 0 w 3686175"/>
              <a:gd name="connsiteY0" fmla="*/ 1957897 h 1960279"/>
              <a:gd name="connsiteX1" fmla="*/ 15240 w 3686175"/>
              <a:gd name="connsiteY1" fmla="*/ 235777 h 1960279"/>
              <a:gd name="connsiteX2" fmla="*/ 548640 w 3686175"/>
              <a:gd name="connsiteY2" fmla="*/ 75757 h 1960279"/>
              <a:gd name="connsiteX3" fmla="*/ 1371600 w 3686175"/>
              <a:gd name="connsiteY3" fmla="*/ 45277 h 1960279"/>
              <a:gd name="connsiteX4" fmla="*/ 2583180 w 3686175"/>
              <a:gd name="connsiteY4" fmla="*/ 601537 h 1960279"/>
              <a:gd name="connsiteX5" fmla="*/ 3680936 w 3686175"/>
              <a:gd name="connsiteY5" fmla="*/ 412942 h 1960279"/>
              <a:gd name="connsiteX6" fmla="*/ 3686175 w 3686175"/>
              <a:gd name="connsiteY6" fmla="*/ 1960279 h 1960279"/>
              <a:gd name="connsiteX7" fmla="*/ 0 w 3686175"/>
              <a:gd name="connsiteY7" fmla="*/ 1957897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6175" h="1960279">
                <a:moveTo>
                  <a:pt x="0" y="1957897"/>
                </a:moveTo>
                <a:cubicBezTo>
                  <a:pt x="12700" y="1556577"/>
                  <a:pt x="2540" y="582487"/>
                  <a:pt x="15240" y="235777"/>
                </a:cubicBezTo>
                <a:cubicBezTo>
                  <a:pt x="302260" y="163387"/>
                  <a:pt x="330200" y="137987"/>
                  <a:pt x="548640" y="75757"/>
                </a:cubicBezTo>
                <a:cubicBezTo>
                  <a:pt x="767080" y="13527"/>
                  <a:pt x="1032510" y="-42353"/>
                  <a:pt x="1371600" y="45277"/>
                </a:cubicBezTo>
                <a:cubicBezTo>
                  <a:pt x="1710690" y="132907"/>
                  <a:pt x="2198291" y="540260"/>
                  <a:pt x="2583180" y="601537"/>
                </a:cubicBezTo>
                <a:cubicBezTo>
                  <a:pt x="2968069" y="662814"/>
                  <a:pt x="3393916" y="499302"/>
                  <a:pt x="3680936" y="412942"/>
                </a:cubicBezTo>
                <a:cubicBezTo>
                  <a:pt x="3682682" y="734728"/>
                  <a:pt x="3674745" y="1519589"/>
                  <a:pt x="3686175" y="1960279"/>
                </a:cubicBezTo>
                <a:lnTo>
                  <a:pt x="0" y="19578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4612342"/>
            <a:ext cx="5034240" cy="209971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6170295" y="3321748"/>
            <a:ext cx="148" cy="195367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0D5D3C-9DEB-4157-8886-3922FA30935A}"/>
                  </a:ext>
                </a:extLst>
              </p:cNvPr>
              <p:cNvSpPr txBox="1"/>
              <p:nvPr/>
            </p:nvSpPr>
            <p:spPr>
              <a:xfrm>
                <a:off x="2183425" y="4218446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0D5D3C-9DEB-4157-8886-3922FA309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425" y="4218446"/>
                <a:ext cx="247888" cy="369332"/>
              </a:xfrm>
              <a:prstGeom prst="rect">
                <a:avLst/>
              </a:prstGeom>
              <a:blipFill>
                <a:blip r:embed="rId2"/>
                <a:stretch>
                  <a:fillRect l="-41463" r="-3902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5EE045-3AE0-478F-83F6-B438DB26AE7F}"/>
                  </a:ext>
                </a:extLst>
              </p:cNvPr>
              <p:cNvSpPr txBox="1"/>
              <p:nvPr/>
            </p:nvSpPr>
            <p:spPr>
              <a:xfrm>
                <a:off x="2066761" y="3048004"/>
                <a:ext cx="388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5EE045-3AE0-478F-83F6-B438DB26A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761" y="3048004"/>
                <a:ext cx="388953" cy="369332"/>
              </a:xfrm>
              <a:prstGeom prst="rect">
                <a:avLst/>
              </a:prstGeom>
              <a:blipFill>
                <a:blip r:embed="rId3"/>
                <a:stretch>
                  <a:fillRect l="-9375" r="-25000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0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103</TotalTime>
  <Words>51</Words>
  <Application>Microsoft Office PowerPoint</Application>
  <PresentationFormat>Custom</PresentationFormat>
  <Paragraphs>45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5</cp:revision>
  <dcterms:created xsi:type="dcterms:W3CDTF">2018-02-15T15:02:06Z</dcterms:created>
  <dcterms:modified xsi:type="dcterms:W3CDTF">2018-02-20T14:43:42Z</dcterms:modified>
</cp:coreProperties>
</file>