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04C8AB6-EC80-4D06-9ABF-7A4E174AB252}"/>
              </a:ext>
            </a:extLst>
          </p:cNvPr>
          <p:cNvSpPr/>
          <p:nvPr/>
        </p:nvSpPr>
        <p:spPr>
          <a:xfrm>
            <a:off x="914401" y="1069144"/>
            <a:ext cx="4867421" cy="4867421"/>
          </a:xfrm>
          <a:prstGeom prst="ellipse">
            <a:avLst/>
          </a:prstGeom>
          <a:blipFill>
            <a:blip r:embed="rId2"/>
            <a:stretch>
              <a:fillRect l="12133" t="26664" r="-2346" b="11832"/>
            </a:stretch>
          </a:blip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C03D54-CB2C-4F3D-B93A-4B9A5246E6D9}"/>
              </a:ext>
            </a:extLst>
          </p:cNvPr>
          <p:cNvSpPr/>
          <p:nvPr/>
        </p:nvSpPr>
        <p:spPr>
          <a:xfrm>
            <a:off x="1758462" y="2411752"/>
            <a:ext cx="3868615" cy="2906870"/>
          </a:xfrm>
          <a:custGeom>
            <a:avLst/>
            <a:gdLst>
              <a:gd name="connsiteX0" fmla="*/ 0 w 7413674"/>
              <a:gd name="connsiteY0" fmla="*/ 1660331 h 3447465"/>
              <a:gd name="connsiteX1" fmla="*/ 2180492 w 7413674"/>
              <a:gd name="connsiteY1" fmla="*/ 3446928 h 3447465"/>
              <a:gd name="connsiteX2" fmla="*/ 4149969 w 7413674"/>
              <a:gd name="connsiteY2" fmla="*/ 1505587 h 3447465"/>
              <a:gd name="connsiteX3" fmla="*/ 5795889 w 7413674"/>
              <a:gd name="connsiteY3" fmla="*/ 344 h 3447465"/>
              <a:gd name="connsiteX4" fmla="*/ 7413674 w 7413674"/>
              <a:gd name="connsiteY4" fmla="*/ 1632196 h 3447465"/>
              <a:gd name="connsiteX0" fmla="*/ 0 w 6854151"/>
              <a:gd name="connsiteY0" fmla="*/ 2518460 h 3502382"/>
              <a:gd name="connsiteX1" fmla="*/ 1620969 w 6854151"/>
              <a:gd name="connsiteY1" fmla="*/ 3446928 h 3502382"/>
              <a:gd name="connsiteX2" fmla="*/ 3590446 w 6854151"/>
              <a:gd name="connsiteY2" fmla="*/ 1505587 h 3502382"/>
              <a:gd name="connsiteX3" fmla="*/ 5236366 w 6854151"/>
              <a:gd name="connsiteY3" fmla="*/ 344 h 3502382"/>
              <a:gd name="connsiteX4" fmla="*/ 6854151 w 6854151"/>
              <a:gd name="connsiteY4" fmla="*/ 1632196 h 3502382"/>
              <a:gd name="connsiteX0" fmla="*/ 0 w 6854151"/>
              <a:gd name="connsiteY0" fmla="*/ 2518460 h 3481466"/>
              <a:gd name="connsiteX1" fmla="*/ 1620969 w 6854151"/>
              <a:gd name="connsiteY1" fmla="*/ 3446928 h 3481466"/>
              <a:gd name="connsiteX2" fmla="*/ 3590446 w 6854151"/>
              <a:gd name="connsiteY2" fmla="*/ 1505587 h 3481466"/>
              <a:gd name="connsiteX3" fmla="*/ 5236366 w 6854151"/>
              <a:gd name="connsiteY3" fmla="*/ 344 h 3481466"/>
              <a:gd name="connsiteX4" fmla="*/ 6854151 w 6854151"/>
              <a:gd name="connsiteY4" fmla="*/ 1632196 h 3481466"/>
              <a:gd name="connsiteX0" fmla="*/ 0 w 6854151"/>
              <a:gd name="connsiteY0" fmla="*/ 2519027 h 3466483"/>
              <a:gd name="connsiteX1" fmla="*/ 1620969 w 6854151"/>
              <a:gd name="connsiteY1" fmla="*/ 3447495 h 3466483"/>
              <a:gd name="connsiteX2" fmla="*/ 3380626 w 6854151"/>
              <a:gd name="connsiteY2" fmla="*/ 1829711 h 3466483"/>
              <a:gd name="connsiteX3" fmla="*/ 5236366 w 6854151"/>
              <a:gd name="connsiteY3" fmla="*/ 911 h 3466483"/>
              <a:gd name="connsiteX4" fmla="*/ 6854151 w 6854151"/>
              <a:gd name="connsiteY4" fmla="*/ 1632763 h 3466483"/>
              <a:gd name="connsiteX0" fmla="*/ 0 w 6854151"/>
              <a:gd name="connsiteY0" fmla="*/ 2519027 h 3466483"/>
              <a:gd name="connsiteX1" fmla="*/ 1620969 w 6854151"/>
              <a:gd name="connsiteY1" fmla="*/ 3447495 h 3466483"/>
              <a:gd name="connsiteX2" fmla="*/ 3380626 w 6854151"/>
              <a:gd name="connsiteY2" fmla="*/ 1829711 h 3466483"/>
              <a:gd name="connsiteX3" fmla="*/ 5236366 w 6854151"/>
              <a:gd name="connsiteY3" fmla="*/ 911 h 3466483"/>
              <a:gd name="connsiteX4" fmla="*/ 6854151 w 6854151"/>
              <a:gd name="connsiteY4" fmla="*/ 1632763 h 3466483"/>
              <a:gd name="connsiteX0" fmla="*/ 0 w 6411196"/>
              <a:gd name="connsiteY0" fmla="*/ 2545617 h 3493073"/>
              <a:gd name="connsiteX1" fmla="*/ 1620969 w 6411196"/>
              <a:gd name="connsiteY1" fmla="*/ 3474085 h 3493073"/>
              <a:gd name="connsiteX2" fmla="*/ 3380626 w 6411196"/>
              <a:gd name="connsiteY2" fmla="*/ 1856301 h 3493073"/>
              <a:gd name="connsiteX3" fmla="*/ 5236366 w 6411196"/>
              <a:gd name="connsiteY3" fmla="*/ 27501 h 3493073"/>
              <a:gd name="connsiteX4" fmla="*/ 6411196 w 6411196"/>
              <a:gd name="connsiteY4" fmla="*/ 1054442 h 3493073"/>
              <a:gd name="connsiteX0" fmla="*/ 0 w 6411196"/>
              <a:gd name="connsiteY0" fmla="*/ 2137331 h 3084787"/>
              <a:gd name="connsiteX1" fmla="*/ 1620969 w 6411196"/>
              <a:gd name="connsiteY1" fmla="*/ 3065799 h 3084787"/>
              <a:gd name="connsiteX2" fmla="*/ 3380626 w 6411196"/>
              <a:gd name="connsiteY2" fmla="*/ 1448015 h 3084787"/>
              <a:gd name="connsiteX3" fmla="*/ 4583591 w 6411196"/>
              <a:gd name="connsiteY3" fmla="*/ 97516 h 3084787"/>
              <a:gd name="connsiteX4" fmla="*/ 6411196 w 6411196"/>
              <a:gd name="connsiteY4" fmla="*/ 646156 h 3084787"/>
              <a:gd name="connsiteX0" fmla="*/ 0 w 6411196"/>
              <a:gd name="connsiteY0" fmla="*/ 2230586 h 3178042"/>
              <a:gd name="connsiteX1" fmla="*/ 1620969 w 6411196"/>
              <a:gd name="connsiteY1" fmla="*/ 3159054 h 3178042"/>
              <a:gd name="connsiteX2" fmla="*/ 3380626 w 6411196"/>
              <a:gd name="connsiteY2" fmla="*/ 1541270 h 3178042"/>
              <a:gd name="connsiteX3" fmla="*/ 4583591 w 6411196"/>
              <a:gd name="connsiteY3" fmla="*/ 190771 h 3178042"/>
              <a:gd name="connsiteX4" fmla="*/ 6411196 w 6411196"/>
              <a:gd name="connsiteY4" fmla="*/ 739411 h 3178042"/>
              <a:gd name="connsiteX0" fmla="*/ 0 w 6411196"/>
              <a:gd name="connsiteY0" fmla="*/ 2230586 h 2807474"/>
              <a:gd name="connsiteX1" fmla="*/ 2250431 w 6411196"/>
              <a:gd name="connsiteY1" fmla="*/ 2751091 h 2807474"/>
              <a:gd name="connsiteX2" fmla="*/ 3380626 w 6411196"/>
              <a:gd name="connsiteY2" fmla="*/ 1541270 h 2807474"/>
              <a:gd name="connsiteX3" fmla="*/ 4583591 w 6411196"/>
              <a:gd name="connsiteY3" fmla="*/ 190771 h 2807474"/>
              <a:gd name="connsiteX4" fmla="*/ 6411196 w 6411196"/>
              <a:gd name="connsiteY4" fmla="*/ 739411 h 2807474"/>
              <a:gd name="connsiteX0" fmla="*/ 0 w 6411196"/>
              <a:gd name="connsiteY0" fmla="*/ 2230586 h 2888184"/>
              <a:gd name="connsiteX1" fmla="*/ 2250431 w 6411196"/>
              <a:gd name="connsiteY1" fmla="*/ 2751091 h 2888184"/>
              <a:gd name="connsiteX2" fmla="*/ 3380626 w 6411196"/>
              <a:gd name="connsiteY2" fmla="*/ 1541270 h 2888184"/>
              <a:gd name="connsiteX3" fmla="*/ 4583591 w 6411196"/>
              <a:gd name="connsiteY3" fmla="*/ 190771 h 2888184"/>
              <a:gd name="connsiteX4" fmla="*/ 6411196 w 6411196"/>
              <a:gd name="connsiteY4" fmla="*/ 739411 h 2888184"/>
              <a:gd name="connsiteX0" fmla="*/ 0 w 6411196"/>
              <a:gd name="connsiteY0" fmla="*/ 2230586 h 2906870"/>
              <a:gd name="connsiteX1" fmla="*/ 2250431 w 6411196"/>
              <a:gd name="connsiteY1" fmla="*/ 2751091 h 2906870"/>
              <a:gd name="connsiteX2" fmla="*/ 4583591 w 6411196"/>
              <a:gd name="connsiteY2" fmla="*/ 190771 h 2906870"/>
              <a:gd name="connsiteX3" fmla="*/ 6411196 w 6411196"/>
              <a:gd name="connsiteY3" fmla="*/ 739411 h 290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196" h="2906870">
                <a:moveTo>
                  <a:pt x="0" y="2230586"/>
                </a:moveTo>
                <a:cubicBezTo>
                  <a:pt x="604535" y="2855426"/>
                  <a:pt x="1486499" y="3091060"/>
                  <a:pt x="2250431" y="2751091"/>
                </a:cubicBezTo>
                <a:cubicBezTo>
                  <a:pt x="3014363" y="2411122"/>
                  <a:pt x="3890130" y="526051"/>
                  <a:pt x="4583591" y="190771"/>
                </a:cubicBezTo>
                <a:cubicBezTo>
                  <a:pt x="5158626" y="-153887"/>
                  <a:pt x="5874279" y="-65964"/>
                  <a:pt x="6411196" y="73941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BA509F-7098-484C-847D-7400C72001DC}"/>
              </a:ext>
            </a:extLst>
          </p:cNvPr>
          <p:cNvCxnSpPr/>
          <p:nvPr/>
        </p:nvCxnSpPr>
        <p:spPr>
          <a:xfrm>
            <a:off x="1758462" y="5318622"/>
            <a:ext cx="173032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1747D-5624-43C2-ACD4-E428366DB6A1}"/>
              </a:ext>
            </a:extLst>
          </p:cNvPr>
          <p:cNvCxnSpPr/>
          <p:nvPr/>
        </p:nvCxnSpPr>
        <p:spPr>
          <a:xfrm>
            <a:off x="4051496" y="2411752"/>
            <a:ext cx="173032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1</cp:revision>
  <dcterms:created xsi:type="dcterms:W3CDTF">2017-11-28T14:35:06Z</dcterms:created>
  <dcterms:modified xsi:type="dcterms:W3CDTF">2017-11-28T14:40:59Z</dcterms:modified>
</cp:coreProperties>
</file>