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B231472-3A71-4295-BF17-269E3E6F48F7}"/>
              </a:ext>
            </a:extLst>
          </p:cNvPr>
          <p:cNvSpPr/>
          <p:nvPr/>
        </p:nvSpPr>
        <p:spPr>
          <a:xfrm>
            <a:off x="4564943" y="3055496"/>
            <a:ext cx="2391507" cy="23915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4C5AAE-4DA5-40A9-A9D7-BDCC66BA5A91}"/>
                  </a:ext>
                </a:extLst>
              </p:cNvPr>
              <p:cNvSpPr/>
              <p:nvPr/>
            </p:nvSpPr>
            <p:spPr>
              <a:xfrm>
                <a:off x="2173436" y="3446584"/>
                <a:ext cx="1132472" cy="2000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6600" b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66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den>
                      </m:f>
                    </m:oMath>
                  </m:oMathPara>
                </a14:m>
                <a:endParaRPr lang="en-US" sz="66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4C5AAE-4DA5-40A9-A9D7-BDCC66BA5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36" y="3446584"/>
                <a:ext cx="1132472" cy="20004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6CABB7E-84B3-4853-AA10-55AE9773F048}"/>
              </a:ext>
            </a:extLst>
          </p:cNvPr>
          <p:cNvSpPr/>
          <p:nvPr/>
        </p:nvSpPr>
        <p:spPr>
          <a:xfrm>
            <a:off x="1104314" y="2926080"/>
            <a:ext cx="2391507" cy="2391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723A5-ADC7-4D63-8D1E-224B02CC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18"/>
          <a:stretch>
            <a:fillRect/>
          </a:stretch>
        </p:blipFill>
        <p:spPr>
          <a:xfrm>
            <a:off x="5634065" y="3576000"/>
            <a:ext cx="1127858" cy="1871004"/>
          </a:xfrm>
          <a:custGeom>
            <a:avLst/>
            <a:gdLst>
              <a:gd name="connsiteX0" fmla="*/ 0 w 1127858"/>
              <a:gd name="connsiteY0" fmla="*/ 0 h 1871004"/>
              <a:gd name="connsiteX1" fmla="*/ 1113166 w 1127858"/>
              <a:gd name="connsiteY1" fmla="*/ 0 h 1871004"/>
              <a:gd name="connsiteX2" fmla="*/ 1118170 w 1127858"/>
              <a:gd name="connsiteY2" fmla="*/ 6693 h 1871004"/>
              <a:gd name="connsiteX3" fmla="*/ 1127858 w 1127858"/>
              <a:gd name="connsiteY3" fmla="*/ 22639 h 1871004"/>
              <a:gd name="connsiteX4" fmla="*/ 1127858 w 1127858"/>
              <a:gd name="connsiteY4" fmla="*/ 1327861 h 1871004"/>
              <a:gd name="connsiteX5" fmla="*/ 1118170 w 1127858"/>
              <a:gd name="connsiteY5" fmla="*/ 1343808 h 1871004"/>
              <a:gd name="connsiteX6" fmla="*/ 126632 w 1127858"/>
              <a:gd name="connsiteY6" fmla="*/ 1871004 h 1871004"/>
              <a:gd name="connsiteX7" fmla="*/ 4373 w 1127858"/>
              <a:gd name="connsiteY7" fmla="*/ 1864831 h 1871004"/>
              <a:gd name="connsiteX8" fmla="*/ 0 w 1127858"/>
              <a:gd name="connsiteY8" fmla="*/ 1864163 h 187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858" h="1871004">
                <a:moveTo>
                  <a:pt x="0" y="0"/>
                </a:moveTo>
                <a:lnTo>
                  <a:pt x="1113166" y="0"/>
                </a:lnTo>
                <a:lnTo>
                  <a:pt x="1118170" y="6693"/>
                </a:lnTo>
                <a:lnTo>
                  <a:pt x="1127858" y="22639"/>
                </a:lnTo>
                <a:lnTo>
                  <a:pt x="1127858" y="1327861"/>
                </a:lnTo>
                <a:lnTo>
                  <a:pt x="1118170" y="1343808"/>
                </a:lnTo>
                <a:cubicBezTo>
                  <a:pt x="903285" y="1661880"/>
                  <a:pt x="539380" y="1871004"/>
                  <a:pt x="126632" y="1871004"/>
                </a:cubicBezTo>
                <a:cubicBezTo>
                  <a:pt x="85357" y="1871004"/>
                  <a:pt x="44571" y="1868913"/>
                  <a:pt x="4373" y="1864831"/>
                </a:cubicBezTo>
                <a:lnTo>
                  <a:pt x="0" y="1864163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33EA42-1601-4A72-9936-6ED07333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111" y="339531"/>
            <a:ext cx="2426418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50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2017-11-16T14:41:01Z</dcterms:created>
  <dcterms:modified xsi:type="dcterms:W3CDTF">2017-11-16T15:31:16Z</dcterms:modified>
</cp:coreProperties>
</file>