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ACEFB7A-027B-44EA-832A-2012D7365ADB}"/>
              </a:ext>
            </a:extLst>
          </p:cNvPr>
          <p:cNvSpPr/>
          <p:nvPr/>
        </p:nvSpPr>
        <p:spPr>
          <a:xfrm>
            <a:off x="-757382" y="1231468"/>
            <a:ext cx="4660900" cy="46609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E3A4270-50B6-4E8C-B86B-143E64C8A24E}"/>
              </a:ext>
            </a:extLst>
          </p:cNvPr>
          <p:cNvSpPr/>
          <p:nvPr/>
        </p:nvSpPr>
        <p:spPr>
          <a:xfrm flipH="1">
            <a:off x="357909" y="2467986"/>
            <a:ext cx="3104674" cy="2622018"/>
          </a:xfrm>
          <a:custGeom>
            <a:avLst/>
            <a:gdLst>
              <a:gd name="connsiteX0" fmla="*/ 0 w 5308600"/>
              <a:gd name="connsiteY0" fmla="*/ 0 h 3340100"/>
              <a:gd name="connsiteX1" fmla="*/ 1117600 w 5308600"/>
              <a:gd name="connsiteY1" fmla="*/ 1930400 h 3340100"/>
              <a:gd name="connsiteX2" fmla="*/ 3657600 w 5308600"/>
              <a:gd name="connsiteY2" fmla="*/ 3022600 h 3340100"/>
              <a:gd name="connsiteX3" fmla="*/ 5308600 w 5308600"/>
              <a:gd name="connsiteY3" fmla="*/ 3340100 h 3340100"/>
              <a:gd name="connsiteX0" fmla="*/ 0 w 5308600"/>
              <a:gd name="connsiteY0" fmla="*/ 0 h 3340100"/>
              <a:gd name="connsiteX1" fmla="*/ 1117600 w 5308600"/>
              <a:gd name="connsiteY1" fmla="*/ 1930400 h 3340100"/>
              <a:gd name="connsiteX2" fmla="*/ 5308600 w 5308600"/>
              <a:gd name="connsiteY2" fmla="*/ 3340100 h 3340100"/>
              <a:gd name="connsiteX0" fmla="*/ 0 w 4876800"/>
              <a:gd name="connsiteY0" fmla="*/ 0 h 2984500"/>
              <a:gd name="connsiteX1" fmla="*/ 1117600 w 4876800"/>
              <a:gd name="connsiteY1" fmla="*/ 1930400 h 2984500"/>
              <a:gd name="connsiteX2" fmla="*/ 4876800 w 4876800"/>
              <a:gd name="connsiteY2" fmla="*/ 2984500 h 2984500"/>
              <a:gd name="connsiteX0" fmla="*/ 0 w 4876800"/>
              <a:gd name="connsiteY0" fmla="*/ 0 h 2984500"/>
              <a:gd name="connsiteX1" fmla="*/ 1117600 w 4876800"/>
              <a:gd name="connsiteY1" fmla="*/ 1930400 h 2984500"/>
              <a:gd name="connsiteX2" fmla="*/ 4876800 w 4876800"/>
              <a:gd name="connsiteY2" fmla="*/ 2984500 h 2984500"/>
              <a:gd name="connsiteX0" fmla="*/ 0 w 4876800"/>
              <a:gd name="connsiteY0" fmla="*/ 0 h 2984500"/>
              <a:gd name="connsiteX1" fmla="*/ 1117600 w 4876800"/>
              <a:gd name="connsiteY1" fmla="*/ 1930400 h 2984500"/>
              <a:gd name="connsiteX2" fmla="*/ 4876800 w 4876800"/>
              <a:gd name="connsiteY2" fmla="*/ 2984500 h 2984500"/>
              <a:gd name="connsiteX0" fmla="*/ 0 w 4876800"/>
              <a:gd name="connsiteY0" fmla="*/ 0 h 2984500"/>
              <a:gd name="connsiteX1" fmla="*/ 1447800 w 4876800"/>
              <a:gd name="connsiteY1" fmla="*/ 2095500 h 2984500"/>
              <a:gd name="connsiteX2" fmla="*/ 4876800 w 4876800"/>
              <a:gd name="connsiteY2" fmla="*/ 2984500 h 2984500"/>
              <a:gd name="connsiteX0" fmla="*/ 0 w 4445000"/>
              <a:gd name="connsiteY0" fmla="*/ 0 h 2946400"/>
              <a:gd name="connsiteX1" fmla="*/ 1447800 w 4445000"/>
              <a:gd name="connsiteY1" fmla="*/ 2095500 h 2946400"/>
              <a:gd name="connsiteX2" fmla="*/ 4445000 w 4445000"/>
              <a:gd name="connsiteY2" fmla="*/ 2946400 h 2946400"/>
              <a:gd name="connsiteX0" fmla="*/ 0 w 4445000"/>
              <a:gd name="connsiteY0" fmla="*/ 0 h 2946400"/>
              <a:gd name="connsiteX1" fmla="*/ 1447800 w 4445000"/>
              <a:gd name="connsiteY1" fmla="*/ 2095500 h 2946400"/>
              <a:gd name="connsiteX2" fmla="*/ 4445000 w 4445000"/>
              <a:gd name="connsiteY2" fmla="*/ 2946400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946400">
                <a:moveTo>
                  <a:pt x="0" y="0"/>
                </a:moveTo>
                <a:cubicBezTo>
                  <a:pt x="254000" y="713316"/>
                  <a:pt x="706967" y="1604433"/>
                  <a:pt x="1447800" y="2095500"/>
                </a:cubicBezTo>
                <a:cubicBezTo>
                  <a:pt x="2188633" y="2586567"/>
                  <a:pt x="3521075" y="2855913"/>
                  <a:pt x="4445000" y="294640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2D7E6D3-E322-4B4C-B460-6949F1A7DE45}"/>
              </a:ext>
            </a:extLst>
          </p:cNvPr>
          <p:cNvCxnSpPr>
            <a:cxnSpLocks/>
          </p:cNvCxnSpPr>
          <p:nvPr/>
        </p:nvCxnSpPr>
        <p:spPr>
          <a:xfrm flipH="1">
            <a:off x="233220" y="5294313"/>
            <a:ext cx="3670298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837B175-4562-4CA6-9B6E-56D04F98BD6A}"/>
              </a:ext>
            </a:extLst>
          </p:cNvPr>
          <p:cNvCxnSpPr>
            <a:cxnSpLocks/>
          </p:cNvCxnSpPr>
          <p:nvPr/>
        </p:nvCxnSpPr>
        <p:spPr>
          <a:xfrm>
            <a:off x="2140072" y="2272868"/>
            <a:ext cx="0" cy="376872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B32C5ED-5634-4B5D-8BE7-0F9523FD30DB}"/>
              </a:ext>
            </a:extLst>
          </p:cNvPr>
          <p:cNvSpPr/>
          <p:nvPr/>
        </p:nvSpPr>
        <p:spPr>
          <a:xfrm flipH="1">
            <a:off x="2030344" y="4420034"/>
            <a:ext cx="219456" cy="21945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82CE36-B59B-463D-A865-5E8079E2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223"/>
          <a:stretch>
            <a:fillRect/>
          </a:stretch>
        </p:blipFill>
        <p:spPr>
          <a:xfrm>
            <a:off x="5381671" y="2118160"/>
            <a:ext cx="4005419" cy="3601459"/>
          </a:xfrm>
          <a:custGeom>
            <a:avLst/>
            <a:gdLst>
              <a:gd name="connsiteX0" fmla="*/ 0 w 4005419"/>
              <a:gd name="connsiteY0" fmla="*/ 0 h 3601459"/>
              <a:gd name="connsiteX1" fmla="*/ 3626836 w 4005419"/>
              <a:gd name="connsiteY1" fmla="*/ 0 h 3601459"/>
              <a:gd name="connsiteX2" fmla="*/ 3724146 w 4005419"/>
              <a:gd name="connsiteY2" fmla="*/ 160178 h 3601459"/>
              <a:gd name="connsiteX3" fmla="*/ 4005419 w 4005419"/>
              <a:gd name="connsiteY3" fmla="*/ 1271009 h 3601459"/>
              <a:gd name="connsiteX4" fmla="*/ 1674969 w 4005419"/>
              <a:gd name="connsiteY4" fmla="*/ 3601459 h 3601459"/>
              <a:gd name="connsiteX5" fmla="*/ 27092 w 4005419"/>
              <a:gd name="connsiteY5" fmla="*/ 2918886 h 3601459"/>
              <a:gd name="connsiteX6" fmla="*/ 0 w 4005419"/>
              <a:gd name="connsiteY6" fmla="*/ 2889077 h 360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5419" h="3601459">
                <a:moveTo>
                  <a:pt x="0" y="0"/>
                </a:moveTo>
                <a:lnTo>
                  <a:pt x="3626836" y="0"/>
                </a:lnTo>
                <a:lnTo>
                  <a:pt x="3724146" y="160178"/>
                </a:lnTo>
                <a:cubicBezTo>
                  <a:pt x="3903527" y="490387"/>
                  <a:pt x="4005419" y="868799"/>
                  <a:pt x="4005419" y="1271009"/>
                </a:cubicBezTo>
                <a:cubicBezTo>
                  <a:pt x="4005419" y="2558081"/>
                  <a:pt x="2962041" y="3601459"/>
                  <a:pt x="1674969" y="3601459"/>
                </a:cubicBezTo>
                <a:cubicBezTo>
                  <a:pt x="1031433" y="3601459"/>
                  <a:pt x="448821" y="3340615"/>
                  <a:pt x="27092" y="2918886"/>
                </a:cubicBezTo>
                <a:lnTo>
                  <a:pt x="0" y="2889077"/>
                </a:lnTo>
                <a:close/>
              </a:path>
            </a:pathLst>
          </a:cu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0B4D9F0-966B-432D-AA40-CE87495261F9}"/>
              </a:ext>
            </a:extLst>
          </p:cNvPr>
          <p:cNvSpPr/>
          <p:nvPr/>
        </p:nvSpPr>
        <p:spPr>
          <a:xfrm>
            <a:off x="4726190" y="1058718"/>
            <a:ext cx="4660900" cy="4660900"/>
          </a:xfrm>
          <a:prstGeom prst="ellipse">
            <a:avLst/>
          </a:prstGeom>
          <a:noFill/>
          <a:ln w="1270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4A44ADC-3173-451E-8DB0-D30109A229B2}"/>
              </a:ext>
            </a:extLst>
          </p:cNvPr>
          <p:cNvSpPr/>
          <p:nvPr/>
        </p:nvSpPr>
        <p:spPr>
          <a:xfrm flipH="1">
            <a:off x="2283691" y="2189018"/>
            <a:ext cx="3104674" cy="2622018"/>
          </a:xfrm>
          <a:custGeom>
            <a:avLst/>
            <a:gdLst>
              <a:gd name="connsiteX0" fmla="*/ 0 w 5308600"/>
              <a:gd name="connsiteY0" fmla="*/ 0 h 3340100"/>
              <a:gd name="connsiteX1" fmla="*/ 1117600 w 5308600"/>
              <a:gd name="connsiteY1" fmla="*/ 1930400 h 3340100"/>
              <a:gd name="connsiteX2" fmla="*/ 3657600 w 5308600"/>
              <a:gd name="connsiteY2" fmla="*/ 3022600 h 3340100"/>
              <a:gd name="connsiteX3" fmla="*/ 5308600 w 5308600"/>
              <a:gd name="connsiteY3" fmla="*/ 3340100 h 3340100"/>
              <a:gd name="connsiteX0" fmla="*/ 0 w 5308600"/>
              <a:gd name="connsiteY0" fmla="*/ 0 h 3340100"/>
              <a:gd name="connsiteX1" fmla="*/ 1117600 w 5308600"/>
              <a:gd name="connsiteY1" fmla="*/ 1930400 h 3340100"/>
              <a:gd name="connsiteX2" fmla="*/ 5308600 w 5308600"/>
              <a:gd name="connsiteY2" fmla="*/ 3340100 h 3340100"/>
              <a:gd name="connsiteX0" fmla="*/ 0 w 4876800"/>
              <a:gd name="connsiteY0" fmla="*/ 0 h 2984500"/>
              <a:gd name="connsiteX1" fmla="*/ 1117600 w 4876800"/>
              <a:gd name="connsiteY1" fmla="*/ 1930400 h 2984500"/>
              <a:gd name="connsiteX2" fmla="*/ 4876800 w 4876800"/>
              <a:gd name="connsiteY2" fmla="*/ 2984500 h 2984500"/>
              <a:gd name="connsiteX0" fmla="*/ 0 w 4876800"/>
              <a:gd name="connsiteY0" fmla="*/ 0 h 2984500"/>
              <a:gd name="connsiteX1" fmla="*/ 1117600 w 4876800"/>
              <a:gd name="connsiteY1" fmla="*/ 1930400 h 2984500"/>
              <a:gd name="connsiteX2" fmla="*/ 4876800 w 4876800"/>
              <a:gd name="connsiteY2" fmla="*/ 2984500 h 2984500"/>
              <a:gd name="connsiteX0" fmla="*/ 0 w 4876800"/>
              <a:gd name="connsiteY0" fmla="*/ 0 h 2984500"/>
              <a:gd name="connsiteX1" fmla="*/ 1117600 w 4876800"/>
              <a:gd name="connsiteY1" fmla="*/ 1930400 h 2984500"/>
              <a:gd name="connsiteX2" fmla="*/ 4876800 w 4876800"/>
              <a:gd name="connsiteY2" fmla="*/ 2984500 h 2984500"/>
              <a:gd name="connsiteX0" fmla="*/ 0 w 4876800"/>
              <a:gd name="connsiteY0" fmla="*/ 0 h 2984500"/>
              <a:gd name="connsiteX1" fmla="*/ 1447800 w 4876800"/>
              <a:gd name="connsiteY1" fmla="*/ 2095500 h 2984500"/>
              <a:gd name="connsiteX2" fmla="*/ 4876800 w 4876800"/>
              <a:gd name="connsiteY2" fmla="*/ 2984500 h 2984500"/>
              <a:gd name="connsiteX0" fmla="*/ 0 w 4445000"/>
              <a:gd name="connsiteY0" fmla="*/ 0 h 2946400"/>
              <a:gd name="connsiteX1" fmla="*/ 1447800 w 4445000"/>
              <a:gd name="connsiteY1" fmla="*/ 2095500 h 2946400"/>
              <a:gd name="connsiteX2" fmla="*/ 4445000 w 4445000"/>
              <a:gd name="connsiteY2" fmla="*/ 2946400 h 2946400"/>
              <a:gd name="connsiteX0" fmla="*/ 0 w 4445000"/>
              <a:gd name="connsiteY0" fmla="*/ 0 h 2946400"/>
              <a:gd name="connsiteX1" fmla="*/ 1447800 w 4445000"/>
              <a:gd name="connsiteY1" fmla="*/ 2095500 h 2946400"/>
              <a:gd name="connsiteX2" fmla="*/ 4445000 w 4445000"/>
              <a:gd name="connsiteY2" fmla="*/ 2946400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946400">
                <a:moveTo>
                  <a:pt x="0" y="0"/>
                </a:moveTo>
                <a:cubicBezTo>
                  <a:pt x="254000" y="713316"/>
                  <a:pt x="706967" y="1604433"/>
                  <a:pt x="1447800" y="2095500"/>
                </a:cubicBezTo>
                <a:cubicBezTo>
                  <a:pt x="2188633" y="2586567"/>
                  <a:pt x="3521075" y="2855913"/>
                  <a:pt x="4445000" y="294640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AE1A17-8A62-478F-90DC-42AF974E4A80}"/>
              </a:ext>
            </a:extLst>
          </p:cNvPr>
          <p:cNvCxnSpPr>
            <a:cxnSpLocks/>
          </p:cNvCxnSpPr>
          <p:nvPr/>
        </p:nvCxnSpPr>
        <p:spPr>
          <a:xfrm flipH="1">
            <a:off x="2159002" y="5015345"/>
            <a:ext cx="3670298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C2F8BF-3588-4F8A-AEAB-2471FFB9007C}"/>
              </a:ext>
            </a:extLst>
          </p:cNvPr>
          <p:cNvCxnSpPr>
            <a:cxnSpLocks/>
          </p:cNvCxnSpPr>
          <p:nvPr/>
        </p:nvCxnSpPr>
        <p:spPr>
          <a:xfrm>
            <a:off x="4065854" y="1993900"/>
            <a:ext cx="0" cy="376872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B9ACF90-9D9C-4F9B-B965-A3445A6A7CCE}"/>
              </a:ext>
            </a:extLst>
          </p:cNvPr>
          <p:cNvSpPr/>
          <p:nvPr/>
        </p:nvSpPr>
        <p:spPr>
          <a:xfrm flipH="1">
            <a:off x="3956126" y="4141066"/>
            <a:ext cx="219456" cy="21945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93475C-97F5-4DD3-AFA5-D1C40777093D}"/>
                  </a:ext>
                </a:extLst>
              </p:cNvPr>
              <p:cNvSpPr txBox="1"/>
              <p:nvPr/>
            </p:nvSpPr>
            <p:spPr>
              <a:xfrm>
                <a:off x="2704246" y="2743200"/>
                <a:ext cx="816365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44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93475C-97F5-4DD3-AFA5-D1C407770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246" y="2743200"/>
                <a:ext cx="816365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3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B492B0-6E5B-44C3-9B10-3558D063916A}"/>
              </a:ext>
            </a:extLst>
          </p:cNvPr>
          <p:cNvSpPr/>
          <p:nvPr/>
        </p:nvSpPr>
        <p:spPr>
          <a:xfrm>
            <a:off x="2692400" y="1864636"/>
            <a:ext cx="4445000" cy="2946400"/>
          </a:xfrm>
          <a:custGeom>
            <a:avLst/>
            <a:gdLst>
              <a:gd name="connsiteX0" fmla="*/ 0 w 5308600"/>
              <a:gd name="connsiteY0" fmla="*/ 0 h 3340100"/>
              <a:gd name="connsiteX1" fmla="*/ 1117600 w 5308600"/>
              <a:gd name="connsiteY1" fmla="*/ 1930400 h 3340100"/>
              <a:gd name="connsiteX2" fmla="*/ 3657600 w 5308600"/>
              <a:gd name="connsiteY2" fmla="*/ 3022600 h 3340100"/>
              <a:gd name="connsiteX3" fmla="*/ 5308600 w 5308600"/>
              <a:gd name="connsiteY3" fmla="*/ 3340100 h 3340100"/>
              <a:gd name="connsiteX0" fmla="*/ 0 w 5308600"/>
              <a:gd name="connsiteY0" fmla="*/ 0 h 3340100"/>
              <a:gd name="connsiteX1" fmla="*/ 1117600 w 5308600"/>
              <a:gd name="connsiteY1" fmla="*/ 1930400 h 3340100"/>
              <a:gd name="connsiteX2" fmla="*/ 5308600 w 5308600"/>
              <a:gd name="connsiteY2" fmla="*/ 3340100 h 3340100"/>
              <a:gd name="connsiteX0" fmla="*/ 0 w 4876800"/>
              <a:gd name="connsiteY0" fmla="*/ 0 h 2984500"/>
              <a:gd name="connsiteX1" fmla="*/ 1117600 w 4876800"/>
              <a:gd name="connsiteY1" fmla="*/ 1930400 h 2984500"/>
              <a:gd name="connsiteX2" fmla="*/ 4876800 w 4876800"/>
              <a:gd name="connsiteY2" fmla="*/ 2984500 h 2984500"/>
              <a:gd name="connsiteX0" fmla="*/ 0 w 4876800"/>
              <a:gd name="connsiteY0" fmla="*/ 0 h 2984500"/>
              <a:gd name="connsiteX1" fmla="*/ 1117600 w 4876800"/>
              <a:gd name="connsiteY1" fmla="*/ 1930400 h 2984500"/>
              <a:gd name="connsiteX2" fmla="*/ 4876800 w 4876800"/>
              <a:gd name="connsiteY2" fmla="*/ 2984500 h 2984500"/>
              <a:gd name="connsiteX0" fmla="*/ 0 w 4876800"/>
              <a:gd name="connsiteY0" fmla="*/ 0 h 2984500"/>
              <a:gd name="connsiteX1" fmla="*/ 1117600 w 4876800"/>
              <a:gd name="connsiteY1" fmla="*/ 1930400 h 2984500"/>
              <a:gd name="connsiteX2" fmla="*/ 4876800 w 4876800"/>
              <a:gd name="connsiteY2" fmla="*/ 2984500 h 2984500"/>
              <a:gd name="connsiteX0" fmla="*/ 0 w 4876800"/>
              <a:gd name="connsiteY0" fmla="*/ 0 h 2984500"/>
              <a:gd name="connsiteX1" fmla="*/ 1447800 w 4876800"/>
              <a:gd name="connsiteY1" fmla="*/ 2095500 h 2984500"/>
              <a:gd name="connsiteX2" fmla="*/ 4876800 w 4876800"/>
              <a:gd name="connsiteY2" fmla="*/ 2984500 h 2984500"/>
              <a:gd name="connsiteX0" fmla="*/ 0 w 4445000"/>
              <a:gd name="connsiteY0" fmla="*/ 0 h 2946400"/>
              <a:gd name="connsiteX1" fmla="*/ 1447800 w 4445000"/>
              <a:gd name="connsiteY1" fmla="*/ 2095500 h 2946400"/>
              <a:gd name="connsiteX2" fmla="*/ 4445000 w 4445000"/>
              <a:gd name="connsiteY2" fmla="*/ 2946400 h 2946400"/>
              <a:gd name="connsiteX0" fmla="*/ 0 w 4445000"/>
              <a:gd name="connsiteY0" fmla="*/ 0 h 2946400"/>
              <a:gd name="connsiteX1" fmla="*/ 1447800 w 4445000"/>
              <a:gd name="connsiteY1" fmla="*/ 2095500 h 2946400"/>
              <a:gd name="connsiteX2" fmla="*/ 4445000 w 4445000"/>
              <a:gd name="connsiteY2" fmla="*/ 2946400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946400">
                <a:moveTo>
                  <a:pt x="0" y="0"/>
                </a:moveTo>
                <a:cubicBezTo>
                  <a:pt x="254000" y="713316"/>
                  <a:pt x="706967" y="1604433"/>
                  <a:pt x="1447800" y="2095500"/>
                </a:cubicBezTo>
                <a:cubicBezTo>
                  <a:pt x="2188633" y="2586567"/>
                  <a:pt x="3521075" y="2855913"/>
                  <a:pt x="4445000" y="294640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DD83FC-7922-4E2C-A6D9-CB61D0FD5294}"/>
              </a:ext>
            </a:extLst>
          </p:cNvPr>
          <p:cNvCxnSpPr/>
          <p:nvPr/>
        </p:nvCxnSpPr>
        <p:spPr>
          <a:xfrm>
            <a:off x="1704109" y="5015345"/>
            <a:ext cx="601287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8C5C75-1CEB-483D-86A0-DA7A5E8DEF54}"/>
              </a:ext>
            </a:extLst>
          </p:cNvPr>
          <p:cNvCxnSpPr/>
          <p:nvPr/>
        </p:nvCxnSpPr>
        <p:spPr>
          <a:xfrm>
            <a:off x="4585855" y="1787236"/>
            <a:ext cx="0" cy="435032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9921E1B-AEA3-4B8E-ABDE-C300E5CBED7F}"/>
              </a:ext>
            </a:extLst>
          </p:cNvPr>
          <p:cNvSpPr/>
          <p:nvPr/>
        </p:nvSpPr>
        <p:spPr>
          <a:xfrm>
            <a:off x="4475019" y="4072659"/>
            <a:ext cx="221672" cy="22167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6E33D0-7FDB-4A4C-A9C0-734C608E4D2A}"/>
                  </a:ext>
                </a:extLst>
              </p:cNvPr>
              <p:cNvSpPr txBox="1"/>
              <p:nvPr/>
            </p:nvSpPr>
            <p:spPr>
              <a:xfrm>
                <a:off x="4617720" y="3657821"/>
                <a:ext cx="10422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6E33D0-7FDB-4A4C-A9C0-734C608E4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20" y="3657821"/>
                <a:ext cx="104220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57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C8E5E5E-8C08-4F3E-B42E-2C010D21BB0B}"/>
              </a:ext>
            </a:extLst>
          </p:cNvPr>
          <p:cNvCxnSpPr/>
          <p:nvPr/>
        </p:nvCxnSpPr>
        <p:spPr>
          <a:xfrm>
            <a:off x="1976005" y="4188364"/>
            <a:ext cx="5219700" cy="0"/>
          </a:xfrm>
          <a:prstGeom prst="straightConnector1">
            <a:avLst/>
          </a:prstGeom>
          <a:ln w="571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DD83FC-7922-4E2C-A6D9-CB61D0FD5294}"/>
              </a:ext>
            </a:extLst>
          </p:cNvPr>
          <p:cNvCxnSpPr/>
          <p:nvPr/>
        </p:nvCxnSpPr>
        <p:spPr>
          <a:xfrm>
            <a:off x="1704109" y="5015345"/>
            <a:ext cx="601287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8C5C75-1CEB-483D-86A0-DA7A5E8DEF54}"/>
              </a:ext>
            </a:extLst>
          </p:cNvPr>
          <p:cNvCxnSpPr/>
          <p:nvPr/>
        </p:nvCxnSpPr>
        <p:spPr>
          <a:xfrm>
            <a:off x="4585855" y="1787236"/>
            <a:ext cx="0" cy="435032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9921E1B-AEA3-4B8E-ABDE-C300E5CBED7F}"/>
              </a:ext>
            </a:extLst>
          </p:cNvPr>
          <p:cNvSpPr/>
          <p:nvPr/>
        </p:nvSpPr>
        <p:spPr>
          <a:xfrm>
            <a:off x="4475019" y="4072659"/>
            <a:ext cx="221672" cy="22167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6E33D0-7FDB-4A4C-A9C0-734C608E4D2A}"/>
                  </a:ext>
                </a:extLst>
              </p:cNvPr>
              <p:cNvSpPr txBox="1"/>
              <p:nvPr/>
            </p:nvSpPr>
            <p:spPr>
              <a:xfrm>
                <a:off x="4617720" y="3657821"/>
                <a:ext cx="10422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6E33D0-7FDB-4A4C-A9C0-734C608E4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720" y="3657821"/>
                <a:ext cx="104220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55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B492B0-6E5B-44C3-9B10-3558D063916A}"/>
              </a:ext>
            </a:extLst>
          </p:cNvPr>
          <p:cNvSpPr/>
          <p:nvPr/>
        </p:nvSpPr>
        <p:spPr>
          <a:xfrm flipH="1">
            <a:off x="2283690" y="1864636"/>
            <a:ext cx="4445000" cy="2946400"/>
          </a:xfrm>
          <a:custGeom>
            <a:avLst/>
            <a:gdLst>
              <a:gd name="connsiteX0" fmla="*/ 0 w 5308600"/>
              <a:gd name="connsiteY0" fmla="*/ 0 h 3340100"/>
              <a:gd name="connsiteX1" fmla="*/ 1117600 w 5308600"/>
              <a:gd name="connsiteY1" fmla="*/ 1930400 h 3340100"/>
              <a:gd name="connsiteX2" fmla="*/ 3657600 w 5308600"/>
              <a:gd name="connsiteY2" fmla="*/ 3022600 h 3340100"/>
              <a:gd name="connsiteX3" fmla="*/ 5308600 w 5308600"/>
              <a:gd name="connsiteY3" fmla="*/ 3340100 h 3340100"/>
              <a:gd name="connsiteX0" fmla="*/ 0 w 5308600"/>
              <a:gd name="connsiteY0" fmla="*/ 0 h 3340100"/>
              <a:gd name="connsiteX1" fmla="*/ 1117600 w 5308600"/>
              <a:gd name="connsiteY1" fmla="*/ 1930400 h 3340100"/>
              <a:gd name="connsiteX2" fmla="*/ 5308600 w 5308600"/>
              <a:gd name="connsiteY2" fmla="*/ 3340100 h 3340100"/>
              <a:gd name="connsiteX0" fmla="*/ 0 w 4876800"/>
              <a:gd name="connsiteY0" fmla="*/ 0 h 2984500"/>
              <a:gd name="connsiteX1" fmla="*/ 1117600 w 4876800"/>
              <a:gd name="connsiteY1" fmla="*/ 1930400 h 2984500"/>
              <a:gd name="connsiteX2" fmla="*/ 4876800 w 4876800"/>
              <a:gd name="connsiteY2" fmla="*/ 2984500 h 2984500"/>
              <a:gd name="connsiteX0" fmla="*/ 0 w 4876800"/>
              <a:gd name="connsiteY0" fmla="*/ 0 h 2984500"/>
              <a:gd name="connsiteX1" fmla="*/ 1117600 w 4876800"/>
              <a:gd name="connsiteY1" fmla="*/ 1930400 h 2984500"/>
              <a:gd name="connsiteX2" fmla="*/ 4876800 w 4876800"/>
              <a:gd name="connsiteY2" fmla="*/ 2984500 h 2984500"/>
              <a:gd name="connsiteX0" fmla="*/ 0 w 4876800"/>
              <a:gd name="connsiteY0" fmla="*/ 0 h 2984500"/>
              <a:gd name="connsiteX1" fmla="*/ 1117600 w 4876800"/>
              <a:gd name="connsiteY1" fmla="*/ 1930400 h 2984500"/>
              <a:gd name="connsiteX2" fmla="*/ 4876800 w 4876800"/>
              <a:gd name="connsiteY2" fmla="*/ 2984500 h 2984500"/>
              <a:gd name="connsiteX0" fmla="*/ 0 w 4876800"/>
              <a:gd name="connsiteY0" fmla="*/ 0 h 2984500"/>
              <a:gd name="connsiteX1" fmla="*/ 1447800 w 4876800"/>
              <a:gd name="connsiteY1" fmla="*/ 2095500 h 2984500"/>
              <a:gd name="connsiteX2" fmla="*/ 4876800 w 4876800"/>
              <a:gd name="connsiteY2" fmla="*/ 2984500 h 2984500"/>
              <a:gd name="connsiteX0" fmla="*/ 0 w 4445000"/>
              <a:gd name="connsiteY0" fmla="*/ 0 h 2946400"/>
              <a:gd name="connsiteX1" fmla="*/ 1447800 w 4445000"/>
              <a:gd name="connsiteY1" fmla="*/ 2095500 h 2946400"/>
              <a:gd name="connsiteX2" fmla="*/ 4445000 w 4445000"/>
              <a:gd name="connsiteY2" fmla="*/ 2946400 h 2946400"/>
              <a:gd name="connsiteX0" fmla="*/ 0 w 4445000"/>
              <a:gd name="connsiteY0" fmla="*/ 0 h 2946400"/>
              <a:gd name="connsiteX1" fmla="*/ 1447800 w 4445000"/>
              <a:gd name="connsiteY1" fmla="*/ 2095500 h 2946400"/>
              <a:gd name="connsiteX2" fmla="*/ 4445000 w 4445000"/>
              <a:gd name="connsiteY2" fmla="*/ 2946400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0" h="2946400">
                <a:moveTo>
                  <a:pt x="0" y="0"/>
                </a:moveTo>
                <a:cubicBezTo>
                  <a:pt x="254000" y="713316"/>
                  <a:pt x="706967" y="1604433"/>
                  <a:pt x="1447800" y="2095500"/>
                </a:cubicBezTo>
                <a:cubicBezTo>
                  <a:pt x="2188633" y="2586567"/>
                  <a:pt x="3521075" y="2855913"/>
                  <a:pt x="4445000" y="294640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DD83FC-7922-4E2C-A6D9-CB61D0FD5294}"/>
              </a:ext>
            </a:extLst>
          </p:cNvPr>
          <p:cNvCxnSpPr/>
          <p:nvPr/>
        </p:nvCxnSpPr>
        <p:spPr>
          <a:xfrm flipH="1">
            <a:off x="1704109" y="5015345"/>
            <a:ext cx="601287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8C5C75-1CEB-483D-86A0-DA7A5E8DEF54}"/>
              </a:ext>
            </a:extLst>
          </p:cNvPr>
          <p:cNvCxnSpPr/>
          <p:nvPr/>
        </p:nvCxnSpPr>
        <p:spPr>
          <a:xfrm flipH="1">
            <a:off x="4835235" y="1787236"/>
            <a:ext cx="0" cy="435032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9921E1B-AEA3-4B8E-ABDE-C300E5CBED7F}"/>
              </a:ext>
            </a:extLst>
          </p:cNvPr>
          <p:cNvSpPr/>
          <p:nvPr/>
        </p:nvSpPr>
        <p:spPr>
          <a:xfrm flipH="1">
            <a:off x="4724399" y="4072659"/>
            <a:ext cx="221672" cy="22167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6E33D0-7FDB-4A4C-A9C0-734C608E4D2A}"/>
                  </a:ext>
                </a:extLst>
              </p:cNvPr>
              <p:cNvSpPr txBox="1"/>
              <p:nvPr/>
            </p:nvSpPr>
            <p:spPr>
              <a:xfrm flipH="1">
                <a:off x="3761162" y="3657821"/>
                <a:ext cx="10422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6E33D0-7FDB-4A4C-A9C0-734C608E4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61162" y="3657821"/>
                <a:ext cx="104220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74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5FC451-365D-45C7-B8DE-3C860D39E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52908"/>
              </p:ext>
            </p:extLst>
          </p:nvPr>
        </p:nvGraphicFramePr>
        <p:xfrm>
          <a:off x="3124200" y="1879600"/>
          <a:ext cx="3771900" cy="47548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497925015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51961940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lim</a:t>
                      </a:r>
                      <a:r>
                        <a:rPr lang="en-US" sz="1800" u="none" strike="noStrike" dirty="0">
                          <a:effectLst/>
                        </a:rPr>
                        <a:t>[x-&gt;0](1+x)^(1/x)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3514289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14343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2.59374246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450623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2.704813829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892537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2.716923932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9963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2.718145927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3215575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2.718268237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736006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0.000001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2.718280469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86111352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1E-07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2.718281694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660462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2.718281786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2957036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1E-09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2.718282052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9098918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1E-10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2.718282053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38880409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2.718281828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1549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81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117</TotalTime>
  <Words>43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2</cp:revision>
  <dcterms:created xsi:type="dcterms:W3CDTF">2017-10-31T13:58:43Z</dcterms:created>
  <dcterms:modified xsi:type="dcterms:W3CDTF">2017-11-09T15:25:36Z</dcterms:modified>
</cp:coreProperties>
</file>