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87184-180B-4586-AF57-535822C07568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</dgm:pt>
    <dgm:pt modelId="{207C22A7-D139-4533-AA29-0EDEE8E5E9CF}">
      <dgm:prSet phldrT="[Text]"/>
      <dgm:spPr/>
      <dgm:t>
        <a:bodyPr/>
        <a:lstStyle/>
        <a:p>
          <a:r>
            <a:rPr lang="en-US"/>
            <a:t>sin</a:t>
          </a:r>
        </a:p>
      </dgm:t>
    </dgm:pt>
    <dgm:pt modelId="{6E3874E1-D9F0-4926-A7D7-5C3AD51C5A2B}" type="parTrans" cxnId="{320D9CA6-5ACC-4EED-8399-A19F4932D4E6}">
      <dgm:prSet/>
      <dgm:spPr/>
      <dgm:t>
        <a:bodyPr/>
        <a:lstStyle/>
        <a:p>
          <a:endParaRPr lang="en-US"/>
        </a:p>
      </dgm:t>
    </dgm:pt>
    <dgm:pt modelId="{7262964B-C0CA-4069-A128-20EB17AD9D9D}" type="sibTrans" cxnId="{320D9CA6-5ACC-4EED-8399-A19F4932D4E6}">
      <dgm:prSet/>
      <dgm:spPr/>
      <dgm:t>
        <a:bodyPr/>
        <a:lstStyle/>
        <a:p>
          <a:endParaRPr lang="en-US"/>
        </a:p>
      </dgm:t>
    </dgm:pt>
    <dgm:pt modelId="{9591A3AC-8ED3-4DF9-B60A-7C70D3258226}">
      <dgm:prSet phldrT="[Text]"/>
      <dgm:spPr/>
      <dgm:t>
        <a:bodyPr/>
        <a:lstStyle/>
        <a:p>
          <a:r>
            <a:rPr lang="en-US"/>
            <a:t>cos</a:t>
          </a:r>
        </a:p>
      </dgm:t>
    </dgm:pt>
    <dgm:pt modelId="{D3A97CA8-C9FA-48F2-BD4C-536F7D8E2107}" type="parTrans" cxnId="{544E046E-79D1-46E2-A940-E5C7D8F8CF00}">
      <dgm:prSet/>
      <dgm:spPr/>
      <dgm:t>
        <a:bodyPr/>
        <a:lstStyle/>
        <a:p>
          <a:endParaRPr lang="en-US"/>
        </a:p>
      </dgm:t>
    </dgm:pt>
    <dgm:pt modelId="{7DB473F8-DBA6-4C60-8FD1-6275450E3071}" type="sibTrans" cxnId="{544E046E-79D1-46E2-A940-E5C7D8F8CF00}">
      <dgm:prSet/>
      <dgm:spPr/>
      <dgm:t>
        <a:bodyPr/>
        <a:lstStyle/>
        <a:p>
          <a:endParaRPr lang="en-US"/>
        </a:p>
      </dgm:t>
    </dgm:pt>
    <dgm:pt modelId="{CDC427E2-CB82-4245-9EA6-CFFF45BCEA67}">
      <dgm:prSet phldrT="[Text]"/>
      <dgm:spPr/>
      <dgm:t>
        <a:bodyPr/>
        <a:lstStyle/>
        <a:p>
          <a:r>
            <a:rPr lang="en-US"/>
            <a:t>-sin</a:t>
          </a:r>
        </a:p>
      </dgm:t>
    </dgm:pt>
    <dgm:pt modelId="{B4E837BC-FB0D-4C59-8CB2-06CEA42AA967}" type="parTrans" cxnId="{F877764C-DB12-427E-993F-93AB9221F0C4}">
      <dgm:prSet/>
      <dgm:spPr/>
      <dgm:t>
        <a:bodyPr/>
        <a:lstStyle/>
        <a:p>
          <a:endParaRPr lang="en-US"/>
        </a:p>
      </dgm:t>
    </dgm:pt>
    <dgm:pt modelId="{558FD0A2-C9F6-498F-8CDA-74DEF07DC4A7}" type="sibTrans" cxnId="{F877764C-DB12-427E-993F-93AB9221F0C4}">
      <dgm:prSet/>
      <dgm:spPr/>
      <dgm:t>
        <a:bodyPr/>
        <a:lstStyle/>
        <a:p>
          <a:endParaRPr lang="en-US"/>
        </a:p>
      </dgm:t>
    </dgm:pt>
    <dgm:pt modelId="{2C335DDE-693D-48BB-95D0-0303CE7F5BB0}">
      <dgm:prSet phldrT="[Text]"/>
      <dgm:spPr/>
      <dgm:t>
        <a:bodyPr/>
        <a:lstStyle/>
        <a:p>
          <a:r>
            <a:rPr lang="en-US"/>
            <a:t>-cos</a:t>
          </a:r>
        </a:p>
      </dgm:t>
    </dgm:pt>
    <dgm:pt modelId="{29046C32-2C96-4128-A5B9-FB967DFE4200}" type="parTrans" cxnId="{4A8FCD65-4940-4983-A95F-F06D80E1F333}">
      <dgm:prSet/>
      <dgm:spPr/>
      <dgm:t>
        <a:bodyPr/>
        <a:lstStyle/>
        <a:p>
          <a:endParaRPr lang="en-US"/>
        </a:p>
      </dgm:t>
    </dgm:pt>
    <dgm:pt modelId="{DE0EF7A5-9291-454D-920F-A656826AC3B5}" type="sibTrans" cxnId="{4A8FCD65-4940-4983-A95F-F06D80E1F333}">
      <dgm:prSet/>
      <dgm:spPr/>
      <dgm:t>
        <a:bodyPr/>
        <a:lstStyle/>
        <a:p>
          <a:endParaRPr lang="en-US"/>
        </a:p>
      </dgm:t>
    </dgm:pt>
    <dgm:pt modelId="{323FEDDF-D056-4FD2-B8DB-1BFD1D20A685}" type="pres">
      <dgm:prSet presAssocID="{5D187184-180B-4586-AF57-535822C07568}" presName="compositeShape" presStyleCnt="0">
        <dgm:presLayoutVars>
          <dgm:chMax val="7"/>
          <dgm:dir/>
          <dgm:resizeHandles val="exact"/>
        </dgm:presLayoutVars>
      </dgm:prSet>
      <dgm:spPr/>
    </dgm:pt>
    <dgm:pt modelId="{7A2698FB-E2CA-4E52-99A8-1C182DC6C5D3}" type="pres">
      <dgm:prSet presAssocID="{5D187184-180B-4586-AF57-535822C07568}" presName="wedge1" presStyleLbl="node1" presStyleIdx="0" presStyleCnt="4"/>
      <dgm:spPr/>
    </dgm:pt>
    <dgm:pt modelId="{559BEA41-25E1-4DCC-8A23-9C2C50A1925A}" type="pres">
      <dgm:prSet presAssocID="{5D187184-180B-4586-AF57-535822C07568}" presName="dummy1a" presStyleCnt="0"/>
      <dgm:spPr/>
    </dgm:pt>
    <dgm:pt modelId="{B85A1432-6F62-4B04-ADFC-1FFC440C3F91}" type="pres">
      <dgm:prSet presAssocID="{5D187184-180B-4586-AF57-535822C07568}" presName="dummy1b" presStyleCnt="0"/>
      <dgm:spPr/>
    </dgm:pt>
    <dgm:pt modelId="{585CBEBE-72E2-4CB2-AA5A-E4023C68803C}" type="pres">
      <dgm:prSet presAssocID="{5D187184-180B-4586-AF57-535822C0756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CC51B4-9B09-417A-A9C7-4FB8F433713A}" type="pres">
      <dgm:prSet presAssocID="{5D187184-180B-4586-AF57-535822C07568}" presName="wedge2" presStyleLbl="node1" presStyleIdx="1" presStyleCnt="4"/>
      <dgm:spPr/>
    </dgm:pt>
    <dgm:pt modelId="{86FF1DF5-7473-4912-8BBF-CD96775665C8}" type="pres">
      <dgm:prSet presAssocID="{5D187184-180B-4586-AF57-535822C07568}" presName="dummy2a" presStyleCnt="0"/>
      <dgm:spPr/>
    </dgm:pt>
    <dgm:pt modelId="{411B203F-E6B9-496D-B66B-FF8EB6034BE8}" type="pres">
      <dgm:prSet presAssocID="{5D187184-180B-4586-AF57-535822C07568}" presName="dummy2b" presStyleCnt="0"/>
      <dgm:spPr/>
    </dgm:pt>
    <dgm:pt modelId="{3D4C3C78-7682-45B8-815E-98F080E257B9}" type="pres">
      <dgm:prSet presAssocID="{5D187184-180B-4586-AF57-535822C0756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3B5BF6-BA00-4854-BEEC-91A3FE44F1C3}" type="pres">
      <dgm:prSet presAssocID="{5D187184-180B-4586-AF57-535822C07568}" presName="wedge3" presStyleLbl="node1" presStyleIdx="2" presStyleCnt="4"/>
      <dgm:spPr/>
    </dgm:pt>
    <dgm:pt modelId="{AD1CD8E3-D4C7-4A9C-A661-8090E5BAF67A}" type="pres">
      <dgm:prSet presAssocID="{5D187184-180B-4586-AF57-535822C07568}" presName="dummy3a" presStyleCnt="0"/>
      <dgm:spPr/>
    </dgm:pt>
    <dgm:pt modelId="{F9774F91-F423-4710-884B-FDBCEEF32C69}" type="pres">
      <dgm:prSet presAssocID="{5D187184-180B-4586-AF57-535822C07568}" presName="dummy3b" presStyleCnt="0"/>
      <dgm:spPr/>
    </dgm:pt>
    <dgm:pt modelId="{EF38166B-EA2B-4DB0-8C4F-B6FC40890940}" type="pres">
      <dgm:prSet presAssocID="{5D187184-180B-4586-AF57-535822C0756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CA6BB3-EC34-4780-B44F-68F5B1457F7B}" type="pres">
      <dgm:prSet presAssocID="{5D187184-180B-4586-AF57-535822C07568}" presName="wedge4" presStyleLbl="node1" presStyleIdx="3" presStyleCnt="4"/>
      <dgm:spPr/>
    </dgm:pt>
    <dgm:pt modelId="{00526AF2-CF87-41ED-B6C2-7F1FE3D97B7F}" type="pres">
      <dgm:prSet presAssocID="{5D187184-180B-4586-AF57-535822C07568}" presName="dummy4a" presStyleCnt="0"/>
      <dgm:spPr/>
    </dgm:pt>
    <dgm:pt modelId="{B216F7A0-F745-47E9-AC4F-0712874BB1CA}" type="pres">
      <dgm:prSet presAssocID="{5D187184-180B-4586-AF57-535822C07568}" presName="dummy4b" presStyleCnt="0"/>
      <dgm:spPr/>
    </dgm:pt>
    <dgm:pt modelId="{30006E9C-4A7C-4BD1-A89F-FAAB2D3FFFD2}" type="pres">
      <dgm:prSet presAssocID="{5D187184-180B-4586-AF57-535822C0756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FD6D1D4-962C-4396-A9F2-065BF88DA117}" type="pres">
      <dgm:prSet presAssocID="{7262964B-C0CA-4069-A128-20EB17AD9D9D}" presName="arrowWedge1" presStyleLbl="fgSibTrans2D1" presStyleIdx="0" presStyleCnt="4"/>
      <dgm:spPr/>
    </dgm:pt>
    <dgm:pt modelId="{4C46F11A-F753-4EC7-BF71-3577490B1A47}" type="pres">
      <dgm:prSet presAssocID="{7DB473F8-DBA6-4C60-8FD1-6275450E3071}" presName="arrowWedge2" presStyleLbl="fgSibTrans2D1" presStyleIdx="1" presStyleCnt="4"/>
      <dgm:spPr/>
    </dgm:pt>
    <dgm:pt modelId="{B156EFCC-348C-45FE-96CF-434F23ECBF1A}" type="pres">
      <dgm:prSet presAssocID="{558FD0A2-C9F6-498F-8CDA-74DEF07DC4A7}" presName="arrowWedge3" presStyleLbl="fgSibTrans2D1" presStyleIdx="2" presStyleCnt="4"/>
      <dgm:spPr/>
    </dgm:pt>
    <dgm:pt modelId="{02F0AD66-1D68-49FD-B8AF-55E001D5055F}" type="pres">
      <dgm:prSet presAssocID="{DE0EF7A5-9291-454D-920F-A656826AC3B5}" presName="arrowWedge4" presStyleLbl="fgSibTrans2D1" presStyleIdx="3" presStyleCnt="4"/>
      <dgm:spPr/>
    </dgm:pt>
  </dgm:ptLst>
  <dgm:cxnLst>
    <dgm:cxn modelId="{5BF18F5F-80A3-411A-81A4-BED04DCB86B5}" type="presOf" srcId="{2C335DDE-693D-48BB-95D0-0303CE7F5BB0}" destId="{30006E9C-4A7C-4BD1-A89F-FAAB2D3FFFD2}" srcOrd="1" destOrd="0" presId="urn:microsoft.com/office/officeart/2005/8/layout/cycle8"/>
    <dgm:cxn modelId="{4A8FCD65-4940-4983-A95F-F06D80E1F333}" srcId="{5D187184-180B-4586-AF57-535822C07568}" destId="{2C335DDE-693D-48BB-95D0-0303CE7F5BB0}" srcOrd="3" destOrd="0" parTransId="{29046C32-2C96-4128-A5B9-FB967DFE4200}" sibTransId="{DE0EF7A5-9291-454D-920F-A656826AC3B5}"/>
    <dgm:cxn modelId="{F877764C-DB12-427E-993F-93AB9221F0C4}" srcId="{5D187184-180B-4586-AF57-535822C07568}" destId="{CDC427E2-CB82-4245-9EA6-CFFF45BCEA67}" srcOrd="2" destOrd="0" parTransId="{B4E837BC-FB0D-4C59-8CB2-06CEA42AA967}" sibTransId="{558FD0A2-C9F6-498F-8CDA-74DEF07DC4A7}"/>
    <dgm:cxn modelId="{544E046E-79D1-46E2-A940-E5C7D8F8CF00}" srcId="{5D187184-180B-4586-AF57-535822C07568}" destId="{9591A3AC-8ED3-4DF9-B60A-7C70D3258226}" srcOrd="1" destOrd="0" parTransId="{D3A97CA8-C9FA-48F2-BD4C-536F7D8E2107}" sibTransId="{7DB473F8-DBA6-4C60-8FD1-6275450E3071}"/>
    <dgm:cxn modelId="{CE61197B-1CAF-42F0-B86D-298F3AFE0FC6}" type="presOf" srcId="{CDC427E2-CB82-4245-9EA6-CFFF45BCEA67}" destId="{EF38166B-EA2B-4DB0-8C4F-B6FC40890940}" srcOrd="1" destOrd="0" presId="urn:microsoft.com/office/officeart/2005/8/layout/cycle8"/>
    <dgm:cxn modelId="{C4F7518A-316C-4858-9A3E-48EA17357AB1}" type="presOf" srcId="{207C22A7-D139-4533-AA29-0EDEE8E5E9CF}" destId="{7A2698FB-E2CA-4E52-99A8-1C182DC6C5D3}" srcOrd="0" destOrd="0" presId="urn:microsoft.com/office/officeart/2005/8/layout/cycle8"/>
    <dgm:cxn modelId="{929D6CA0-92B8-402B-907C-3A6571910BBF}" type="presOf" srcId="{207C22A7-D139-4533-AA29-0EDEE8E5E9CF}" destId="{585CBEBE-72E2-4CB2-AA5A-E4023C68803C}" srcOrd="1" destOrd="0" presId="urn:microsoft.com/office/officeart/2005/8/layout/cycle8"/>
    <dgm:cxn modelId="{3A0D5BA2-288D-4DDF-A447-D8A062EEA7F4}" type="presOf" srcId="{9591A3AC-8ED3-4DF9-B60A-7C70D3258226}" destId="{3D4C3C78-7682-45B8-815E-98F080E257B9}" srcOrd="1" destOrd="0" presId="urn:microsoft.com/office/officeart/2005/8/layout/cycle8"/>
    <dgm:cxn modelId="{320D9CA6-5ACC-4EED-8399-A19F4932D4E6}" srcId="{5D187184-180B-4586-AF57-535822C07568}" destId="{207C22A7-D139-4533-AA29-0EDEE8E5E9CF}" srcOrd="0" destOrd="0" parTransId="{6E3874E1-D9F0-4926-A7D7-5C3AD51C5A2B}" sibTransId="{7262964B-C0CA-4069-A128-20EB17AD9D9D}"/>
    <dgm:cxn modelId="{016FC3C4-62DF-47E7-B346-FFFCA189948B}" type="presOf" srcId="{9591A3AC-8ED3-4DF9-B60A-7C70D3258226}" destId="{90CC51B4-9B09-417A-A9C7-4FB8F433713A}" srcOrd="0" destOrd="0" presId="urn:microsoft.com/office/officeart/2005/8/layout/cycle8"/>
    <dgm:cxn modelId="{992BC8E1-DCB7-4515-87D3-3073F9CB4CE1}" type="presOf" srcId="{2C335DDE-693D-48BB-95D0-0303CE7F5BB0}" destId="{D2CA6BB3-EC34-4780-B44F-68F5B1457F7B}" srcOrd="0" destOrd="0" presId="urn:microsoft.com/office/officeart/2005/8/layout/cycle8"/>
    <dgm:cxn modelId="{0B37E8EC-1175-4756-89A8-6E2825CBD8E3}" type="presOf" srcId="{5D187184-180B-4586-AF57-535822C07568}" destId="{323FEDDF-D056-4FD2-B8DB-1BFD1D20A685}" srcOrd="0" destOrd="0" presId="urn:microsoft.com/office/officeart/2005/8/layout/cycle8"/>
    <dgm:cxn modelId="{778413FA-DA10-4CC9-9045-FA205903B5FB}" type="presOf" srcId="{CDC427E2-CB82-4245-9EA6-CFFF45BCEA67}" destId="{C13B5BF6-BA00-4854-BEEC-91A3FE44F1C3}" srcOrd="0" destOrd="0" presId="urn:microsoft.com/office/officeart/2005/8/layout/cycle8"/>
    <dgm:cxn modelId="{21693FE7-4CEF-4F00-A304-912560C51961}" type="presParOf" srcId="{323FEDDF-D056-4FD2-B8DB-1BFD1D20A685}" destId="{7A2698FB-E2CA-4E52-99A8-1C182DC6C5D3}" srcOrd="0" destOrd="0" presId="urn:microsoft.com/office/officeart/2005/8/layout/cycle8"/>
    <dgm:cxn modelId="{D929F7B9-C89D-4BD0-898B-0C37991A6EAA}" type="presParOf" srcId="{323FEDDF-D056-4FD2-B8DB-1BFD1D20A685}" destId="{559BEA41-25E1-4DCC-8A23-9C2C50A1925A}" srcOrd="1" destOrd="0" presId="urn:microsoft.com/office/officeart/2005/8/layout/cycle8"/>
    <dgm:cxn modelId="{0D46524E-462C-450E-AED1-A76C413753B7}" type="presParOf" srcId="{323FEDDF-D056-4FD2-B8DB-1BFD1D20A685}" destId="{B85A1432-6F62-4B04-ADFC-1FFC440C3F91}" srcOrd="2" destOrd="0" presId="urn:microsoft.com/office/officeart/2005/8/layout/cycle8"/>
    <dgm:cxn modelId="{2F1195A7-6DCD-41A7-B1C3-E05CBF5F21E8}" type="presParOf" srcId="{323FEDDF-D056-4FD2-B8DB-1BFD1D20A685}" destId="{585CBEBE-72E2-4CB2-AA5A-E4023C68803C}" srcOrd="3" destOrd="0" presId="urn:microsoft.com/office/officeart/2005/8/layout/cycle8"/>
    <dgm:cxn modelId="{00A7AAB9-CB9F-4456-9737-F9A567A4FB21}" type="presParOf" srcId="{323FEDDF-D056-4FD2-B8DB-1BFD1D20A685}" destId="{90CC51B4-9B09-417A-A9C7-4FB8F433713A}" srcOrd="4" destOrd="0" presId="urn:microsoft.com/office/officeart/2005/8/layout/cycle8"/>
    <dgm:cxn modelId="{DC3C5B10-168C-4A8F-B088-C831B653B63A}" type="presParOf" srcId="{323FEDDF-D056-4FD2-B8DB-1BFD1D20A685}" destId="{86FF1DF5-7473-4912-8BBF-CD96775665C8}" srcOrd="5" destOrd="0" presId="urn:microsoft.com/office/officeart/2005/8/layout/cycle8"/>
    <dgm:cxn modelId="{9CD77801-56DB-4971-B9AC-47E47C73CF99}" type="presParOf" srcId="{323FEDDF-D056-4FD2-B8DB-1BFD1D20A685}" destId="{411B203F-E6B9-496D-B66B-FF8EB6034BE8}" srcOrd="6" destOrd="0" presId="urn:microsoft.com/office/officeart/2005/8/layout/cycle8"/>
    <dgm:cxn modelId="{25BE55C4-B11A-4F9F-8498-A0E2D34B2F76}" type="presParOf" srcId="{323FEDDF-D056-4FD2-B8DB-1BFD1D20A685}" destId="{3D4C3C78-7682-45B8-815E-98F080E257B9}" srcOrd="7" destOrd="0" presId="urn:microsoft.com/office/officeart/2005/8/layout/cycle8"/>
    <dgm:cxn modelId="{D71B2DEA-A6E7-432C-B1C3-6431F231F451}" type="presParOf" srcId="{323FEDDF-D056-4FD2-B8DB-1BFD1D20A685}" destId="{C13B5BF6-BA00-4854-BEEC-91A3FE44F1C3}" srcOrd="8" destOrd="0" presId="urn:microsoft.com/office/officeart/2005/8/layout/cycle8"/>
    <dgm:cxn modelId="{1D1E90FE-B558-4200-85F9-3FAC22BB0765}" type="presParOf" srcId="{323FEDDF-D056-4FD2-B8DB-1BFD1D20A685}" destId="{AD1CD8E3-D4C7-4A9C-A661-8090E5BAF67A}" srcOrd="9" destOrd="0" presId="urn:microsoft.com/office/officeart/2005/8/layout/cycle8"/>
    <dgm:cxn modelId="{754ACA4E-70BF-498E-A198-5A50FA48B96D}" type="presParOf" srcId="{323FEDDF-D056-4FD2-B8DB-1BFD1D20A685}" destId="{F9774F91-F423-4710-884B-FDBCEEF32C69}" srcOrd="10" destOrd="0" presId="urn:microsoft.com/office/officeart/2005/8/layout/cycle8"/>
    <dgm:cxn modelId="{6D7F1247-26D3-402E-881D-90B2314B1343}" type="presParOf" srcId="{323FEDDF-D056-4FD2-B8DB-1BFD1D20A685}" destId="{EF38166B-EA2B-4DB0-8C4F-B6FC40890940}" srcOrd="11" destOrd="0" presId="urn:microsoft.com/office/officeart/2005/8/layout/cycle8"/>
    <dgm:cxn modelId="{598AC99C-F34F-4C65-B660-E53B56F78A1B}" type="presParOf" srcId="{323FEDDF-D056-4FD2-B8DB-1BFD1D20A685}" destId="{D2CA6BB3-EC34-4780-B44F-68F5B1457F7B}" srcOrd="12" destOrd="0" presId="urn:microsoft.com/office/officeart/2005/8/layout/cycle8"/>
    <dgm:cxn modelId="{58209033-97FB-4D7C-921C-37169A3AAE9E}" type="presParOf" srcId="{323FEDDF-D056-4FD2-B8DB-1BFD1D20A685}" destId="{00526AF2-CF87-41ED-B6C2-7F1FE3D97B7F}" srcOrd="13" destOrd="0" presId="urn:microsoft.com/office/officeart/2005/8/layout/cycle8"/>
    <dgm:cxn modelId="{7ED2854D-4A52-4758-BC89-FC5ED4F8E90F}" type="presParOf" srcId="{323FEDDF-D056-4FD2-B8DB-1BFD1D20A685}" destId="{B216F7A0-F745-47E9-AC4F-0712874BB1CA}" srcOrd="14" destOrd="0" presId="urn:microsoft.com/office/officeart/2005/8/layout/cycle8"/>
    <dgm:cxn modelId="{EC0C4BCD-7609-4B0B-918B-204490100CD0}" type="presParOf" srcId="{323FEDDF-D056-4FD2-B8DB-1BFD1D20A685}" destId="{30006E9C-4A7C-4BD1-A89F-FAAB2D3FFFD2}" srcOrd="15" destOrd="0" presId="urn:microsoft.com/office/officeart/2005/8/layout/cycle8"/>
    <dgm:cxn modelId="{AF4918D2-D3BB-41D6-ADE3-AE8ECDB5C0E5}" type="presParOf" srcId="{323FEDDF-D056-4FD2-B8DB-1BFD1D20A685}" destId="{5FD6D1D4-962C-4396-A9F2-065BF88DA117}" srcOrd="16" destOrd="0" presId="urn:microsoft.com/office/officeart/2005/8/layout/cycle8"/>
    <dgm:cxn modelId="{53D15F36-D33A-403B-B765-97D041461360}" type="presParOf" srcId="{323FEDDF-D056-4FD2-B8DB-1BFD1D20A685}" destId="{4C46F11A-F753-4EC7-BF71-3577490B1A47}" srcOrd="17" destOrd="0" presId="urn:microsoft.com/office/officeart/2005/8/layout/cycle8"/>
    <dgm:cxn modelId="{5BC7C32C-2AFE-48D2-94AD-0667D77A3253}" type="presParOf" srcId="{323FEDDF-D056-4FD2-B8DB-1BFD1D20A685}" destId="{B156EFCC-348C-45FE-96CF-434F23ECBF1A}" srcOrd="18" destOrd="0" presId="urn:microsoft.com/office/officeart/2005/8/layout/cycle8"/>
    <dgm:cxn modelId="{CE7AF942-3C25-42AD-8E7D-00E36BBBA7F0}" type="presParOf" srcId="{323FEDDF-D056-4FD2-B8DB-1BFD1D20A685}" destId="{02F0AD66-1D68-49FD-B8AF-55E001D5055F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698FB-E2CA-4E52-99A8-1C182DC6C5D3}">
      <dsp:nvSpPr>
        <dsp:cNvPr id="0" name=""/>
        <dsp:cNvSpPr/>
      </dsp:nvSpPr>
      <dsp:spPr>
        <a:xfrm>
          <a:off x="725150" y="451802"/>
          <a:ext cx="5988375" cy="5988375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sin</a:t>
          </a:r>
        </a:p>
      </dsp:txBody>
      <dsp:txXfrm>
        <a:off x="3903979" y="1692964"/>
        <a:ext cx="2209995" cy="1639674"/>
      </dsp:txXfrm>
    </dsp:sp>
    <dsp:sp modelId="{90CC51B4-9B09-417A-A9C7-4FB8F433713A}">
      <dsp:nvSpPr>
        <dsp:cNvPr id="0" name=""/>
        <dsp:cNvSpPr/>
      </dsp:nvSpPr>
      <dsp:spPr>
        <a:xfrm>
          <a:off x="725150" y="652840"/>
          <a:ext cx="5988375" cy="5988375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cos</a:t>
          </a:r>
        </a:p>
      </dsp:txBody>
      <dsp:txXfrm>
        <a:off x="3903979" y="3760379"/>
        <a:ext cx="2209995" cy="1639674"/>
      </dsp:txXfrm>
    </dsp:sp>
    <dsp:sp modelId="{C13B5BF6-BA00-4854-BEEC-91A3FE44F1C3}">
      <dsp:nvSpPr>
        <dsp:cNvPr id="0" name=""/>
        <dsp:cNvSpPr/>
      </dsp:nvSpPr>
      <dsp:spPr>
        <a:xfrm>
          <a:off x="524111" y="652840"/>
          <a:ext cx="5988375" cy="5988375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-sin</a:t>
          </a:r>
        </a:p>
      </dsp:txBody>
      <dsp:txXfrm>
        <a:off x="1123662" y="3760379"/>
        <a:ext cx="2209995" cy="1639674"/>
      </dsp:txXfrm>
    </dsp:sp>
    <dsp:sp modelId="{D2CA6BB3-EC34-4780-B44F-68F5B1457F7B}">
      <dsp:nvSpPr>
        <dsp:cNvPr id="0" name=""/>
        <dsp:cNvSpPr/>
      </dsp:nvSpPr>
      <dsp:spPr>
        <a:xfrm>
          <a:off x="524111" y="451802"/>
          <a:ext cx="5988375" cy="5988375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-cos</a:t>
          </a:r>
        </a:p>
      </dsp:txBody>
      <dsp:txXfrm>
        <a:off x="1123662" y="1692964"/>
        <a:ext cx="2209995" cy="1639674"/>
      </dsp:txXfrm>
    </dsp:sp>
    <dsp:sp modelId="{5FD6D1D4-962C-4396-A9F2-065BF88DA117}">
      <dsp:nvSpPr>
        <dsp:cNvPr id="0" name=""/>
        <dsp:cNvSpPr/>
      </dsp:nvSpPr>
      <dsp:spPr>
        <a:xfrm>
          <a:off x="354441" y="81093"/>
          <a:ext cx="6729792" cy="672979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6F11A-F753-4EC7-BF71-3577490B1A47}">
      <dsp:nvSpPr>
        <dsp:cNvPr id="0" name=""/>
        <dsp:cNvSpPr/>
      </dsp:nvSpPr>
      <dsp:spPr>
        <a:xfrm>
          <a:off x="354441" y="282131"/>
          <a:ext cx="6729792" cy="672979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EFCC-348C-45FE-96CF-434F23ECBF1A}">
      <dsp:nvSpPr>
        <dsp:cNvPr id="0" name=""/>
        <dsp:cNvSpPr/>
      </dsp:nvSpPr>
      <dsp:spPr>
        <a:xfrm>
          <a:off x="153402" y="282131"/>
          <a:ext cx="6729792" cy="672979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0AD66-1D68-49FD-B8AF-55E001D5055F}">
      <dsp:nvSpPr>
        <dsp:cNvPr id="0" name=""/>
        <dsp:cNvSpPr/>
      </dsp:nvSpPr>
      <dsp:spPr>
        <a:xfrm>
          <a:off x="153402" y="81093"/>
          <a:ext cx="6729792" cy="672979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02FC9FC-683E-4184-AAAE-92CC36B69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749290"/>
              </p:ext>
            </p:extLst>
          </p:nvPr>
        </p:nvGraphicFramePr>
        <p:xfrm>
          <a:off x="1510145" y="437113"/>
          <a:ext cx="7273637" cy="712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0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1</cp:revision>
  <dcterms:created xsi:type="dcterms:W3CDTF">2017-09-26T14:40:38Z</dcterms:created>
  <dcterms:modified xsi:type="dcterms:W3CDTF">2017-09-26T14:40:54Z</dcterms:modified>
</cp:coreProperties>
</file>