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2" r:id="rId4"/>
    <p:sldId id="263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1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4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3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3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BD1D-6DBA-4F99-BB86-EF187C4599D5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0BE5-9EA2-46F9-931F-97FBA6A45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082542-48B8-4E92-9643-B9C8439C294D}"/>
                  </a:ext>
                </a:extLst>
              </p:cNvPr>
              <p:cNvSpPr/>
              <p:nvPr/>
            </p:nvSpPr>
            <p:spPr>
              <a:xfrm>
                <a:off x="2470789" y="2268342"/>
                <a:ext cx="3519425" cy="1225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082542-48B8-4E92-9643-B9C8439C2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89" y="2268342"/>
                <a:ext cx="3519425" cy="1225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4DBE43-9D22-4AEE-B32E-82E9539068F5}"/>
                  </a:ext>
                </a:extLst>
              </p:cNvPr>
              <p:cNvSpPr/>
              <p:nvPr/>
            </p:nvSpPr>
            <p:spPr>
              <a:xfrm>
                <a:off x="3314087" y="3632456"/>
                <a:ext cx="21001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4DBE43-9D22-4AEE-B32E-82E953906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87" y="3632456"/>
                <a:ext cx="210019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1A3E9AC-7FF7-4C27-B24A-2FD98A29E794}"/>
              </a:ext>
            </a:extLst>
          </p:cNvPr>
          <p:cNvSpPr/>
          <p:nvPr/>
        </p:nvSpPr>
        <p:spPr>
          <a:xfrm>
            <a:off x="4364182" y="2493818"/>
            <a:ext cx="1011382" cy="762000"/>
          </a:xfrm>
          <a:prstGeom prst="rect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9497E1-9A62-4AAF-B972-201E3D8956EE}"/>
              </a:ext>
            </a:extLst>
          </p:cNvPr>
          <p:cNvSpPr/>
          <p:nvPr/>
        </p:nvSpPr>
        <p:spPr>
          <a:xfrm>
            <a:off x="2247287" y="1310679"/>
            <a:ext cx="3128277" cy="3128277"/>
          </a:xfrm>
          <a:prstGeom prst="ellipse">
            <a:avLst/>
          </a:prstGeom>
          <a:blipFill>
            <a:blip r:embed="rId4"/>
            <a:stretch>
              <a:fillRect l="7144" t="30614" r="-19648" b="5120"/>
            </a:stretch>
          </a:blip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6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082542-48B8-4E92-9643-B9C8439C294D}"/>
                  </a:ext>
                </a:extLst>
              </p:cNvPr>
              <p:cNvSpPr/>
              <p:nvPr/>
            </p:nvSpPr>
            <p:spPr>
              <a:xfrm>
                <a:off x="2470789" y="2268342"/>
                <a:ext cx="3519425" cy="1225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sz="360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600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082542-48B8-4E92-9643-B9C8439C2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89" y="2268342"/>
                <a:ext cx="3519425" cy="12252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4DBE43-9D22-4AEE-B32E-82E9539068F5}"/>
                  </a:ext>
                </a:extLst>
              </p:cNvPr>
              <p:cNvSpPr/>
              <p:nvPr/>
            </p:nvSpPr>
            <p:spPr>
              <a:xfrm>
                <a:off x="3314087" y="3632456"/>
                <a:ext cx="21001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4DBE43-9D22-4AEE-B32E-82E953906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087" y="3632456"/>
                <a:ext cx="210019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1A3E9AC-7FF7-4C27-B24A-2FD98A29E794}"/>
              </a:ext>
            </a:extLst>
          </p:cNvPr>
          <p:cNvSpPr/>
          <p:nvPr/>
        </p:nvSpPr>
        <p:spPr>
          <a:xfrm>
            <a:off x="4364182" y="2493818"/>
            <a:ext cx="1011382" cy="762000"/>
          </a:xfrm>
          <a:prstGeom prst="rect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C9D49-6DC5-44FE-9AE0-07726C5BB4E1}"/>
              </a:ext>
            </a:extLst>
          </p:cNvPr>
          <p:cNvSpPr/>
          <p:nvPr/>
        </p:nvSpPr>
        <p:spPr>
          <a:xfrm>
            <a:off x="2313709" y="2036618"/>
            <a:ext cx="3934691" cy="260465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6EEC63-0885-4151-8830-B37C329760F3}"/>
              </a:ext>
            </a:extLst>
          </p:cNvPr>
          <p:cNvCxnSpPr>
            <a:cxnSpLocks/>
          </p:cNvCxnSpPr>
          <p:nvPr/>
        </p:nvCxnSpPr>
        <p:spPr>
          <a:xfrm>
            <a:off x="2096086" y="5036234"/>
            <a:ext cx="4909625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F2E687-27E2-471F-9BA1-71BC2A3648EE}"/>
              </a:ext>
            </a:extLst>
          </p:cNvPr>
          <p:cNvCxnSpPr>
            <a:cxnSpLocks/>
          </p:cNvCxnSpPr>
          <p:nvPr/>
        </p:nvCxnSpPr>
        <p:spPr>
          <a:xfrm>
            <a:off x="4524326" y="1828800"/>
            <a:ext cx="0" cy="367166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7CB187-2260-401D-9CF3-DF5675D9CD66}"/>
              </a:ext>
            </a:extLst>
          </p:cNvPr>
          <p:cNvSpPr/>
          <p:nvPr/>
        </p:nvSpPr>
        <p:spPr>
          <a:xfrm>
            <a:off x="2235200" y="2336800"/>
            <a:ext cx="2286000" cy="2590848"/>
          </a:xfrm>
          <a:custGeom>
            <a:avLst/>
            <a:gdLst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49"/>
              <a:gd name="connsiteX1" fmla="*/ 1193800 w 2159000"/>
              <a:gd name="connsiteY1" fmla="*/ 1168400 h 2692449"/>
              <a:gd name="connsiteX2" fmla="*/ 2159000 w 2159000"/>
              <a:gd name="connsiteY2" fmla="*/ 2692400 h 2692449"/>
              <a:gd name="connsiteX0" fmla="*/ 0 w 2159000"/>
              <a:gd name="connsiteY0" fmla="*/ 0 h 2692442"/>
              <a:gd name="connsiteX1" fmla="*/ 1193800 w 2159000"/>
              <a:gd name="connsiteY1" fmla="*/ 1168400 h 2692442"/>
              <a:gd name="connsiteX2" fmla="*/ 2159000 w 2159000"/>
              <a:gd name="connsiteY2" fmla="*/ 2692400 h 2692442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590848">
                <a:moveTo>
                  <a:pt x="0" y="0"/>
                </a:moveTo>
                <a:cubicBezTo>
                  <a:pt x="645583" y="321733"/>
                  <a:pt x="939800" y="635000"/>
                  <a:pt x="1320800" y="1066800"/>
                </a:cubicBezTo>
                <a:cubicBezTo>
                  <a:pt x="1701800" y="1498600"/>
                  <a:pt x="1576916" y="2599266"/>
                  <a:pt x="2286000" y="25908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657E5E9-FB28-4E94-8C73-02E7C5450235}"/>
              </a:ext>
            </a:extLst>
          </p:cNvPr>
          <p:cNvSpPr/>
          <p:nvPr/>
        </p:nvSpPr>
        <p:spPr>
          <a:xfrm flipH="1">
            <a:off x="4521200" y="2336800"/>
            <a:ext cx="2286000" cy="2590848"/>
          </a:xfrm>
          <a:custGeom>
            <a:avLst/>
            <a:gdLst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49"/>
              <a:gd name="connsiteX1" fmla="*/ 1193800 w 2159000"/>
              <a:gd name="connsiteY1" fmla="*/ 1168400 h 2692449"/>
              <a:gd name="connsiteX2" fmla="*/ 2159000 w 2159000"/>
              <a:gd name="connsiteY2" fmla="*/ 2692400 h 2692449"/>
              <a:gd name="connsiteX0" fmla="*/ 0 w 2159000"/>
              <a:gd name="connsiteY0" fmla="*/ 0 h 2692442"/>
              <a:gd name="connsiteX1" fmla="*/ 1193800 w 2159000"/>
              <a:gd name="connsiteY1" fmla="*/ 1168400 h 2692442"/>
              <a:gd name="connsiteX2" fmla="*/ 2159000 w 2159000"/>
              <a:gd name="connsiteY2" fmla="*/ 2692400 h 2692442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590848">
                <a:moveTo>
                  <a:pt x="0" y="0"/>
                </a:moveTo>
                <a:cubicBezTo>
                  <a:pt x="645583" y="321733"/>
                  <a:pt x="939800" y="635000"/>
                  <a:pt x="1320800" y="1066800"/>
                </a:cubicBezTo>
                <a:cubicBezTo>
                  <a:pt x="1701800" y="1498600"/>
                  <a:pt x="1576916" y="2599266"/>
                  <a:pt x="2286000" y="25908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8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6EEC63-0885-4151-8830-B37C329760F3}"/>
              </a:ext>
            </a:extLst>
          </p:cNvPr>
          <p:cNvCxnSpPr>
            <a:cxnSpLocks/>
          </p:cNvCxnSpPr>
          <p:nvPr/>
        </p:nvCxnSpPr>
        <p:spPr>
          <a:xfrm>
            <a:off x="2768600" y="4299634"/>
            <a:ext cx="401320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F2E687-27E2-471F-9BA1-71BC2A3648EE}"/>
              </a:ext>
            </a:extLst>
          </p:cNvPr>
          <p:cNvCxnSpPr>
            <a:cxnSpLocks/>
          </p:cNvCxnSpPr>
          <p:nvPr/>
        </p:nvCxnSpPr>
        <p:spPr>
          <a:xfrm>
            <a:off x="4676726" y="2209800"/>
            <a:ext cx="0" cy="41148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7CB187-2260-401D-9CF3-DF5675D9CD66}"/>
              </a:ext>
            </a:extLst>
          </p:cNvPr>
          <p:cNvSpPr/>
          <p:nvPr/>
        </p:nvSpPr>
        <p:spPr>
          <a:xfrm flipV="1">
            <a:off x="3230098" y="4299634"/>
            <a:ext cx="1473200" cy="1669658"/>
          </a:xfrm>
          <a:custGeom>
            <a:avLst/>
            <a:gdLst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49"/>
              <a:gd name="connsiteX1" fmla="*/ 1193800 w 2159000"/>
              <a:gd name="connsiteY1" fmla="*/ 1168400 h 2692449"/>
              <a:gd name="connsiteX2" fmla="*/ 2159000 w 2159000"/>
              <a:gd name="connsiteY2" fmla="*/ 2692400 h 2692449"/>
              <a:gd name="connsiteX0" fmla="*/ 0 w 2159000"/>
              <a:gd name="connsiteY0" fmla="*/ 0 h 2692442"/>
              <a:gd name="connsiteX1" fmla="*/ 1193800 w 2159000"/>
              <a:gd name="connsiteY1" fmla="*/ 1168400 h 2692442"/>
              <a:gd name="connsiteX2" fmla="*/ 2159000 w 2159000"/>
              <a:gd name="connsiteY2" fmla="*/ 2692400 h 2692442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590848">
                <a:moveTo>
                  <a:pt x="0" y="0"/>
                </a:moveTo>
                <a:cubicBezTo>
                  <a:pt x="645583" y="321733"/>
                  <a:pt x="939800" y="635000"/>
                  <a:pt x="1320800" y="1066800"/>
                </a:cubicBezTo>
                <a:cubicBezTo>
                  <a:pt x="1701800" y="1498600"/>
                  <a:pt x="1576916" y="2599266"/>
                  <a:pt x="2286000" y="25908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657E5E9-FB28-4E94-8C73-02E7C5450235}"/>
              </a:ext>
            </a:extLst>
          </p:cNvPr>
          <p:cNvSpPr/>
          <p:nvPr/>
        </p:nvSpPr>
        <p:spPr>
          <a:xfrm flipH="1">
            <a:off x="4673600" y="2629978"/>
            <a:ext cx="1473199" cy="1669656"/>
          </a:xfrm>
          <a:custGeom>
            <a:avLst/>
            <a:gdLst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00"/>
              <a:gd name="connsiteX1" fmla="*/ 1193800 w 2159000"/>
              <a:gd name="connsiteY1" fmla="*/ 1168400 h 2692400"/>
              <a:gd name="connsiteX2" fmla="*/ 2159000 w 2159000"/>
              <a:gd name="connsiteY2" fmla="*/ 2692400 h 2692400"/>
              <a:gd name="connsiteX0" fmla="*/ 0 w 2159000"/>
              <a:gd name="connsiteY0" fmla="*/ 0 h 2692449"/>
              <a:gd name="connsiteX1" fmla="*/ 1193800 w 2159000"/>
              <a:gd name="connsiteY1" fmla="*/ 1168400 h 2692449"/>
              <a:gd name="connsiteX2" fmla="*/ 2159000 w 2159000"/>
              <a:gd name="connsiteY2" fmla="*/ 2692400 h 2692449"/>
              <a:gd name="connsiteX0" fmla="*/ 0 w 2159000"/>
              <a:gd name="connsiteY0" fmla="*/ 0 h 2692442"/>
              <a:gd name="connsiteX1" fmla="*/ 1193800 w 2159000"/>
              <a:gd name="connsiteY1" fmla="*/ 1168400 h 2692442"/>
              <a:gd name="connsiteX2" fmla="*/ 2159000 w 2159000"/>
              <a:gd name="connsiteY2" fmla="*/ 2692400 h 2692442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  <a:gd name="connsiteX0" fmla="*/ 0 w 2286000"/>
              <a:gd name="connsiteY0" fmla="*/ 0 h 2590848"/>
              <a:gd name="connsiteX1" fmla="*/ 1320800 w 2286000"/>
              <a:gd name="connsiteY1" fmla="*/ 1066800 h 2590848"/>
              <a:gd name="connsiteX2" fmla="*/ 2286000 w 2286000"/>
              <a:gd name="connsiteY2" fmla="*/ 2590800 h 259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2590848">
                <a:moveTo>
                  <a:pt x="0" y="0"/>
                </a:moveTo>
                <a:cubicBezTo>
                  <a:pt x="645583" y="321733"/>
                  <a:pt x="939800" y="635000"/>
                  <a:pt x="1320800" y="1066800"/>
                </a:cubicBezTo>
                <a:cubicBezTo>
                  <a:pt x="1701800" y="1498600"/>
                  <a:pt x="1576916" y="2599266"/>
                  <a:pt x="2286000" y="2590800"/>
                </a:cubicBez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4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9A2A869-84F1-4936-9D3B-9CFEF25059A9}" vid="{BDA1D862-4BFB-4BBB-BFDE-53AF47B5D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8-and-half by 11</Template>
  <TotalTime>77</TotalTime>
  <Words>14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Valdez</dc:creator>
  <cp:lastModifiedBy>Isaac Valdez</cp:lastModifiedBy>
  <cp:revision>3</cp:revision>
  <dcterms:created xsi:type="dcterms:W3CDTF">2018-04-17T13:23:25Z</dcterms:created>
  <dcterms:modified xsi:type="dcterms:W3CDTF">2018-04-17T14:41:07Z</dcterms:modified>
</cp:coreProperties>
</file>