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D"/>
    <a:srgbClr val="EDF1F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4E2DF-D496-4EBD-B4A6-2B5DAD053222}"/>
              </a:ext>
            </a:extLst>
          </p:cNvPr>
          <p:cNvSpPr/>
          <p:nvPr/>
        </p:nvSpPr>
        <p:spPr>
          <a:xfrm>
            <a:off x="852691" y="803918"/>
            <a:ext cx="3272116" cy="3272116"/>
          </a:xfrm>
          <a:prstGeom prst="ellipse">
            <a:avLst/>
          </a:prstGeom>
          <a:blipFill>
            <a:blip r:embed="rId2"/>
            <a:stretch>
              <a:fillRect l="20640" t="19218" r="-3566" b="-2144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40F6E6-63CC-40BE-A27C-F20C2164B966}"/>
              </a:ext>
            </a:extLst>
          </p:cNvPr>
          <p:cNvGrpSpPr/>
          <p:nvPr/>
        </p:nvGrpSpPr>
        <p:grpSpPr>
          <a:xfrm>
            <a:off x="5080771" y="2774061"/>
            <a:ext cx="3480533" cy="3352798"/>
            <a:chOff x="2337835" y="904606"/>
            <a:chExt cx="5115909" cy="492815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9ADC56-AE5C-42A8-ADE8-37B8240FB76A}"/>
                </a:ext>
              </a:extLst>
            </p:cNvPr>
            <p:cNvSpPr/>
            <p:nvPr/>
          </p:nvSpPr>
          <p:spPr>
            <a:xfrm>
              <a:off x="2951019" y="5514109"/>
              <a:ext cx="2535383" cy="101790"/>
            </a:xfrm>
            <a:custGeom>
              <a:avLst/>
              <a:gdLst>
                <a:gd name="connsiteX0" fmla="*/ 0 w 2535382"/>
                <a:gd name="connsiteY0" fmla="*/ 207842 h 212650"/>
                <a:gd name="connsiteX1" fmla="*/ 942109 w 2535382"/>
                <a:gd name="connsiteY1" fmla="*/ 24 h 212650"/>
                <a:gd name="connsiteX2" fmla="*/ 1981200 w 2535382"/>
                <a:gd name="connsiteY2" fmla="*/ 193987 h 212650"/>
                <a:gd name="connsiteX3" fmla="*/ 2535382 w 2535382"/>
                <a:gd name="connsiteY3" fmla="*/ 193987 h 21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5382" h="212650">
                  <a:moveTo>
                    <a:pt x="0" y="207842"/>
                  </a:moveTo>
                  <a:cubicBezTo>
                    <a:pt x="305954" y="105087"/>
                    <a:pt x="611909" y="2333"/>
                    <a:pt x="942109" y="24"/>
                  </a:cubicBezTo>
                  <a:cubicBezTo>
                    <a:pt x="1272309" y="-2285"/>
                    <a:pt x="1715655" y="161660"/>
                    <a:pt x="1981200" y="193987"/>
                  </a:cubicBezTo>
                  <a:cubicBezTo>
                    <a:pt x="2246745" y="226314"/>
                    <a:pt x="2391063" y="210150"/>
                    <a:pt x="2535382" y="193987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6F6DCC-9CA6-4168-8188-4323C6701E13}"/>
                </a:ext>
              </a:extLst>
            </p:cNvPr>
            <p:cNvSpPr/>
            <p:nvPr/>
          </p:nvSpPr>
          <p:spPr>
            <a:xfrm>
              <a:off x="2337835" y="2466608"/>
              <a:ext cx="1267929" cy="1162950"/>
            </a:xfrm>
            <a:custGeom>
              <a:avLst/>
              <a:gdLst>
                <a:gd name="connsiteX0" fmla="*/ 0 w 1267929"/>
                <a:gd name="connsiteY0" fmla="*/ 0 h 1162950"/>
                <a:gd name="connsiteX1" fmla="*/ 1267929 w 1267929"/>
                <a:gd name="connsiteY1" fmla="*/ 0 h 1162950"/>
                <a:gd name="connsiteX2" fmla="*/ 1267929 w 1267929"/>
                <a:gd name="connsiteY2" fmla="*/ 373740 h 1162950"/>
                <a:gd name="connsiteX3" fmla="*/ 765702 w 1267929"/>
                <a:gd name="connsiteY3" fmla="*/ 373740 h 1162950"/>
                <a:gd name="connsiteX4" fmla="*/ 765702 w 1267929"/>
                <a:gd name="connsiteY4" fmla="*/ 1162950 h 1162950"/>
                <a:gd name="connsiteX5" fmla="*/ 502228 w 1267929"/>
                <a:gd name="connsiteY5" fmla="*/ 1162950 h 1162950"/>
                <a:gd name="connsiteX6" fmla="*/ 502228 w 1267929"/>
                <a:gd name="connsiteY6" fmla="*/ 373740 h 1162950"/>
                <a:gd name="connsiteX7" fmla="*/ 0 w 1267929"/>
                <a:gd name="connsiteY7" fmla="*/ 373740 h 116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7929" h="1162950">
                  <a:moveTo>
                    <a:pt x="0" y="0"/>
                  </a:moveTo>
                  <a:lnTo>
                    <a:pt x="1267929" y="0"/>
                  </a:lnTo>
                  <a:lnTo>
                    <a:pt x="1267929" y="373740"/>
                  </a:lnTo>
                  <a:lnTo>
                    <a:pt x="765702" y="373740"/>
                  </a:lnTo>
                  <a:lnTo>
                    <a:pt x="765702" y="1162950"/>
                  </a:lnTo>
                  <a:lnTo>
                    <a:pt x="502228" y="1162950"/>
                  </a:lnTo>
                  <a:lnTo>
                    <a:pt x="502228" y="373740"/>
                  </a:lnTo>
                  <a:lnTo>
                    <a:pt x="0" y="373740"/>
                  </a:lnTo>
                  <a:close/>
                </a:path>
              </a:pathLst>
            </a:custGeom>
            <a:solidFill>
              <a:srgbClr val="DAE3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91FA64-4529-4743-9FD4-0E08C8204B55}"/>
                </a:ext>
              </a:extLst>
            </p:cNvPr>
            <p:cNvSpPr/>
            <p:nvPr/>
          </p:nvSpPr>
          <p:spPr>
            <a:xfrm>
              <a:off x="2680854" y="3103418"/>
              <a:ext cx="581893" cy="27293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8DD06-23FC-44FD-9D6F-E04B30C20470}"/>
                </a:ext>
              </a:extLst>
            </p:cNvPr>
            <p:cNvSpPr/>
            <p:nvPr/>
          </p:nvSpPr>
          <p:spPr>
            <a:xfrm>
              <a:off x="5226508" y="5209309"/>
              <a:ext cx="1267929" cy="623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FDE8DE-A280-41D0-A778-861DA941261A}"/>
                </a:ext>
              </a:extLst>
            </p:cNvPr>
            <p:cNvSpPr/>
            <p:nvPr/>
          </p:nvSpPr>
          <p:spPr>
            <a:xfrm>
              <a:off x="4267197" y="904606"/>
              <a:ext cx="3186547" cy="4304703"/>
            </a:xfrm>
            <a:custGeom>
              <a:avLst/>
              <a:gdLst>
                <a:gd name="connsiteX0" fmla="*/ 1593273 w 3186546"/>
                <a:gd name="connsiteY0" fmla="*/ 0 h 4304703"/>
                <a:gd name="connsiteX1" fmla="*/ 3186546 w 3186546"/>
                <a:gd name="connsiteY1" fmla="*/ 1988128 h 4304703"/>
                <a:gd name="connsiteX2" fmla="*/ 1914373 w 3186546"/>
                <a:gd name="connsiteY2" fmla="*/ 3935865 h 4304703"/>
                <a:gd name="connsiteX3" fmla="*/ 1775666 w 3186546"/>
                <a:gd name="connsiteY3" fmla="*/ 3962280 h 4304703"/>
                <a:gd name="connsiteX4" fmla="*/ 1974271 w 3186546"/>
                <a:gd name="connsiteY4" fmla="*/ 4304703 h 4304703"/>
                <a:gd name="connsiteX5" fmla="*/ 1212271 w 3186546"/>
                <a:gd name="connsiteY5" fmla="*/ 4304703 h 4304703"/>
                <a:gd name="connsiteX6" fmla="*/ 1410877 w 3186546"/>
                <a:gd name="connsiteY6" fmla="*/ 3962279 h 4304703"/>
                <a:gd name="connsiteX7" fmla="*/ 1272173 w 3186546"/>
                <a:gd name="connsiteY7" fmla="*/ 3935865 h 4304703"/>
                <a:gd name="connsiteX8" fmla="*/ 0 w 3186546"/>
                <a:gd name="connsiteY8" fmla="*/ 1988128 h 4304703"/>
                <a:gd name="connsiteX9" fmla="*/ 1593273 w 3186546"/>
                <a:gd name="connsiteY9" fmla="*/ 0 h 430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6546" h="4304703">
                  <a:moveTo>
                    <a:pt x="1593273" y="0"/>
                  </a:moveTo>
                  <a:cubicBezTo>
                    <a:pt x="2473213" y="0"/>
                    <a:pt x="3186546" y="890115"/>
                    <a:pt x="3186546" y="1988128"/>
                  </a:cubicBezTo>
                  <a:cubicBezTo>
                    <a:pt x="3186546" y="2948889"/>
                    <a:pt x="2640401" y="3750479"/>
                    <a:pt x="1914373" y="3935865"/>
                  </a:cubicBezTo>
                  <a:lnTo>
                    <a:pt x="1775666" y="3962280"/>
                  </a:lnTo>
                  <a:lnTo>
                    <a:pt x="1974271" y="4304703"/>
                  </a:lnTo>
                  <a:lnTo>
                    <a:pt x="1212271" y="4304703"/>
                  </a:lnTo>
                  <a:lnTo>
                    <a:pt x="1410877" y="3962279"/>
                  </a:lnTo>
                  <a:lnTo>
                    <a:pt x="1272173" y="3935865"/>
                  </a:lnTo>
                  <a:cubicBezTo>
                    <a:pt x="546145" y="3750479"/>
                    <a:pt x="0" y="2948889"/>
                    <a:pt x="0" y="1988128"/>
                  </a:cubicBezTo>
                  <a:cubicBezTo>
                    <a:pt x="0" y="890115"/>
                    <a:pt x="713333" y="0"/>
                    <a:pt x="159327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4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9A8B0C-DBC7-4A7C-BC25-501BB0187D3F}"/>
                  </a:ext>
                </a:extLst>
              </p:cNvPr>
              <p:cNvSpPr/>
              <p:nvPr/>
            </p:nvSpPr>
            <p:spPr>
              <a:xfrm>
                <a:off x="5526641" y="2625110"/>
                <a:ext cx="1746996" cy="2003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9A8B0C-DBC7-4A7C-BC25-501BB0187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41" y="2625110"/>
                <a:ext cx="1746996" cy="2003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59D35A-7230-4E86-95DB-722713E78EF9}"/>
              </a:ext>
            </a:extLst>
          </p:cNvPr>
          <p:cNvSpPr txBox="1"/>
          <p:nvPr/>
        </p:nvSpPr>
        <p:spPr>
          <a:xfrm>
            <a:off x="2549238" y="3626698"/>
            <a:ext cx="223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differentials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7A0845-CE47-4EB3-9DC7-C2A0DFBF8F69}"/>
              </a:ext>
            </a:extLst>
          </p:cNvPr>
          <p:cNvCxnSpPr>
            <a:cxnSpLocks/>
          </p:cNvCxnSpPr>
          <p:nvPr/>
        </p:nvCxnSpPr>
        <p:spPr>
          <a:xfrm flipV="1">
            <a:off x="4716812" y="3241963"/>
            <a:ext cx="1129807" cy="677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244483-C3DA-4207-9504-258723C77191}"/>
              </a:ext>
            </a:extLst>
          </p:cNvPr>
          <p:cNvCxnSpPr>
            <a:cxnSpLocks/>
          </p:cNvCxnSpPr>
          <p:nvPr/>
        </p:nvCxnSpPr>
        <p:spPr>
          <a:xfrm>
            <a:off x="4716812" y="3919085"/>
            <a:ext cx="1032825" cy="2923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C7656-42D3-4F2E-AEDA-BF3725D5E4B2}"/>
              </a:ext>
            </a:extLst>
          </p:cNvPr>
          <p:cNvSpPr/>
          <p:nvPr/>
        </p:nvSpPr>
        <p:spPr>
          <a:xfrm>
            <a:off x="2951018" y="5514109"/>
            <a:ext cx="2535382" cy="101790"/>
          </a:xfrm>
          <a:custGeom>
            <a:avLst/>
            <a:gdLst>
              <a:gd name="connsiteX0" fmla="*/ 0 w 2535382"/>
              <a:gd name="connsiteY0" fmla="*/ 207842 h 212650"/>
              <a:gd name="connsiteX1" fmla="*/ 942109 w 2535382"/>
              <a:gd name="connsiteY1" fmla="*/ 24 h 212650"/>
              <a:gd name="connsiteX2" fmla="*/ 1981200 w 2535382"/>
              <a:gd name="connsiteY2" fmla="*/ 193987 h 212650"/>
              <a:gd name="connsiteX3" fmla="*/ 2535382 w 2535382"/>
              <a:gd name="connsiteY3" fmla="*/ 193987 h 21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382" h="212650">
                <a:moveTo>
                  <a:pt x="0" y="207842"/>
                </a:moveTo>
                <a:cubicBezTo>
                  <a:pt x="305954" y="105087"/>
                  <a:pt x="611909" y="2333"/>
                  <a:pt x="942109" y="24"/>
                </a:cubicBezTo>
                <a:cubicBezTo>
                  <a:pt x="1272309" y="-2285"/>
                  <a:pt x="1715655" y="161660"/>
                  <a:pt x="1981200" y="193987"/>
                </a:cubicBezTo>
                <a:cubicBezTo>
                  <a:pt x="2246745" y="226314"/>
                  <a:pt x="2391063" y="210150"/>
                  <a:pt x="2535382" y="193987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15C5903-4DFF-4E75-83FA-0B32DAA50D1D}"/>
              </a:ext>
            </a:extLst>
          </p:cNvPr>
          <p:cNvSpPr/>
          <p:nvPr/>
        </p:nvSpPr>
        <p:spPr>
          <a:xfrm>
            <a:off x="2337834" y="2466608"/>
            <a:ext cx="1267929" cy="1162950"/>
          </a:xfrm>
          <a:custGeom>
            <a:avLst/>
            <a:gdLst>
              <a:gd name="connsiteX0" fmla="*/ 0 w 1267929"/>
              <a:gd name="connsiteY0" fmla="*/ 0 h 1162950"/>
              <a:gd name="connsiteX1" fmla="*/ 1267929 w 1267929"/>
              <a:gd name="connsiteY1" fmla="*/ 0 h 1162950"/>
              <a:gd name="connsiteX2" fmla="*/ 1267929 w 1267929"/>
              <a:gd name="connsiteY2" fmla="*/ 373740 h 1162950"/>
              <a:gd name="connsiteX3" fmla="*/ 765702 w 1267929"/>
              <a:gd name="connsiteY3" fmla="*/ 373740 h 1162950"/>
              <a:gd name="connsiteX4" fmla="*/ 765702 w 1267929"/>
              <a:gd name="connsiteY4" fmla="*/ 1162950 h 1162950"/>
              <a:gd name="connsiteX5" fmla="*/ 502228 w 1267929"/>
              <a:gd name="connsiteY5" fmla="*/ 1162950 h 1162950"/>
              <a:gd name="connsiteX6" fmla="*/ 502228 w 1267929"/>
              <a:gd name="connsiteY6" fmla="*/ 373740 h 1162950"/>
              <a:gd name="connsiteX7" fmla="*/ 0 w 1267929"/>
              <a:gd name="connsiteY7" fmla="*/ 373740 h 11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929" h="1162950">
                <a:moveTo>
                  <a:pt x="0" y="0"/>
                </a:moveTo>
                <a:lnTo>
                  <a:pt x="1267929" y="0"/>
                </a:lnTo>
                <a:lnTo>
                  <a:pt x="1267929" y="373740"/>
                </a:lnTo>
                <a:lnTo>
                  <a:pt x="765702" y="373740"/>
                </a:lnTo>
                <a:lnTo>
                  <a:pt x="765702" y="1162950"/>
                </a:lnTo>
                <a:lnTo>
                  <a:pt x="502228" y="1162950"/>
                </a:lnTo>
                <a:lnTo>
                  <a:pt x="502228" y="373740"/>
                </a:lnTo>
                <a:lnTo>
                  <a:pt x="0" y="373740"/>
                </a:lnTo>
                <a:close/>
              </a:path>
            </a:pathLst>
          </a:custGeom>
          <a:solidFill>
            <a:srgbClr val="DAE3F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CC858-1EA1-4355-A146-B4B090A83238}"/>
              </a:ext>
            </a:extLst>
          </p:cNvPr>
          <p:cNvSpPr/>
          <p:nvPr/>
        </p:nvSpPr>
        <p:spPr>
          <a:xfrm>
            <a:off x="2680853" y="3103418"/>
            <a:ext cx="581892" cy="2729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91582-EB42-4443-8E83-8CD2DB882E2E}"/>
              </a:ext>
            </a:extLst>
          </p:cNvPr>
          <p:cNvSpPr/>
          <p:nvPr/>
        </p:nvSpPr>
        <p:spPr>
          <a:xfrm>
            <a:off x="5226507" y="5209309"/>
            <a:ext cx="1267929" cy="62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03F788-53B2-4E22-8D46-07C1EA9723B2}"/>
              </a:ext>
            </a:extLst>
          </p:cNvPr>
          <p:cNvSpPr/>
          <p:nvPr/>
        </p:nvSpPr>
        <p:spPr>
          <a:xfrm>
            <a:off x="4267198" y="904606"/>
            <a:ext cx="3186546" cy="4304703"/>
          </a:xfrm>
          <a:custGeom>
            <a:avLst/>
            <a:gdLst>
              <a:gd name="connsiteX0" fmla="*/ 1593273 w 3186546"/>
              <a:gd name="connsiteY0" fmla="*/ 0 h 4304703"/>
              <a:gd name="connsiteX1" fmla="*/ 3186546 w 3186546"/>
              <a:gd name="connsiteY1" fmla="*/ 1988128 h 4304703"/>
              <a:gd name="connsiteX2" fmla="*/ 1914373 w 3186546"/>
              <a:gd name="connsiteY2" fmla="*/ 3935865 h 4304703"/>
              <a:gd name="connsiteX3" fmla="*/ 1775666 w 3186546"/>
              <a:gd name="connsiteY3" fmla="*/ 3962280 h 4304703"/>
              <a:gd name="connsiteX4" fmla="*/ 1974271 w 3186546"/>
              <a:gd name="connsiteY4" fmla="*/ 4304703 h 4304703"/>
              <a:gd name="connsiteX5" fmla="*/ 1212271 w 3186546"/>
              <a:gd name="connsiteY5" fmla="*/ 4304703 h 4304703"/>
              <a:gd name="connsiteX6" fmla="*/ 1410877 w 3186546"/>
              <a:gd name="connsiteY6" fmla="*/ 3962279 h 4304703"/>
              <a:gd name="connsiteX7" fmla="*/ 1272173 w 3186546"/>
              <a:gd name="connsiteY7" fmla="*/ 3935865 h 4304703"/>
              <a:gd name="connsiteX8" fmla="*/ 0 w 3186546"/>
              <a:gd name="connsiteY8" fmla="*/ 1988128 h 4304703"/>
              <a:gd name="connsiteX9" fmla="*/ 1593273 w 3186546"/>
              <a:gd name="connsiteY9" fmla="*/ 0 h 430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6546" h="4304703">
                <a:moveTo>
                  <a:pt x="1593273" y="0"/>
                </a:moveTo>
                <a:cubicBezTo>
                  <a:pt x="2473213" y="0"/>
                  <a:pt x="3186546" y="890115"/>
                  <a:pt x="3186546" y="1988128"/>
                </a:cubicBezTo>
                <a:cubicBezTo>
                  <a:pt x="3186546" y="2948889"/>
                  <a:pt x="2640401" y="3750479"/>
                  <a:pt x="1914373" y="3935865"/>
                </a:cubicBezTo>
                <a:lnTo>
                  <a:pt x="1775666" y="3962280"/>
                </a:lnTo>
                <a:lnTo>
                  <a:pt x="1974271" y="4304703"/>
                </a:lnTo>
                <a:lnTo>
                  <a:pt x="1212271" y="4304703"/>
                </a:lnTo>
                <a:lnTo>
                  <a:pt x="1410877" y="3962279"/>
                </a:lnTo>
                <a:lnTo>
                  <a:pt x="1272173" y="3935865"/>
                </a:lnTo>
                <a:cubicBezTo>
                  <a:pt x="546145" y="3750479"/>
                  <a:pt x="0" y="2948889"/>
                  <a:pt x="0" y="1988128"/>
                </a:cubicBezTo>
                <a:cubicBezTo>
                  <a:pt x="0" y="890115"/>
                  <a:pt x="713333" y="0"/>
                  <a:pt x="159327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91F46-3593-46A9-A68F-9ED3116A1DB3}"/>
              </a:ext>
            </a:extLst>
          </p:cNvPr>
          <p:cNvSpPr/>
          <p:nvPr/>
        </p:nvSpPr>
        <p:spPr>
          <a:xfrm rot="19413588">
            <a:off x="5077399" y="-222597"/>
            <a:ext cx="443346" cy="6994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EDADD-D759-40F2-96E4-757E94B8392E}"/>
              </a:ext>
            </a:extLst>
          </p:cNvPr>
          <p:cNvSpPr/>
          <p:nvPr/>
        </p:nvSpPr>
        <p:spPr>
          <a:xfrm>
            <a:off x="2590799" y="540326"/>
            <a:ext cx="452532" cy="567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0BD934-E818-4056-B212-63DF7ECEE773}"/>
              </a:ext>
            </a:extLst>
          </p:cNvPr>
          <p:cNvSpPr/>
          <p:nvPr/>
        </p:nvSpPr>
        <p:spPr>
          <a:xfrm>
            <a:off x="3043331" y="6220089"/>
            <a:ext cx="4133323" cy="41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6984F-594D-4FE1-BB1C-84D50F2F6445}"/>
              </a:ext>
            </a:extLst>
          </p:cNvPr>
          <p:cNvSpPr txBox="1"/>
          <p:nvPr/>
        </p:nvSpPr>
        <p:spPr>
          <a:xfrm>
            <a:off x="1865769" y="3057041"/>
            <a:ext cx="4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62C9E-1068-42A7-A97C-93429F9A4FC2}"/>
              </a:ext>
            </a:extLst>
          </p:cNvPr>
          <p:cNvSpPr txBox="1"/>
          <p:nvPr/>
        </p:nvSpPr>
        <p:spPr>
          <a:xfrm>
            <a:off x="4194424" y="6636326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3EB22-735A-4081-B532-63F3FA4E46B4}"/>
              </a:ext>
            </a:extLst>
          </p:cNvPr>
          <p:cNvSpPr txBox="1"/>
          <p:nvPr/>
        </p:nvSpPr>
        <p:spPr>
          <a:xfrm rot="3193886">
            <a:off x="4832903" y="2619595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10ft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AC2DF-4B84-451B-9525-11EB50B5D395}"/>
              </a:ext>
            </a:extLst>
          </p:cNvPr>
          <p:cNvCxnSpPr/>
          <p:nvPr/>
        </p:nvCxnSpPr>
        <p:spPr>
          <a:xfrm>
            <a:off x="3920836" y="5915891"/>
            <a:ext cx="1827635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CC5F0-43FE-48D3-88A7-A954570B447C}"/>
              </a:ext>
            </a:extLst>
          </p:cNvPr>
          <p:cNvSpPr txBox="1"/>
          <p:nvPr/>
        </p:nvSpPr>
        <p:spPr>
          <a:xfrm>
            <a:off x="3917335" y="5232797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1ft/s</a:t>
            </a:r>
          </a:p>
        </p:txBody>
      </p:sp>
    </p:spTree>
    <p:extLst>
      <p:ext uri="{BB962C8B-B14F-4D97-AF65-F5344CB8AC3E}">
        <p14:creationId xmlns:p14="http://schemas.microsoft.com/office/powerpoint/2010/main" val="11370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D18FA215-E992-417F-8D23-8514B9E8F5EE}"/>
              </a:ext>
            </a:extLst>
          </p:cNvPr>
          <p:cNvSpPr/>
          <p:nvPr/>
        </p:nvSpPr>
        <p:spPr>
          <a:xfrm>
            <a:off x="2438400" y="1801090"/>
            <a:ext cx="4655127" cy="375458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9D512-D350-4190-B4C3-8D32D0C2ABEF}"/>
              </a:ext>
            </a:extLst>
          </p:cNvPr>
          <p:cNvSpPr txBox="1"/>
          <p:nvPr/>
        </p:nvSpPr>
        <p:spPr>
          <a:xfrm>
            <a:off x="2438401" y="5555672"/>
            <a:ext cx="465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 = floor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5D931-B0B3-42A3-A2B3-AD754DB6441B}"/>
              </a:ext>
            </a:extLst>
          </p:cNvPr>
          <p:cNvSpPr txBox="1"/>
          <p:nvPr/>
        </p:nvSpPr>
        <p:spPr>
          <a:xfrm rot="2342533">
            <a:off x="1993278" y="3103008"/>
            <a:ext cx="595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 = ladder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22FD-0D9B-44E3-80F3-869EA4C01013}"/>
              </a:ext>
            </a:extLst>
          </p:cNvPr>
          <p:cNvSpPr txBox="1"/>
          <p:nvPr/>
        </p:nvSpPr>
        <p:spPr>
          <a:xfrm rot="16200000">
            <a:off x="261735" y="3353615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A = wall</a:t>
            </a:r>
          </a:p>
        </p:txBody>
      </p:sp>
    </p:spTree>
    <p:extLst>
      <p:ext uri="{BB962C8B-B14F-4D97-AF65-F5344CB8AC3E}">
        <p14:creationId xmlns:p14="http://schemas.microsoft.com/office/powerpoint/2010/main" val="276420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A691441D-1252-4E85-B4D0-45855BFDB574}"/>
              </a:ext>
            </a:extLst>
          </p:cNvPr>
          <p:cNvSpPr/>
          <p:nvPr/>
        </p:nvSpPr>
        <p:spPr>
          <a:xfrm rot="7994798">
            <a:off x="2094863" y="579396"/>
            <a:ext cx="4593183" cy="6882598"/>
          </a:xfrm>
          <a:prstGeom prst="trapezoid">
            <a:avLst>
              <a:gd name="adj" fmla="val 40516"/>
            </a:avLst>
          </a:prstGeom>
          <a:solidFill>
            <a:srgbClr val="F9FAFD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4C118E-7027-45DB-9B4D-40E295B205C4}"/>
              </a:ext>
            </a:extLst>
          </p:cNvPr>
          <p:cNvCxnSpPr>
            <a:cxnSpLocks/>
          </p:cNvCxnSpPr>
          <p:nvPr/>
        </p:nvCxnSpPr>
        <p:spPr>
          <a:xfrm>
            <a:off x="831273" y="3365001"/>
            <a:ext cx="922712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>
            <a:extLst>
              <a:ext uri="{FF2B5EF4-FFF2-40B4-BE49-F238E27FC236}">
                <a16:creationId xmlns:a16="http://schemas.microsoft.com/office/drawing/2014/main" id="{07802256-DEBE-4BC8-A8D5-AE52CCC5A0E5}"/>
              </a:ext>
            </a:extLst>
          </p:cNvPr>
          <p:cNvSpPr/>
          <p:nvPr/>
        </p:nvSpPr>
        <p:spPr>
          <a:xfrm>
            <a:off x="2105888" y="1799437"/>
            <a:ext cx="1565563" cy="1565563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D7E5524-DEC5-4B6F-8D51-3594C27ED8F6}"/>
              </a:ext>
            </a:extLst>
          </p:cNvPr>
          <p:cNvSpPr/>
          <p:nvPr/>
        </p:nvSpPr>
        <p:spPr>
          <a:xfrm rot="7994798">
            <a:off x="5417127" y="4999837"/>
            <a:ext cx="1773382" cy="1634837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D13D8D-D6D4-43B4-BC05-0B5CC55BC0D1}"/>
              </a:ext>
            </a:extLst>
          </p:cNvPr>
          <p:cNvCxnSpPr/>
          <p:nvPr/>
        </p:nvCxnSpPr>
        <p:spPr>
          <a:xfrm>
            <a:off x="6303818" y="3365001"/>
            <a:ext cx="0" cy="245225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5B0355-40B7-4BEF-BB37-D2D10055BA5C}"/>
              </a:ext>
            </a:extLst>
          </p:cNvPr>
          <p:cNvSpPr txBox="1"/>
          <p:nvPr/>
        </p:nvSpPr>
        <p:spPr>
          <a:xfrm>
            <a:off x="5894811" y="4020695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20ft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572802-BA07-4126-B98A-48D5733C8C7D}"/>
              </a:ext>
            </a:extLst>
          </p:cNvPr>
          <p:cNvCxnSpPr>
            <a:cxnSpLocks/>
          </p:cNvCxnSpPr>
          <p:nvPr/>
        </p:nvCxnSpPr>
        <p:spPr>
          <a:xfrm>
            <a:off x="2888671" y="3365001"/>
            <a:ext cx="3415147" cy="24724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F1787A-EC7B-481B-93B1-AFA4B8FA81EF}"/>
              </a:ext>
            </a:extLst>
          </p:cNvPr>
          <p:cNvSpPr txBox="1"/>
          <p:nvPr/>
        </p:nvSpPr>
        <p:spPr>
          <a:xfrm>
            <a:off x="3860662" y="2694876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15ft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930D6E-07A4-414E-8165-2A5306C5E36C}"/>
              </a:ext>
            </a:extLst>
          </p:cNvPr>
          <p:cNvSpPr/>
          <p:nvPr/>
        </p:nvSpPr>
        <p:spPr>
          <a:xfrm>
            <a:off x="6167401" y="3216469"/>
            <a:ext cx="249475" cy="24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B6E7B8F-5203-40E9-A38C-EBCCFF99151D}"/>
              </a:ext>
            </a:extLst>
          </p:cNvPr>
          <p:cNvSpPr/>
          <p:nvPr/>
        </p:nvSpPr>
        <p:spPr>
          <a:xfrm>
            <a:off x="1212365" y="2374400"/>
            <a:ext cx="835840" cy="431890"/>
          </a:xfrm>
          <a:prstGeom prst="leftArrow">
            <a:avLst>
              <a:gd name="adj1" fmla="val 36364"/>
              <a:gd name="adj2" fmla="val 522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A8759-9E98-488D-891A-D1F683D53CD1}"/>
              </a:ext>
            </a:extLst>
          </p:cNvPr>
          <p:cNvSpPr txBox="1"/>
          <p:nvPr/>
        </p:nvSpPr>
        <p:spPr>
          <a:xfrm>
            <a:off x="296797" y="1769300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4ft/s</a:t>
            </a:r>
          </a:p>
        </p:txBody>
      </p:sp>
    </p:spTree>
    <p:extLst>
      <p:ext uri="{BB962C8B-B14F-4D97-AF65-F5344CB8AC3E}">
        <p14:creationId xmlns:p14="http://schemas.microsoft.com/office/powerpoint/2010/main" val="294779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D8637C2A-1692-42AF-AB3B-6DBA581D3DC6}"/>
              </a:ext>
            </a:extLst>
          </p:cNvPr>
          <p:cNvSpPr/>
          <p:nvPr/>
        </p:nvSpPr>
        <p:spPr>
          <a:xfrm flipH="1" flipV="1">
            <a:off x="2053812" y="2466109"/>
            <a:ext cx="5915891" cy="300643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23B31-F150-4346-9D7D-7450535A3241}"/>
              </a:ext>
            </a:extLst>
          </p:cNvPr>
          <p:cNvSpPr txBox="1"/>
          <p:nvPr/>
        </p:nvSpPr>
        <p:spPr>
          <a:xfrm>
            <a:off x="4096190" y="1819778"/>
            <a:ext cx="18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O=15ft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07FF0-D5AE-4D5E-869B-D9CFC4B50247}"/>
              </a:ext>
            </a:extLst>
          </p:cNvPr>
          <p:cNvSpPr txBox="1"/>
          <p:nvPr/>
        </p:nvSpPr>
        <p:spPr>
          <a:xfrm rot="5400000">
            <a:off x="7395155" y="3646162"/>
            <a:ext cx="179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A=20ft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7BEB5-65B3-402A-918F-7D2156EA13F1}"/>
                  </a:ext>
                </a:extLst>
              </p:cNvPr>
              <p:cNvSpPr/>
              <p:nvPr/>
            </p:nvSpPr>
            <p:spPr>
              <a:xfrm>
                <a:off x="7427568" y="4722304"/>
                <a:ext cx="5421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7BEB5-65B3-402A-918F-7D2156EA1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68" y="4722304"/>
                <a:ext cx="54213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FEBFE7-69A8-459D-B4D6-3C86CE8E5D99}"/>
                  </a:ext>
                </a:extLst>
              </p:cNvPr>
              <p:cNvSpPr/>
              <p:nvPr/>
            </p:nvSpPr>
            <p:spPr>
              <a:xfrm>
                <a:off x="2052650" y="4239159"/>
                <a:ext cx="2157963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FEBFE7-69A8-459D-B4D6-3C86CE8E5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50" y="4239159"/>
                <a:ext cx="2157963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1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200</TotalTime>
  <Words>35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Yu Mincho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2017-10-17T13:21:26Z</dcterms:created>
  <dcterms:modified xsi:type="dcterms:W3CDTF">2017-10-24T14:18:55Z</dcterms:modified>
</cp:coreProperties>
</file>