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56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7D3A7-82A1-413D-9EA9-79582E9878E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EA5638-A1E0-4306-A578-84BE81EEA2AB}">
      <dgm:prSet phldrT="[Text]"/>
      <dgm:spPr/>
      <dgm:t>
        <a:bodyPr/>
        <a:lstStyle/>
        <a:p>
          <a:r>
            <a:rPr lang="en-US"/>
            <a:t>Definite Integral</a:t>
          </a:r>
        </a:p>
      </dgm:t>
    </dgm:pt>
    <dgm:pt modelId="{D22DBE9E-2439-4052-B303-63C729342737}" type="parTrans" cxnId="{9FABB503-4999-430B-8B22-398EC42CD2B9}">
      <dgm:prSet/>
      <dgm:spPr/>
      <dgm:t>
        <a:bodyPr/>
        <a:lstStyle/>
        <a:p>
          <a:endParaRPr lang="en-US"/>
        </a:p>
      </dgm:t>
    </dgm:pt>
    <dgm:pt modelId="{32647120-7C0D-46DC-8202-75B90ADBA9BE}" type="sibTrans" cxnId="{9FABB503-4999-430B-8B22-398EC42CD2B9}">
      <dgm:prSet/>
      <dgm:spPr/>
      <dgm:t>
        <a:bodyPr/>
        <a:lstStyle/>
        <a:p>
          <a:endParaRPr lang="en-US"/>
        </a:p>
      </dgm:t>
    </dgm:pt>
    <dgm:pt modelId="{1D0BD3D2-4F48-47DB-996A-680122AD089E}">
      <dgm:prSet phldrT="[Text]"/>
      <dgm:spPr/>
      <dgm:t>
        <a:bodyPr/>
        <a:lstStyle/>
        <a:p>
          <a:r>
            <a:rPr lang="en-US"/>
            <a:t>Means a number.</a:t>
          </a:r>
        </a:p>
      </dgm:t>
    </dgm:pt>
    <dgm:pt modelId="{D897805A-D0F6-4D9B-BC54-BC96D39637EF}" type="parTrans" cxnId="{11334B60-E876-469A-8A1D-CF725CB94244}">
      <dgm:prSet/>
      <dgm:spPr/>
      <dgm:t>
        <a:bodyPr/>
        <a:lstStyle/>
        <a:p>
          <a:endParaRPr lang="en-US"/>
        </a:p>
      </dgm:t>
    </dgm:pt>
    <dgm:pt modelId="{065C1718-9BF9-48C6-AD58-A4BA09191E2D}" type="sibTrans" cxnId="{11334B60-E876-469A-8A1D-CF725CB94244}">
      <dgm:prSet/>
      <dgm:spPr/>
      <dgm:t>
        <a:bodyPr/>
        <a:lstStyle/>
        <a:p>
          <a:endParaRPr lang="en-US"/>
        </a:p>
      </dgm:t>
    </dgm:pt>
    <dgm:pt modelId="{D05CF30B-40A9-4E2A-BC96-58FD23504879}">
      <dgm:prSet phldrT="[Text]"/>
      <dgm:spPr/>
      <dgm:t>
        <a:bodyPr/>
        <a:lstStyle/>
        <a:p>
          <a:r>
            <a:rPr lang="en-US"/>
            <a:t>Has a definite interval.</a:t>
          </a:r>
        </a:p>
      </dgm:t>
    </dgm:pt>
    <dgm:pt modelId="{8B8506CE-6BA3-44A7-8FD9-354D12F756BE}" type="parTrans" cxnId="{E1ABFA30-D6AD-4F8D-A17E-15FE5EF98BDF}">
      <dgm:prSet/>
      <dgm:spPr/>
      <dgm:t>
        <a:bodyPr/>
        <a:lstStyle/>
        <a:p>
          <a:endParaRPr lang="en-US"/>
        </a:p>
      </dgm:t>
    </dgm:pt>
    <dgm:pt modelId="{679FE074-639B-4BC3-97DF-F805938732FF}" type="sibTrans" cxnId="{E1ABFA30-D6AD-4F8D-A17E-15FE5EF98BDF}">
      <dgm:prSet/>
      <dgm:spPr/>
      <dgm:t>
        <a:bodyPr/>
        <a:lstStyle/>
        <a:p>
          <a:endParaRPr lang="en-US"/>
        </a:p>
      </dgm:t>
    </dgm:pt>
    <dgm:pt modelId="{ACA43F8F-99F2-4125-9800-772709E144FF}">
      <dgm:prSet phldrT="[Text]"/>
      <dgm:spPr/>
      <dgm:t>
        <a:bodyPr/>
        <a:lstStyle/>
        <a:p>
          <a:r>
            <a:rPr lang="en-US"/>
            <a:t>Indefinite Integral</a:t>
          </a:r>
        </a:p>
      </dgm:t>
    </dgm:pt>
    <dgm:pt modelId="{8CDFB375-AD88-4145-99C3-6601A117B8DD}" type="parTrans" cxnId="{3E5594DE-CCFF-49D9-B434-62BBB6E0BD1E}">
      <dgm:prSet/>
      <dgm:spPr/>
      <dgm:t>
        <a:bodyPr/>
        <a:lstStyle/>
        <a:p>
          <a:endParaRPr lang="en-US"/>
        </a:p>
      </dgm:t>
    </dgm:pt>
    <dgm:pt modelId="{CDC8ECFA-E77E-4E0D-95F3-F2676694A89A}" type="sibTrans" cxnId="{3E5594DE-CCFF-49D9-B434-62BBB6E0BD1E}">
      <dgm:prSet/>
      <dgm:spPr/>
      <dgm:t>
        <a:bodyPr/>
        <a:lstStyle/>
        <a:p>
          <a:endParaRPr lang="en-US"/>
        </a:p>
      </dgm:t>
    </dgm:pt>
    <dgm:pt modelId="{7CA1CEDB-DE0C-41DA-BF6B-367F4B09FCBA}">
      <dgm:prSet phldrT="[Text]"/>
      <dgm:spPr/>
      <dgm:t>
        <a:bodyPr/>
        <a:lstStyle/>
        <a:p>
          <a:r>
            <a:rPr lang="en-US"/>
            <a:t>Means one or more function(s).</a:t>
          </a:r>
        </a:p>
      </dgm:t>
    </dgm:pt>
    <dgm:pt modelId="{E10A7EBE-8D77-4BF7-A69D-B65CE7FB5599}" type="parTrans" cxnId="{2CA8135D-086D-4440-B31C-7D426D36F5E1}">
      <dgm:prSet/>
      <dgm:spPr/>
      <dgm:t>
        <a:bodyPr/>
        <a:lstStyle/>
        <a:p>
          <a:endParaRPr lang="en-US"/>
        </a:p>
      </dgm:t>
    </dgm:pt>
    <dgm:pt modelId="{64518918-6251-49AC-9A60-4254FA957178}" type="sibTrans" cxnId="{2CA8135D-086D-4440-B31C-7D426D36F5E1}">
      <dgm:prSet/>
      <dgm:spPr/>
      <dgm:t>
        <a:bodyPr/>
        <a:lstStyle/>
        <a:p>
          <a:endParaRPr lang="en-US"/>
        </a:p>
      </dgm:t>
    </dgm:pt>
    <dgm:pt modelId="{4FF840D4-CF3B-47F3-951F-7FDAD99B8C06}">
      <dgm:prSet phldrT="[Text]"/>
      <dgm:spPr/>
      <dgm:t>
        <a:bodyPr/>
        <a:lstStyle/>
        <a:p>
          <a:r>
            <a:rPr lang="en-US"/>
            <a:t>Works accross the domain.</a:t>
          </a:r>
        </a:p>
      </dgm:t>
    </dgm:pt>
    <dgm:pt modelId="{D077CA8E-A908-4651-8E50-8876BF38F8F0}" type="parTrans" cxnId="{821E08A0-90FA-4F5F-A15D-350FDA2AFF1F}">
      <dgm:prSet/>
      <dgm:spPr/>
      <dgm:t>
        <a:bodyPr/>
        <a:lstStyle/>
        <a:p>
          <a:endParaRPr lang="en-US"/>
        </a:p>
      </dgm:t>
    </dgm:pt>
    <dgm:pt modelId="{ADEDAB29-7F0F-4309-88F2-45E18AC2CC27}" type="sibTrans" cxnId="{821E08A0-90FA-4F5F-A15D-350FDA2AFF1F}">
      <dgm:prSet/>
      <dgm:spPr/>
      <dgm:t>
        <a:bodyPr/>
        <a:lstStyle/>
        <a:p>
          <a:endParaRPr lang="en-US"/>
        </a:p>
      </dgm:t>
    </dgm:pt>
    <dgm:pt modelId="{0869CF52-0DFB-4A64-BF14-F72BB19DB8D3}">
      <dgm:prSet phldrT="[Text]"/>
      <dgm:spPr/>
      <dgm:t>
        <a:bodyPr/>
        <a:lstStyle/>
        <a:p>
          <a:r>
            <a:rPr lang="en-US"/>
            <a:t>Both</a:t>
          </a:r>
        </a:p>
      </dgm:t>
    </dgm:pt>
    <dgm:pt modelId="{57E764F4-798A-48A9-8865-51EF3C61BFF8}" type="parTrans" cxnId="{139E51FC-3103-4D83-A6E3-38EB2DA542DB}">
      <dgm:prSet/>
      <dgm:spPr/>
      <dgm:t>
        <a:bodyPr/>
        <a:lstStyle/>
        <a:p>
          <a:endParaRPr lang="en-US"/>
        </a:p>
      </dgm:t>
    </dgm:pt>
    <dgm:pt modelId="{35BAE2FE-AB6D-4627-A277-6181D48B6004}" type="sibTrans" cxnId="{139E51FC-3103-4D83-A6E3-38EB2DA542DB}">
      <dgm:prSet/>
      <dgm:spPr/>
      <dgm:t>
        <a:bodyPr/>
        <a:lstStyle/>
        <a:p>
          <a:endParaRPr lang="en-US"/>
        </a:p>
      </dgm:t>
    </dgm:pt>
    <dgm:pt modelId="{6C31D66B-94B3-4EF2-A0B4-1D09C28A5D1C}">
      <dgm:prSet phldrT="[Text]"/>
      <dgm:spPr/>
      <dgm:t>
        <a:bodyPr/>
        <a:lstStyle/>
        <a:p>
          <a:r>
            <a:rPr lang="en-US"/>
            <a:t>Use the antiderivative.</a:t>
          </a:r>
        </a:p>
      </dgm:t>
    </dgm:pt>
    <dgm:pt modelId="{773A3FDC-A407-4BEE-9D9F-CACCF8D9A758}" type="parTrans" cxnId="{D389EC12-75E5-4D77-BFA4-1DC1BD19A9BF}">
      <dgm:prSet/>
      <dgm:spPr/>
      <dgm:t>
        <a:bodyPr/>
        <a:lstStyle/>
        <a:p>
          <a:endParaRPr lang="en-US"/>
        </a:p>
      </dgm:t>
    </dgm:pt>
    <dgm:pt modelId="{B079FE91-7713-4A8A-80A6-DB6D9925E888}" type="sibTrans" cxnId="{D389EC12-75E5-4D77-BFA4-1DC1BD19A9BF}">
      <dgm:prSet/>
      <dgm:spPr/>
      <dgm:t>
        <a:bodyPr/>
        <a:lstStyle/>
        <a:p>
          <a:endParaRPr lang="en-US"/>
        </a:p>
      </dgm:t>
    </dgm:pt>
    <dgm:pt modelId="{5D4E2FE1-3B72-460E-ABFF-A8375E8FC7AD}">
      <dgm:prSet phldrT="[Text]"/>
      <dgm:spPr/>
      <dgm:t>
        <a:bodyPr/>
        <a:lstStyle/>
        <a:p>
          <a:r>
            <a:rPr lang="en-US"/>
            <a:t>Signify area under the curve.</a:t>
          </a:r>
        </a:p>
      </dgm:t>
    </dgm:pt>
    <dgm:pt modelId="{1B38F1D7-DCEE-4555-B5D4-6954B3F43C68}" type="parTrans" cxnId="{162A0E79-DC8B-4D06-A747-E976C607214F}">
      <dgm:prSet/>
      <dgm:spPr/>
      <dgm:t>
        <a:bodyPr/>
        <a:lstStyle/>
        <a:p>
          <a:endParaRPr lang="en-US"/>
        </a:p>
      </dgm:t>
    </dgm:pt>
    <dgm:pt modelId="{3A77416A-3D67-4A38-8282-B307AAE0DB5D}" type="sibTrans" cxnId="{162A0E79-DC8B-4D06-A747-E976C607214F}">
      <dgm:prSet/>
      <dgm:spPr/>
      <dgm:t>
        <a:bodyPr/>
        <a:lstStyle/>
        <a:p>
          <a:endParaRPr lang="en-US"/>
        </a:p>
      </dgm:t>
    </dgm:pt>
    <dgm:pt modelId="{324C0B11-B1C5-44FE-814B-C431A62707B1}" type="pres">
      <dgm:prSet presAssocID="{DE67D3A7-82A1-413D-9EA9-79582E9878E0}" presName="theList" presStyleCnt="0">
        <dgm:presLayoutVars>
          <dgm:dir/>
          <dgm:animLvl val="lvl"/>
          <dgm:resizeHandles val="exact"/>
        </dgm:presLayoutVars>
      </dgm:prSet>
      <dgm:spPr/>
    </dgm:pt>
    <dgm:pt modelId="{9D3991B1-A49F-40B0-8510-9A27695F4F37}" type="pres">
      <dgm:prSet presAssocID="{6AEA5638-A1E0-4306-A578-84BE81EEA2AB}" presName="compNode" presStyleCnt="0"/>
      <dgm:spPr/>
    </dgm:pt>
    <dgm:pt modelId="{6FEE7FA7-DD97-4407-B8D4-6609C10C5E07}" type="pres">
      <dgm:prSet presAssocID="{6AEA5638-A1E0-4306-A578-84BE81EEA2AB}" presName="aNode" presStyleLbl="bgShp" presStyleIdx="0" presStyleCnt="3"/>
      <dgm:spPr/>
    </dgm:pt>
    <dgm:pt modelId="{792AB6D4-7BCB-42A5-A888-55C3128F1B8F}" type="pres">
      <dgm:prSet presAssocID="{6AEA5638-A1E0-4306-A578-84BE81EEA2AB}" presName="textNode" presStyleLbl="bgShp" presStyleIdx="0" presStyleCnt="3"/>
      <dgm:spPr/>
    </dgm:pt>
    <dgm:pt modelId="{A8FAEE49-9043-4CAC-83AE-B7DAEAFC6005}" type="pres">
      <dgm:prSet presAssocID="{6AEA5638-A1E0-4306-A578-84BE81EEA2AB}" presName="compChildNode" presStyleCnt="0"/>
      <dgm:spPr/>
    </dgm:pt>
    <dgm:pt modelId="{BB57D9FF-9572-4477-B315-CC8B29A45DAD}" type="pres">
      <dgm:prSet presAssocID="{6AEA5638-A1E0-4306-A578-84BE81EEA2AB}" presName="theInnerList" presStyleCnt="0"/>
      <dgm:spPr/>
    </dgm:pt>
    <dgm:pt modelId="{92BD77BF-49A8-4353-A2A4-F4828D669F16}" type="pres">
      <dgm:prSet presAssocID="{1D0BD3D2-4F48-47DB-996A-680122AD089E}" presName="childNode" presStyleLbl="node1" presStyleIdx="0" presStyleCnt="6">
        <dgm:presLayoutVars>
          <dgm:bulletEnabled val="1"/>
        </dgm:presLayoutVars>
      </dgm:prSet>
      <dgm:spPr/>
    </dgm:pt>
    <dgm:pt modelId="{87BFA9F3-9C51-40FB-A40B-2E94FC3B259D}" type="pres">
      <dgm:prSet presAssocID="{1D0BD3D2-4F48-47DB-996A-680122AD089E}" presName="aSpace2" presStyleCnt="0"/>
      <dgm:spPr/>
    </dgm:pt>
    <dgm:pt modelId="{E3DF99E4-786D-4527-8A7B-CF024F480767}" type="pres">
      <dgm:prSet presAssocID="{D05CF30B-40A9-4E2A-BC96-58FD23504879}" presName="childNode" presStyleLbl="node1" presStyleIdx="1" presStyleCnt="6">
        <dgm:presLayoutVars>
          <dgm:bulletEnabled val="1"/>
        </dgm:presLayoutVars>
      </dgm:prSet>
      <dgm:spPr/>
    </dgm:pt>
    <dgm:pt modelId="{3272E24E-9868-4CD8-B729-FCDFEEE7A06A}" type="pres">
      <dgm:prSet presAssocID="{6AEA5638-A1E0-4306-A578-84BE81EEA2AB}" presName="aSpace" presStyleCnt="0"/>
      <dgm:spPr/>
    </dgm:pt>
    <dgm:pt modelId="{8C4CCFD1-5772-406F-AFB2-861829AA7502}" type="pres">
      <dgm:prSet presAssocID="{ACA43F8F-99F2-4125-9800-772709E144FF}" presName="compNode" presStyleCnt="0"/>
      <dgm:spPr/>
    </dgm:pt>
    <dgm:pt modelId="{59726217-956D-4766-A351-880280045449}" type="pres">
      <dgm:prSet presAssocID="{ACA43F8F-99F2-4125-9800-772709E144FF}" presName="aNode" presStyleLbl="bgShp" presStyleIdx="1" presStyleCnt="3"/>
      <dgm:spPr/>
    </dgm:pt>
    <dgm:pt modelId="{8E71F048-E44A-467A-A181-07162EAEBC8D}" type="pres">
      <dgm:prSet presAssocID="{ACA43F8F-99F2-4125-9800-772709E144FF}" presName="textNode" presStyleLbl="bgShp" presStyleIdx="1" presStyleCnt="3"/>
      <dgm:spPr/>
    </dgm:pt>
    <dgm:pt modelId="{790B07CD-7B8D-4E2D-9F41-148DF720C4D3}" type="pres">
      <dgm:prSet presAssocID="{ACA43F8F-99F2-4125-9800-772709E144FF}" presName="compChildNode" presStyleCnt="0"/>
      <dgm:spPr/>
    </dgm:pt>
    <dgm:pt modelId="{CA66AD45-B999-43BB-8760-70BC794CC154}" type="pres">
      <dgm:prSet presAssocID="{ACA43F8F-99F2-4125-9800-772709E144FF}" presName="theInnerList" presStyleCnt="0"/>
      <dgm:spPr/>
    </dgm:pt>
    <dgm:pt modelId="{47A18140-54B2-4916-8F0D-DC14F535ACB4}" type="pres">
      <dgm:prSet presAssocID="{7CA1CEDB-DE0C-41DA-BF6B-367F4B09FCBA}" presName="childNode" presStyleLbl="node1" presStyleIdx="2" presStyleCnt="6">
        <dgm:presLayoutVars>
          <dgm:bulletEnabled val="1"/>
        </dgm:presLayoutVars>
      </dgm:prSet>
      <dgm:spPr/>
    </dgm:pt>
    <dgm:pt modelId="{DA03E6BE-A23A-49A1-BFE4-4B665C7EE600}" type="pres">
      <dgm:prSet presAssocID="{7CA1CEDB-DE0C-41DA-BF6B-367F4B09FCBA}" presName="aSpace2" presStyleCnt="0"/>
      <dgm:spPr/>
    </dgm:pt>
    <dgm:pt modelId="{7A93E375-4900-4601-9E26-8E524CE3F955}" type="pres">
      <dgm:prSet presAssocID="{4FF840D4-CF3B-47F3-951F-7FDAD99B8C06}" presName="childNode" presStyleLbl="node1" presStyleIdx="3" presStyleCnt="6">
        <dgm:presLayoutVars>
          <dgm:bulletEnabled val="1"/>
        </dgm:presLayoutVars>
      </dgm:prSet>
      <dgm:spPr/>
    </dgm:pt>
    <dgm:pt modelId="{BA9A935F-7083-4200-A2C8-C1B3F58747EF}" type="pres">
      <dgm:prSet presAssocID="{ACA43F8F-99F2-4125-9800-772709E144FF}" presName="aSpace" presStyleCnt="0"/>
      <dgm:spPr/>
    </dgm:pt>
    <dgm:pt modelId="{4CD47998-15C1-4539-BDAF-17D57AD00601}" type="pres">
      <dgm:prSet presAssocID="{0869CF52-0DFB-4A64-BF14-F72BB19DB8D3}" presName="compNode" presStyleCnt="0"/>
      <dgm:spPr/>
    </dgm:pt>
    <dgm:pt modelId="{0B1AE755-BDCD-4301-BD67-BDD5A9BACC68}" type="pres">
      <dgm:prSet presAssocID="{0869CF52-0DFB-4A64-BF14-F72BB19DB8D3}" presName="aNode" presStyleLbl="bgShp" presStyleIdx="2" presStyleCnt="3"/>
      <dgm:spPr/>
    </dgm:pt>
    <dgm:pt modelId="{B706E414-BBC8-428D-BE8A-9A9AC2E7E901}" type="pres">
      <dgm:prSet presAssocID="{0869CF52-0DFB-4A64-BF14-F72BB19DB8D3}" presName="textNode" presStyleLbl="bgShp" presStyleIdx="2" presStyleCnt="3"/>
      <dgm:spPr/>
    </dgm:pt>
    <dgm:pt modelId="{355D6AE6-F577-42DD-899A-124EBCAD5955}" type="pres">
      <dgm:prSet presAssocID="{0869CF52-0DFB-4A64-BF14-F72BB19DB8D3}" presName="compChildNode" presStyleCnt="0"/>
      <dgm:spPr/>
    </dgm:pt>
    <dgm:pt modelId="{865FCA28-3054-40E0-A06F-A27D33705FEA}" type="pres">
      <dgm:prSet presAssocID="{0869CF52-0DFB-4A64-BF14-F72BB19DB8D3}" presName="theInnerList" presStyleCnt="0"/>
      <dgm:spPr/>
    </dgm:pt>
    <dgm:pt modelId="{932C1755-E228-4149-B9E6-671BCFCF5173}" type="pres">
      <dgm:prSet presAssocID="{6C31D66B-94B3-4EF2-A0B4-1D09C28A5D1C}" presName="childNode" presStyleLbl="node1" presStyleIdx="4" presStyleCnt="6">
        <dgm:presLayoutVars>
          <dgm:bulletEnabled val="1"/>
        </dgm:presLayoutVars>
      </dgm:prSet>
      <dgm:spPr/>
    </dgm:pt>
    <dgm:pt modelId="{93DDF4DA-5AF6-4C09-A908-8B2EFF3FCA42}" type="pres">
      <dgm:prSet presAssocID="{6C31D66B-94B3-4EF2-A0B4-1D09C28A5D1C}" presName="aSpace2" presStyleCnt="0"/>
      <dgm:spPr/>
    </dgm:pt>
    <dgm:pt modelId="{E8E6B35A-D74F-4A33-93DD-5964192E7320}" type="pres">
      <dgm:prSet presAssocID="{5D4E2FE1-3B72-460E-ABFF-A8375E8FC7AD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34AF3F01-5E6E-4714-83CD-8E948FC854EE}" type="presOf" srcId="{D05CF30B-40A9-4E2A-BC96-58FD23504879}" destId="{E3DF99E4-786D-4527-8A7B-CF024F480767}" srcOrd="0" destOrd="0" presId="urn:microsoft.com/office/officeart/2005/8/layout/lProcess2"/>
    <dgm:cxn modelId="{9FABB503-4999-430B-8B22-398EC42CD2B9}" srcId="{DE67D3A7-82A1-413D-9EA9-79582E9878E0}" destId="{6AEA5638-A1E0-4306-A578-84BE81EEA2AB}" srcOrd="0" destOrd="0" parTransId="{D22DBE9E-2439-4052-B303-63C729342737}" sibTransId="{32647120-7C0D-46DC-8202-75B90ADBA9BE}"/>
    <dgm:cxn modelId="{D389EC12-75E5-4D77-BFA4-1DC1BD19A9BF}" srcId="{0869CF52-0DFB-4A64-BF14-F72BB19DB8D3}" destId="{6C31D66B-94B3-4EF2-A0B4-1D09C28A5D1C}" srcOrd="0" destOrd="0" parTransId="{773A3FDC-A407-4BEE-9D9F-CACCF8D9A758}" sibTransId="{B079FE91-7713-4A8A-80A6-DB6D9925E888}"/>
    <dgm:cxn modelId="{65D03B16-0020-4F58-9DD7-FA0A6A663539}" type="presOf" srcId="{6AEA5638-A1E0-4306-A578-84BE81EEA2AB}" destId="{792AB6D4-7BCB-42A5-A888-55C3128F1B8F}" srcOrd="1" destOrd="0" presId="urn:microsoft.com/office/officeart/2005/8/layout/lProcess2"/>
    <dgm:cxn modelId="{E1ABFA30-D6AD-4F8D-A17E-15FE5EF98BDF}" srcId="{6AEA5638-A1E0-4306-A578-84BE81EEA2AB}" destId="{D05CF30B-40A9-4E2A-BC96-58FD23504879}" srcOrd="1" destOrd="0" parTransId="{8B8506CE-6BA3-44A7-8FD9-354D12F756BE}" sibTransId="{679FE074-639B-4BC3-97DF-F805938732FF}"/>
    <dgm:cxn modelId="{F6EF033C-D5DB-4DA8-81C4-E433249085CF}" type="presOf" srcId="{4FF840D4-CF3B-47F3-951F-7FDAD99B8C06}" destId="{7A93E375-4900-4601-9E26-8E524CE3F955}" srcOrd="0" destOrd="0" presId="urn:microsoft.com/office/officeart/2005/8/layout/lProcess2"/>
    <dgm:cxn modelId="{DC82BE40-113E-4EE8-AD07-FD2836E6B986}" type="presOf" srcId="{0869CF52-0DFB-4A64-BF14-F72BB19DB8D3}" destId="{0B1AE755-BDCD-4301-BD67-BDD5A9BACC68}" srcOrd="0" destOrd="0" presId="urn:microsoft.com/office/officeart/2005/8/layout/lProcess2"/>
    <dgm:cxn modelId="{2CA8135D-086D-4440-B31C-7D426D36F5E1}" srcId="{ACA43F8F-99F2-4125-9800-772709E144FF}" destId="{7CA1CEDB-DE0C-41DA-BF6B-367F4B09FCBA}" srcOrd="0" destOrd="0" parTransId="{E10A7EBE-8D77-4BF7-A69D-B65CE7FB5599}" sibTransId="{64518918-6251-49AC-9A60-4254FA957178}"/>
    <dgm:cxn modelId="{91A8F05F-6E05-4598-843A-62E0E729D600}" type="presOf" srcId="{7CA1CEDB-DE0C-41DA-BF6B-367F4B09FCBA}" destId="{47A18140-54B2-4916-8F0D-DC14F535ACB4}" srcOrd="0" destOrd="0" presId="urn:microsoft.com/office/officeart/2005/8/layout/lProcess2"/>
    <dgm:cxn modelId="{11334B60-E876-469A-8A1D-CF725CB94244}" srcId="{6AEA5638-A1E0-4306-A578-84BE81EEA2AB}" destId="{1D0BD3D2-4F48-47DB-996A-680122AD089E}" srcOrd="0" destOrd="0" parTransId="{D897805A-D0F6-4D9B-BC54-BC96D39637EF}" sibTransId="{065C1718-9BF9-48C6-AD58-A4BA09191E2D}"/>
    <dgm:cxn modelId="{CD964A66-0B22-4A1E-A611-2D8864FE8172}" type="presOf" srcId="{ACA43F8F-99F2-4125-9800-772709E144FF}" destId="{59726217-956D-4766-A351-880280045449}" srcOrd="0" destOrd="0" presId="urn:microsoft.com/office/officeart/2005/8/layout/lProcess2"/>
    <dgm:cxn modelId="{DE32E96A-1DE2-42A3-A720-598080EFF670}" type="presOf" srcId="{0869CF52-0DFB-4A64-BF14-F72BB19DB8D3}" destId="{B706E414-BBC8-428D-BE8A-9A9AC2E7E901}" srcOrd="1" destOrd="0" presId="urn:microsoft.com/office/officeart/2005/8/layout/lProcess2"/>
    <dgm:cxn modelId="{162A0E79-DC8B-4D06-A747-E976C607214F}" srcId="{0869CF52-0DFB-4A64-BF14-F72BB19DB8D3}" destId="{5D4E2FE1-3B72-460E-ABFF-A8375E8FC7AD}" srcOrd="1" destOrd="0" parTransId="{1B38F1D7-DCEE-4555-B5D4-6954B3F43C68}" sibTransId="{3A77416A-3D67-4A38-8282-B307AAE0DB5D}"/>
    <dgm:cxn modelId="{821E08A0-90FA-4F5F-A15D-350FDA2AFF1F}" srcId="{ACA43F8F-99F2-4125-9800-772709E144FF}" destId="{4FF840D4-CF3B-47F3-951F-7FDAD99B8C06}" srcOrd="1" destOrd="0" parTransId="{D077CA8E-A908-4651-8E50-8876BF38F8F0}" sibTransId="{ADEDAB29-7F0F-4309-88F2-45E18AC2CC27}"/>
    <dgm:cxn modelId="{2B6BAAAA-D4B4-40B5-B36D-C01F8F68884E}" type="presOf" srcId="{5D4E2FE1-3B72-460E-ABFF-A8375E8FC7AD}" destId="{E8E6B35A-D74F-4A33-93DD-5964192E7320}" srcOrd="0" destOrd="0" presId="urn:microsoft.com/office/officeart/2005/8/layout/lProcess2"/>
    <dgm:cxn modelId="{3DEEF0AE-16F6-4ADE-89EA-2C0FA618A071}" type="presOf" srcId="{ACA43F8F-99F2-4125-9800-772709E144FF}" destId="{8E71F048-E44A-467A-A181-07162EAEBC8D}" srcOrd="1" destOrd="0" presId="urn:microsoft.com/office/officeart/2005/8/layout/lProcess2"/>
    <dgm:cxn modelId="{7D6F8AB3-A46E-4C9B-A821-4EEECE6321DD}" type="presOf" srcId="{6C31D66B-94B3-4EF2-A0B4-1D09C28A5D1C}" destId="{932C1755-E228-4149-B9E6-671BCFCF5173}" srcOrd="0" destOrd="0" presId="urn:microsoft.com/office/officeart/2005/8/layout/lProcess2"/>
    <dgm:cxn modelId="{2A5501B5-F2E3-40CC-8AC8-E7804A34D16C}" type="presOf" srcId="{1D0BD3D2-4F48-47DB-996A-680122AD089E}" destId="{92BD77BF-49A8-4353-A2A4-F4828D669F16}" srcOrd="0" destOrd="0" presId="urn:microsoft.com/office/officeart/2005/8/layout/lProcess2"/>
    <dgm:cxn modelId="{31A843C2-559D-4B12-91A2-AFD0F2139A00}" type="presOf" srcId="{DE67D3A7-82A1-413D-9EA9-79582E9878E0}" destId="{324C0B11-B1C5-44FE-814B-C431A62707B1}" srcOrd="0" destOrd="0" presId="urn:microsoft.com/office/officeart/2005/8/layout/lProcess2"/>
    <dgm:cxn modelId="{3E5594DE-CCFF-49D9-B434-62BBB6E0BD1E}" srcId="{DE67D3A7-82A1-413D-9EA9-79582E9878E0}" destId="{ACA43F8F-99F2-4125-9800-772709E144FF}" srcOrd="1" destOrd="0" parTransId="{8CDFB375-AD88-4145-99C3-6601A117B8DD}" sibTransId="{CDC8ECFA-E77E-4E0D-95F3-F2676694A89A}"/>
    <dgm:cxn modelId="{139E51FC-3103-4D83-A6E3-38EB2DA542DB}" srcId="{DE67D3A7-82A1-413D-9EA9-79582E9878E0}" destId="{0869CF52-0DFB-4A64-BF14-F72BB19DB8D3}" srcOrd="2" destOrd="0" parTransId="{57E764F4-798A-48A9-8865-51EF3C61BFF8}" sibTransId="{35BAE2FE-AB6D-4627-A277-6181D48B6004}"/>
    <dgm:cxn modelId="{F593DCFF-48AE-4CC7-8DC3-EB3DA1A9E3D4}" type="presOf" srcId="{6AEA5638-A1E0-4306-A578-84BE81EEA2AB}" destId="{6FEE7FA7-DD97-4407-B8D4-6609C10C5E07}" srcOrd="0" destOrd="0" presId="urn:microsoft.com/office/officeart/2005/8/layout/lProcess2"/>
    <dgm:cxn modelId="{DF69DE47-C5EE-43CC-8E76-392AD5851DBC}" type="presParOf" srcId="{324C0B11-B1C5-44FE-814B-C431A62707B1}" destId="{9D3991B1-A49F-40B0-8510-9A27695F4F37}" srcOrd="0" destOrd="0" presId="urn:microsoft.com/office/officeart/2005/8/layout/lProcess2"/>
    <dgm:cxn modelId="{3AAC5E28-0A09-4A68-831B-50B42AF4CA4F}" type="presParOf" srcId="{9D3991B1-A49F-40B0-8510-9A27695F4F37}" destId="{6FEE7FA7-DD97-4407-B8D4-6609C10C5E07}" srcOrd="0" destOrd="0" presId="urn:microsoft.com/office/officeart/2005/8/layout/lProcess2"/>
    <dgm:cxn modelId="{DA9CBCE2-F01D-4DE1-8F3E-65A75A8ECE5D}" type="presParOf" srcId="{9D3991B1-A49F-40B0-8510-9A27695F4F37}" destId="{792AB6D4-7BCB-42A5-A888-55C3128F1B8F}" srcOrd="1" destOrd="0" presId="urn:microsoft.com/office/officeart/2005/8/layout/lProcess2"/>
    <dgm:cxn modelId="{201389D8-967E-4C99-9606-E18BAA5217B1}" type="presParOf" srcId="{9D3991B1-A49F-40B0-8510-9A27695F4F37}" destId="{A8FAEE49-9043-4CAC-83AE-B7DAEAFC6005}" srcOrd="2" destOrd="0" presId="urn:microsoft.com/office/officeart/2005/8/layout/lProcess2"/>
    <dgm:cxn modelId="{AB0F75EE-5C1E-49D7-A0B7-2E43EB8FCD3D}" type="presParOf" srcId="{A8FAEE49-9043-4CAC-83AE-B7DAEAFC6005}" destId="{BB57D9FF-9572-4477-B315-CC8B29A45DAD}" srcOrd="0" destOrd="0" presId="urn:microsoft.com/office/officeart/2005/8/layout/lProcess2"/>
    <dgm:cxn modelId="{6E7E79D5-D04D-486F-B598-BFC23BC0FE43}" type="presParOf" srcId="{BB57D9FF-9572-4477-B315-CC8B29A45DAD}" destId="{92BD77BF-49A8-4353-A2A4-F4828D669F16}" srcOrd="0" destOrd="0" presId="urn:microsoft.com/office/officeart/2005/8/layout/lProcess2"/>
    <dgm:cxn modelId="{01089771-3F41-4D00-9CE3-9643C548D463}" type="presParOf" srcId="{BB57D9FF-9572-4477-B315-CC8B29A45DAD}" destId="{87BFA9F3-9C51-40FB-A40B-2E94FC3B259D}" srcOrd="1" destOrd="0" presId="urn:microsoft.com/office/officeart/2005/8/layout/lProcess2"/>
    <dgm:cxn modelId="{5C15E4B1-4B7C-4F95-ACE8-BEC5BD1A5415}" type="presParOf" srcId="{BB57D9FF-9572-4477-B315-CC8B29A45DAD}" destId="{E3DF99E4-786D-4527-8A7B-CF024F480767}" srcOrd="2" destOrd="0" presId="urn:microsoft.com/office/officeart/2005/8/layout/lProcess2"/>
    <dgm:cxn modelId="{70FC8BDB-D5A2-47FE-BD7A-1416A7F82BF8}" type="presParOf" srcId="{324C0B11-B1C5-44FE-814B-C431A62707B1}" destId="{3272E24E-9868-4CD8-B729-FCDFEEE7A06A}" srcOrd="1" destOrd="0" presId="urn:microsoft.com/office/officeart/2005/8/layout/lProcess2"/>
    <dgm:cxn modelId="{623E5159-36AE-4DFC-9F82-071DAE7B5B67}" type="presParOf" srcId="{324C0B11-B1C5-44FE-814B-C431A62707B1}" destId="{8C4CCFD1-5772-406F-AFB2-861829AA7502}" srcOrd="2" destOrd="0" presId="urn:microsoft.com/office/officeart/2005/8/layout/lProcess2"/>
    <dgm:cxn modelId="{FA93C0CC-24BC-4851-A859-BD7A03EB653C}" type="presParOf" srcId="{8C4CCFD1-5772-406F-AFB2-861829AA7502}" destId="{59726217-956D-4766-A351-880280045449}" srcOrd="0" destOrd="0" presId="urn:microsoft.com/office/officeart/2005/8/layout/lProcess2"/>
    <dgm:cxn modelId="{FBF5E3F7-4F3D-48F0-AFAE-B4E967967018}" type="presParOf" srcId="{8C4CCFD1-5772-406F-AFB2-861829AA7502}" destId="{8E71F048-E44A-467A-A181-07162EAEBC8D}" srcOrd="1" destOrd="0" presId="urn:microsoft.com/office/officeart/2005/8/layout/lProcess2"/>
    <dgm:cxn modelId="{37866C2B-0631-4C8C-95D2-ED4DAFCB7D14}" type="presParOf" srcId="{8C4CCFD1-5772-406F-AFB2-861829AA7502}" destId="{790B07CD-7B8D-4E2D-9F41-148DF720C4D3}" srcOrd="2" destOrd="0" presId="urn:microsoft.com/office/officeart/2005/8/layout/lProcess2"/>
    <dgm:cxn modelId="{46F584F1-0AAA-4E7D-98AE-0576EACDD5FE}" type="presParOf" srcId="{790B07CD-7B8D-4E2D-9F41-148DF720C4D3}" destId="{CA66AD45-B999-43BB-8760-70BC794CC154}" srcOrd="0" destOrd="0" presId="urn:microsoft.com/office/officeart/2005/8/layout/lProcess2"/>
    <dgm:cxn modelId="{987070EC-97C7-4529-AA0E-C1863CE6310D}" type="presParOf" srcId="{CA66AD45-B999-43BB-8760-70BC794CC154}" destId="{47A18140-54B2-4916-8F0D-DC14F535ACB4}" srcOrd="0" destOrd="0" presId="urn:microsoft.com/office/officeart/2005/8/layout/lProcess2"/>
    <dgm:cxn modelId="{7677B5D0-95E3-40B1-9020-8FCA32A1126D}" type="presParOf" srcId="{CA66AD45-B999-43BB-8760-70BC794CC154}" destId="{DA03E6BE-A23A-49A1-BFE4-4B665C7EE600}" srcOrd="1" destOrd="0" presId="urn:microsoft.com/office/officeart/2005/8/layout/lProcess2"/>
    <dgm:cxn modelId="{8864E0E0-1FA8-455F-9DE9-F8EE2C837411}" type="presParOf" srcId="{CA66AD45-B999-43BB-8760-70BC794CC154}" destId="{7A93E375-4900-4601-9E26-8E524CE3F955}" srcOrd="2" destOrd="0" presId="urn:microsoft.com/office/officeart/2005/8/layout/lProcess2"/>
    <dgm:cxn modelId="{FCAD5748-F3E1-4CE5-96E2-00E32FA0B332}" type="presParOf" srcId="{324C0B11-B1C5-44FE-814B-C431A62707B1}" destId="{BA9A935F-7083-4200-A2C8-C1B3F58747EF}" srcOrd="3" destOrd="0" presId="urn:microsoft.com/office/officeart/2005/8/layout/lProcess2"/>
    <dgm:cxn modelId="{03150B34-56E7-465E-BD23-0EB8BACD4460}" type="presParOf" srcId="{324C0B11-B1C5-44FE-814B-C431A62707B1}" destId="{4CD47998-15C1-4539-BDAF-17D57AD00601}" srcOrd="4" destOrd="0" presId="urn:microsoft.com/office/officeart/2005/8/layout/lProcess2"/>
    <dgm:cxn modelId="{2328EA0F-9FA3-429F-A03D-6412FAA8A148}" type="presParOf" srcId="{4CD47998-15C1-4539-BDAF-17D57AD00601}" destId="{0B1AE755-BDCD-4301-BD67-BDD5A9BACC68}" srcOrd="0" destOrd="0" presId="urn:microsoft.com/office/officeart/2005/8/layout/lProcess2"/>
    <dgm:cxn modelId="{EF7B4519-E185-4B52-AFCF-7CC5B1747F07}" type="presParOf" srcId="{4CD47998-15C1-4539-BDAF-17D57AD00601}" destId="{B706E414-BBC8-428D-BE8A-9A9AC2E7E901}" srcOrd="1" destOrd="0" presId="urn:microsoft.com/office/officeart/2005/8/layout/lProcess2"/>
    <dgm:cxn modelId="{958FCB12-A190-4566-A4D7-C49DE46803F8}" type="presParOf" srcId="{4CD47998-15C1-4539-BDAF-17D57AD00601}" destId="{355D6AE6-F577-42DD-899A-124EBCAD5955}" srcOrd="2" destOrd="0" presId="urn:microsoft.com/office/officeart/2005/8/layout/lProcess2"/>
    <dgm:cxn modelId="{97119019-DD26-45FA-A40C-B6638CE8FF32}" type="presParOf" srcId="{355D6AE6-F577-42DD-899A-124EBCAD5955}" destId="{865FCA28-3054-40E0-A06F-A27D33705FEA}" srcOrd="0" destOrd="0" presId="urn:microsoft.com/office/officeart/2005/8/layout/lProcess2"/>
    <dgm:cxn modelId="{CD054EE1-0DB6-4400-96B7-ED7F29C854B0}" type="presParOf" srcId="{865FCA28-3054-40E0-A06F-A27D33705FEA}" destId="{932C1755-E228-4149-B9E6-671BCFCF5173}" srcOrd="0" destOrd="0" presId="urn:microsoft.com/office/officeart/2005/8/layout/lProcess2"/>
    <dgm:cxn modelId="{5DC77CFB-8414-42D3-9447-442EEBB490AE}" type="presParOf" srcId="{865FCA28-3054-40E0-A06F-A27D33705FEA}" destId="{93DDF4DA-5AF6-4C09-A908-8B2EFF3FCA42}" srcOrd="1" destOrd="0" presId="urn:microsoft.com/office/officeart/2005/8/layout/lProcess2"/>
    <dgm:cxn modelId="{440B9C71-D490-4719-B2A5-F6696D0E283C}" type="presParOf" srcId="{865FCA28-3054-40E0-A06F-A27D33705FEA}" destId="{E8E6B35A-D74F-4A33-93DD-5964192E732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E7FA7-DD97-4407-B8D4-6609C10C5E07}">
      <dsp:nvSpPr>
        <dsp:cNvPr id="0" name=""/>
        <dsp:cNvSpPr/>
      </dsp:nvSpPr>
      <dsp:spPr>
        <a:xfrm>
          <a:off x="1164" y="0"/>
          <a:ext cx="3027163" cy="4941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Definite Integral</a:t>
          </a:r>
        </a:p>
      </dsp:txBody>
      <dsp:txXfrm>
        <a:off x="1164" y="0"/>
        <a:ext cx="3027163" cy="1482520"/>
      </dsp:txXfrm>
    </dsp:sp>
    <dsp:sp modelId="{92BD77BF-49A8-4353-A2A4-F4828D669F16}">
      <dsp:nvSpPr>
        <dsp:cNvPr id="0" name=""/>
        <dsp:cNvSpPr/>
      </dsp:nvSpPr>
      <dsp:spPr>
        <a:xfrm>
          <a:off x="303880" y="1483968"/>
          <a:ext cx="2421731" cy="149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Means a number.</a:t>
          </a:r>
        </a:p>
      </dsp:txBody>
      <dsp:txXfrm>
        <a:off x="347521" y="1527609"/>
        <a:ext cx="2334449" cy="1402718"/>
      </dsp:txXfrm>
    </dsp:sp>
    <dsp:sp modelId="{E3DF99E4-786D-4527-8A7B-CF024F480767}">
      <dsp:nvSpPr>
        <dsp:cNvPr id="0" name=""/>
        <dsp:cNvSpPr/>
      </dsp:nvSpPr>
      <dsp:spPr>
        <a:xfrm>
          <a:off x="303880" y="3203200"/>
          <a:ext cx="2421731" cy="149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Has a definite interval.</a:t>
          </a:r>
        </a:p>
      </dsp:txBody>
      <dsp:txXfrm>
        <a:off x="347521" y="3246841"/>
        <a:ext cx="2334449" cy="1402718"/>
      </dsp:txXfrm>
    </dsp:sp>
    <dsp:sp modelId="{59726217-956D-4766-A351-880280045449}">
      <dsp:nvSpPr>
        <dsp:cNvPr id="0" name=""/>
        <dsp:cNvSpPr/>
      </dsp:nvSpPr>
      <dsp:spPr>
        <a:xfrm>
          <a:off x="3255365" y="0"/>
          <a:ext cx="3027163" cy="4941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Indefinite Integral</a:t>
          </a:r>
        </a:p>
      </dsp:txBody>
      <dsp:txXfrm>
        <a:off x="3255365" y="0"/>
        <a:ext cx="3027163" cy="1482520"/>
      </dsp:txXfrm>
    </dsp:sp>
    <dsp:sp modelId="{47A18140-54B2-4916-8F0D-DC14F535ACB4}">
      <dsp:nvSpPr>
        <dsp:cNvPr id="0" name=""/>
        <dsp:cNvSpPr/>
      </dsp:nvSpPr>
      <dsp:spPr>
        <a:xfrm>
          <a:off x="3558081" y="1483968"/>
          <a:ext cx="2421731" cy="149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Means one or more function(s).</a:t>
          </a:r>
        </a:p>
      </dsp:txBody>
      <dsp:txXfrm>
        <a:off x="3601722" y="1527609"/>
        <a:ext cx="2334449" cy="1402718"/>
      </dsp:txXfrm>
    </dsp:sp>
    <dsp:sp modelId="{7A93E375-4900-4601-9E26-8E524CE3F955}">
      <dsp:nvSpPr>
        <dsp:cNvPr id="0" name=""/>
        <dsp:cNvSpPr/>
      </dsp:nvSpPr>
      <dsp:spPr>
        <a:xfrm>
          <a:off x="3558081" y="3203200"/>
          <a:ext cx="2421731" cy="149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Works accross the domain.</a:t>
          </a:r>
        </a:p>
      </dsp:txBody>
      <dsp:txXfrm>
        <a:off x="3601722" y="3246841"/>
        <a:ext cx="2334449" cy="1402718"/>
      </dsp:txXfrm>
    </dsp:sp>
    <dsp:sp modelId="{0B1AE755-BDCD-4301-BD67-BDD5A9BACC68}">
      <dsp:nvSpPr>
        <dsp:cNvPr id="0" name=""/>
        <dsp:cNvSpPr/>
      </dsp:nvSpPr>
      <dsp:spPr>
        <a:xfrm>
          <a:off x="6509566" y="0"/>
          <a:ext cx="3027163" cy="4941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Both</a:t>
          </a:r>
        </a:p>
      </dsp:txBody>
      <dsp:txXfrm>
        <a:off x="6509566" y="0"/>
        <a:ext cx="3027163" cy="1482520"/>
      </dsp:txXfrm>
    </dsp:sp>
    <dsp:sp modelId="{932C1755-E228-4149-B9E6-671BCFCF5173}">
      <dsp:nvSpPr>
        <dsp:cNvPr id="0" name=""/>
        <dsp:cNvSpPr/>
      </dsp:nvSpPr>
      <dsp:spPr>
        <a:xfrm>
          <a:off x="6812283" y="1483968"/>
          <a:ext cx="2421731" cy="149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 the antiderivative.</a:t>
          </a:r>
        </a:p>
      </dsp:txBody>
      <dsp:txXfrm>
        <a:off x="6855924" y="1527609"/>
        <a:ext cx="2334449" cy="1402718"/>
      </dsp:txXfrm>
    </dsp:sp>
    <dsp:sp modelId="{E8E6B35A-D74F-4A33-93DD-5964192E7320}">
      <dsp:nvSpPr>
        <dsp:cNvPr id="0" name=""/>
        <dsp:cNvSpPr/>
      </dsp:nvSpPr>
      <dsp:spPr>
        <a:xfrm>
          <a:off x="6812283" y="3203200"/>
          <a:ext cx="2421731" cy="149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Signify area under the curve.</a:t>
          </a:r>
        </a:p>
      </dsp:txBody>
      <dsp:txXfrm>
        <a:off x="6855924" y="3246841"/>
        <a:ext cx="2334449" cy="1402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13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8D2F7EA-6012-495F-B0B4-C6FAFBEE10D7}"/>
              </a:ext>
            </a:extLst>
          </p:cNvPr>
          <p:cNvSpPr/>
          <p:nvPr/>
        </p:nvSpPr>
        <p:spPr>
          <a:xfrm>
            <a:off x="1628780" y="1550965"/>
            <a:ext cx="4670469" cy="4670469"/>
          </a:xfrm>
          <a:prstGeom prst="ellipse">
            <a:avLst/>
          </a:prstGeom>
          <a:blipFill>
            <a:blip r:embed="rId2"/>
            <a:stretch>
              <a:fillRect l="-37285" t="10466" r="-892" b="2486"/>
            </a:stretch>
          </a:blip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2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8B92707-3259-4EF8-9F5E-4BD2CA249D18}"/>
              </a:ext>
            </a:extLst>
          </p:cNvPr>
          <p:cNvSpPr/>
          <p:nvPr/>
        </p:nvSpPr>
        <p:spPr>
          <a:xfrm>
            <a:off x="5029201" y="3728085"/>
            <a:ext cx="1140295" cy="1547337"/>
          </a:xfrm>
          <a:custGeom>
            <a:avLst/>
            <a:gdLst>
              <a:gd name="connsiteX0" fmla="*/ 1135856 w 1140295"/>
              <a:gd name="connsiteY0" fmla="*/ 0 h 1547337"/>
              <a:gd name="connsiteX1" fmla="*/ 1139172 w 1140295"/>
              <a:gd name="connsiteY1" fmla="*/ 1460872 h 1547337"/>
              <a:gd name="connsiteX2" fmla="*/ 1140295 w 1140295"/>
              <a:gd name="connsiteY2" fmla="*/ 1511371 h 1547337"/>
              <a:gd name="connsiteX3" fmla="*/ 1140295 w 1140295"/>
              <a:gd name="connsiteY3" fmla="*/ 1547337 h 1547337"/>
              <a:gd name="connsiteX4" fmla="*/ 0 w 1140295"/>
              <a:gd name="connsiteY4" fmla="*/ 1546600 h 1547337"/>
              <a:gd name="connsiteX5" fmla="*/ 0 w 1140295"/>
              <a:gd name="connsiteY5" fmla="*/ 180601 h 1547337"/>
              <a:gd name="connsiteX6" fmla="*/ 38100 w 1140295"/>
              <a:gd name="connsiteY6" fmla="*/ 188595 h 1547337"/>
              <a:gd name="connsiteX7" fmla="*/ 1135856 w 1140295"/>
              <a:gd name="connsiteY7" fmla="*/ 0 h 154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0295" h="1547337">
                <a:moveTo>
                  <a:pt x="1135856" y="0"/>
                </a:moveTo>
                <a:cubicBezTo>
                  <a:pt x="1137493" y="301675"/>
                  <a:pt x="1130620" y="1010349"/>
                  <a:pt x="1139172" y="1460872"/>
                </a:cubicBezTo>
                <a:lnTo>
                  <a:pt x="1140295" y="1511371"/>
                </a:lnTo>
                <a:lnTo>
                  <a:pt x="1140295" y="1547337"/>
                </a:lnTo>
                <a:lnTo>
                  <a:pt x="0" y="1546600"/>
                </a:lnTo>
                <a:lnTo>
                  <a:pt x="0" y="180601"/>
                </a:lnTo>
                <a:lnTo>
                  <a:pt x="38100" y="188595"/>
                </a:lnTo>
                <a:cubicBezTo>
                  <a:pt x="422989" y="249872"/>
                  <a:pt x="848836" y="86360"/>
                  <a:pt x="113585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5D97F4-306C-4FFF-9B40-38FF90B064C7}"/>
              </a:ext>
            </a:extLst>
          </p:cNvPr>
          <p:cNvSpPr/>
          <p:nvPr/>
        </p:nvSpPr>
        <p:spPr>
          <a:xfrm>
            <a:off x="2857848" y="3315143"/>
            <a:ext cx="2171353" cy="1959542"/>
          </a:xfrm>
          <a:custGeom>
            <a:avLst/>
            <a:gdLst>
              <a:gd name="connsiteX0" fmla="*/ 646066 w 2171353"/>
              <a:gd name="connsiteY0" fmla="*/ 4 h 1959542"/>
              <a:gd name="connsiteX1" fmla="*/ 997873 w 2171353"/>
              <a:gd name="connsiteY1" fmla="*/ 45277 h 1959542"/>
              <a:gd name="connsiteX2" fmla="*/ 2136144 w 2171353"/>
              <a:gd name="connsiteY2" fmla="*/ 586155 h 1959542"/>
              <a:gd name="connsiteX3" fmla="*/ 2171353 w 2171353"/>
              <a:gd name="connsiteY3" fmla="*/ 593543 h 1959542"/>
              <a:gd name="connsiteX4" fmla="*/ 2171353 w 2171353"/>
              <a:gd name="connsiteY4" fmla="*/ 1959542 h 1959542"/>
              <a:gd name="connsiteX5" fmla="*/ 0 w 2171353"/>
              <a:gd name="connsiteY5" fmla="*/ 1958139 h 1959542"/>
              <a:gd name="connsiteX6" fmla="*/ 0 w 2171353"/>
              <a:gd name="connsiteY6" fmla="*/ 130033 h 1959542"/>
              <a:gd name="connsiteX7" fmla="*/ 39777 w 2171353"/>
              <a:gd name="connsiteY7" fmla="*/ 116834 h 1959542"/>
              <a:gd name="connsiteX8" fmla="*/ 174913 w 2171353"/>
              <a:gd name="connsiteY8" fmla="*/ 75757 h 1959542"/>
              <a:gd name="connsiteX9" fmla="*/ 646066 w 2171353"/>
              <a:gd name="connsiteY9" fmla="*/ 4 h 1959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1353" h="1959542">
                <a:moveTo>
                  <a:pt x="646066" y="4"/>
                </a:moveTo>
                <a:cubicBezTo>
                  <a:pt x="753914" y="-264"/>
                  <a:pt x="870714" y="12416"/>
                  <a:pt x="997873" y="45277"/>
                </a:cubicBezTo>
                <a:cubicBezTo>
                  <a:pt x="1315770" y="127430"/>
                  <a:pt x="1764194" y="490590"/>
                  <a:pt x="2136144" y="586155"/>
                </a:cubicBezTo>
                <a:lnTo>
                  <a:pt x="2171353" y="593543"/>
                </a:lnTo>
                <a:lnTo>
                  <a:pt x="2171353" y="1959542"/>
                </a:lnTo>
                <a:lnTo>
                  <a:pt x="0" y="1958139"/>
                </a:lnTo>
                <a:lnTo>
                  <a:pt x="0" y="130033"/>
                </a:lnTo>
                <a:lnTo>
                  <a:pt x="39777" y="116834"/>
                </a:lnTo>
                <a:cubicBezTo>
                  <a:pt x="77599" y="104570"/>
                  <a:pt x="120303" y="91315"/>
                  <a:pt x="174913" y="75757"/>
                </a:cubicBezTo>
                <a:cubicBezTo>
                  <a:pt x="311438" y="36863"/>
                  <a:pt x="466319" y="450"/>
                  <a:pt x="646066" y="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EB09-5AD8-4197-B5BC-F2021D392288}"/>
              </a:ext>
            </a:extLst>
          </p:cNvPr>
          <p:cNvCxnSpPr>
            <a:cxnSpLocks/>
          </p:cNvCxnSpPr>
          <p:nvPr/>
        </p:nvCxnSpPr>
        <p:spPr>
          <a:xfrm>
            <a:off x="2053883" y="5275385"/>
            <a:ext cx="441725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790519-F544-4AE3-9C42-1EAC11B79D57}"/>
              </a:ext>
            </a:extLst>
          </p:cNvPr>
          <p:cNvCxnSpPr>
            <a:cxnSpLocks/>
          </p:cNvCxnSpPr>
          <p:nvPr/>
        </p:nvCxnSpPr>
        <p:spPr>
          <a:xfrm flipV="1">
            <a:off x="2489982" y="2628900"/>
            <a:ext cx="0" cy="304038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2401DE8-A738-467E-8D15-1B0D30181849}"/>
              </a:ext>
            </a:extLst>
          </p:cNvPr>
          <p:cNvSpPr/>
          <p:nvPr/>
        </p:nvSpPr>
        <p:spPr>
          <a:xfrm>
            <a:off x="1927275" y="3321748"/>
            <a:ext cx="5034240" cy="618649"/>
          </a:xfrm>
          <a:custGeom>
            <a:avLst/>
            <a:gdLst>
              <a:gd name="connsiteX0" fmla="*/ 0 w 5017471"/>
              <a:gd name="connsiteY0" fmla="*/ 364559 h 604751"/>
              <a:gd name="connsiteX1" fmla="*/ 548640 w 5017471"/>
              <a:gd name="connsiteY1" fmla="*/ 209814 h 604751"/>
              <a:gd name="connsiteX2" fmla="*/ 2152357 w 5017471"/>
              <a:gd name="connsiteY2" fmla="*/ 12867 h 604751"/>
              <a:gd name="connsiteX3" fmla="*/ 3516923 w 5017471"/>
              <a:gd name="connsiteY3" fmla="*/ 603710 h 604751"/>
              <a:gd name="connsiteX4" fmla="*/ 4881489 w 5017471"/>
              <a:gd name="connsiteY4" fmla="*/ 167611 h 604751"/>
              <a:gd name="connsiteX5" fmla="*/ 4895557 w 5017471"/>
              <a:gd name="connsiteY5" fmla="*/ 167611 h 604751"/>
              <a:gd name="connsiteX0" fmla="*/ 0 w 5017471"/>
              <a:gd name="connsiteY0" fmla="*/ 378055 h 618435"/>
              <a:gd name="connsiteX1" fmla="*/ 548640 w 5017471"/>
              <a:gd name="connsiteY1" fmla="*/ 223310 h 618435"/>
              <a:gd name="connsiteX2" fmla="*/ 1800665 w 5017471"/>
              <a:gd name="connsiteY2" fmla="*/ 12296 h 618435"/>
              <a:gd name="connsiteX3" fmla="*/ 3516923 w 5017471"/>
              <a:gd name="connsiteY3" fmla="*/ 617206 h 618435"/>
              <a:gd name="connsiteX4" fmla="*/ 4881489 w 5017471"/>
              <a:gd name="connsiteY4" fmla="*/ 181107 h 618435"/>
              <a:gd name="connsiteX5" fmla="*/ 4895557 w 5017471"/>
              <a:gd name="connsiteY5" fmla="*/ 181107 h 618435"/>
              <a:gd name="connsiteX0" fmla="*/ 0 w 5017471"/>
              <a:gd name="connsiteY0" fmla="*/ 367923 h 608303"/>
              <a:gd name="connsiteX1" fmla="*/ 548640 w 5017471"/>
              <a:gd name="connsiteY1" fmla="*/ 213178 h 608303"/>
              <a:gd name="connsiteX2" fmla="*/ 1800665 w 5017471"/>
              <a:gd name="connsiteY2" fmla="*/ 2164 h 608303"/>
              <a:gd name="connsiteX3" fmla="*/ 3516923 w 5017471"/>
              <a:gd name="connsiteY3" fmla="*/ 607074 h 608303"/>
              <a:gd name="connsiteX4" fmla="*/ 4881489 w 5017471"/>
              <a:gd name="connsiteY4" fmla="*/ 170975 h 608303"/>
              <a:gd name="connsiteX5" fmla="*/ 4895557 w 5017471"/>
              <a:gd name="connsiteY5" fmla="*/ 170975 h 608303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  <a:gd name="connsiteX0" fmla="*/ 0 w 5034240"/>
              <a:gd name="connsiteY0" fmla="*/ 378055 h 618649"/>
              <a:gd name="connsiteX1" fmla="*/ 548640 w 5034240"/>
              <a:gd name="connsiteY1" fmla="*/ 223310 h 618649"/>
              <a:gd name="connsiteX2" fmla="*/ 1800665 w 5034240"/>
              <a:gd name="connsiteY2" fmla="*/ 12296 h 618649"/>
              <a:gd name="connsiteX3" fmla="*/ 3277772 w 5034240"/>
              <a:gd name="connsiteY3" fmla="*/ 617206 h 618649"/>
              <a:gd name="connsiteX4" fmla="*/ 4881489 w 5034240"/>
              <a:gd name="connsiteY4" fmla="*/ 181107 h 618649"/>
              <a:gd name="connsiteX5" fmla="*/ 4895557 w 5034240"/>
              <a:gd name="connsiteY5" fmla="*/ 181107 h 6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4240" h="618649">
                <a:moveTo>
                  <a:pt x="0" y="378055"/>
                </a:moveTo>
                <a:cubicBezTo>
                  <a:pt x="201637" y="368090"/>
                  <a:pt x="347589" y="284270"/>
                  <a:pt x="548640" y="223310"/>
                </a:cubicBezTo>
                <a:cubicBezTo>
                  <a:pt x="749691" y="162350"/>
                  <a:pt x="1345810" y="-53353"/>
                  <a:pt x="1800665" y="12296"/>
                </a:cubicBezTo>
                <a:cubicBezTo>
                  <a:pt x="2255520" y="77945"/>
                  <a:pt x="2764301" y="589071"/>
                  <a:pt x="3277772" y="617206"/>
                </a:cubicBezTo>
                <a:cubicBezTo>
                  <a:pt x="3791243" y="645341"/>
                  <a:pt x="4611858" y="253790"/>
                  <a:pt x="4881489" y="181107"/>
                </a:cubicBezTo>
                <a:cubicBezTo>
                  <a:pt x="5151120" y="108424"/>
                  <a:pt x="5003409" y="144765"/>
                  <a:pt x="4895557" y="181107"/>
                </a:cubicBezTo>
              </a:path>
            </a:pathLst>
          </a:custGeom>
          <a:noFill/>
          <a:ln w="571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1EDDE-4518-4924-9DEE-36EAA8FDF312}"/>
              </a:ext>
            </a:extLst>
          </p:cNvPr>
          <p:cNvCxnSpPr>
            <a:cxnSpLocks/>
          </p:cNvCxnSpPr>
          <p:nvPr/>
        </p:nvCxnSpPr>
        <p:spPr>
          <a:xfrm flipV="1">
            <a:off x="6170295" y="3321748"/>
            <a:ext cx="0" cy="195367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A4422-FF28-4E02-97B4-88184DE003FA}"/>
              </a:ext>
            </a:extLst>
          </p:cNvPr>
          <p:cNvCxnSpPr>
            <a:cxnSpLocks/>
          </p:cNvCxnSpPr>
          <p:nvPr/>
        </p:nvCxnSpPr>
        <p:spPr>
          <a:xfrm flipV="1">
            <a:off x="2857992" y="3208020"/>
            <a:ext cx="0" cy="206740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/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FEA98A-9D52-4FE3-8BC7-E02A3648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76" y="5275345"/>
                <a:ext cx="242374" cy="369332"/>
              </a:xfrm>
              <a:prstGeom prst="rect">
                <a:avLst/>
              </a:prstGeom>
              <a:blipFill>
                <a:blip r:embed="rId3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4E4A6A-5249-4839-AA2F-F3518EC6FBB8}"/>
              </a:ext>
            </a:extLst>
          </p:cNvPr>
          <p:cNvCxnSpPr>
            <a:cxnSpLocks/>
          </p:cNvCxnSpPr>
          <p:nvPr/>
        </p:nvCxnSpPr>
        <p:spPr>
          <a:xfrm flipV="1">
            <a:off x="5029200" y="3321748"/>
            <a:ext cx="0" cy="195367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D7AB8B-01C2-4B46-81EA-DEB394172D0B}"/>
                  </a:ext>
                </a:extLst>
              </p:cNvPr>
              <p:cNvSpPr txBox="1"/>
              <p:nvPr/>
            </p:nvSpPr>
            <p:spPr>
              <a:xfrm>
                <a:off x="4932824" y="5275345"/>
                <a:ext cx="247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D7AB8B-01C2-4B46-81EA-DEB39417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24" y="5275345"/>
                <a:ext cx="247953" cy="369332"/>
              </a:xfrm>
              <a:prstGeom prst="rect">
                <a:avLst/>
              </a:prstGeom>
              <a:blipFill>
                <a:blip r:embed="rId4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F1C268-2132-4CC5-A577-89802E6F1658}"/>
                  </a:ext>
                </a:extLst>
              </p:cNvPr>
              <p:cNvSpPr txBox="1"/>
              <p:nvPr/>
            </p:nvSpPr>
            <p:spPr>
              <a:xfrm>
                <a:off x="2978114" y="2921247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F1C268-2132-4CC5-A577-89802E6F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14" y="2921247"/>
                <a:ext cx="247888" cy="369332"/>
              </a:xfrm>
              <a:prstGeom prst="rect">
                <a:avLst/>
              </a:prstGeom>
              <a:blipFill>
                <a:blip r:embed="rId5"/>
                <a:stretch>
                  <a:fillRect l="-45000" r="-4000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/>
              <p:nvPr/>
            </p:nvSpPr>
            <p:spPr>
              <a:xfrm>
                <a:off x="4704780" y="2923816"/>
                <a:ext cx="704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57BDB-8253-4198-8E2F-DEB524D6A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780" y="2923816"/>
                <a:ext cx="704039" cy="369332"/>
              </a:xfrm>
              <a:prstGeom prst="rect">
                <a:avLst/>
              </a:prstGeom>
              <a:blipFill>
                <a:blip r:embed="rId6"/>
                <a:stretch>
                  <a:fillRect l="-10435" r="-147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87F66E-E0FF-47F0-A3B8-597099895ABE}"/>
                  </a:ext>
                </a:extLst>
              </p:cNvPr>
              <p:cNvSpPr txBox="1"/>
              <p:nvPr/>
            </p:nvSpPr>
            <p:spPr>
              <a:xfrm>
                <a:off x="5788007" y="2929472"/>
                <a:ext cx="698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87F66E-E0FF-47F0-A3B8-597099895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07" y="2929472"/>
                <a:ext cx="698461" cy="369332"/>
              </a:xfrm>
              <a:prstGeom prst="rect">
                <a:avLst/>
              </a:prstGeom>
              <a:blipFill>
                <a:blip r:embed="rId7"/>
                <a:stretch>
                  <a:fillRect l="-9565" r="-1478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50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CEC68B-48B0-4B18-B2F3-D30C1A397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7460274"/>
              </p:ext>
            </p:extLst>
          </p:nvPr>
        </p:nvGraphicFramePr>
        <p:xfrm>
          <a:off x="260252" y="1415332"/>
          <a:ext cx="9537895" cy="4941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19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75B6F5F-DD46-41EA-9C23-CFCF615A2ADA}"/>
              </a:ext>
            </a:extLst>
          </p:cNvPr>
          <p:cNvCxnSpPr/>
          <p:nvPr/>
        </p:nvCxnSpPr>
        <p:spPr>
          <a:xfrm>
            <a:off x="1983543" y="5922498"/>
            <a:ext cx="626012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CC7408-FB96-4F5E-99CE-5D40777CE8D5}"/>
              </a:ext>
            </a:extLst>
          </p:cNvPr>
          <p:cNvCxnSpPr>
            <a:cxnSpLocks/>
          </p:cNvCxnSpPr>
          <p:nvPr/>
        </p:nvCxnSpPr>
        <p:spPr>
          <a:xfrm>
            <a:off x="3277772" y="1688123"/>
            <a:ext cx="0" cy="500369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7045BA-B45A-4801-9C66-7F30381A16A1}"/>
              </a:ext>
            </a:extLst>
          </p:cNvPr>
          <p:cNvSpPr/>
          <p:nvPr/>
        </p:nvSpPr>
        <p:spPr>
          <a:xfrm>
            <a:off x="1983544" y="3755367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rgbClr val="315597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2B85EB-7B9F-46D1-8895-D0F31BA40382}"/>
              </a:ext>
            </a:extLst>
          </p:cNvPr>
          <p:cNvSpPr/>
          <p:nvPr/>
        </p:nvSpPr>
        <p:spPr>
          <a:xfrm>
            <a:off x="1983544" y="2889146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rgbClr val="4672C2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48CCAC-3705-4C08-8426-A0CDAE47B969}"/>
              </a:ext>
            </a:extLst>
          </p:cNvPr>
          <p:cNvSpPr/>
          <p:nvPr/>
        </p:nvSpPr>
        <p:spPr>
          <a:xfrm>
            <a:off x="1983544" y="1998836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DB9E27-D041-470B-9204-F0462175FA3E}"/>
              </a:ext>
            </a:extLst>
          </p:cNvPr>
          <p:cNvSpPr/>
          <p:nvPr/>
        </p:nvSpPr>
        <p:spPr>
          <a:xfrm>
            <a:off x="1983544" y="4589584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rgbClr val="264274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627AE2-EFD6-4ADE-88CF-E9DDB34EC6CB}"/>
              </a:ext>
            </a:extLst>
          </p:cNvPr>
          <p:cNvSpPr/>
          <p:nvPr/>
        </p:nvSpPr>
        <p:spPr>
          <a:xfrm>
            <a:off x="1983544" y="1173063"/>
            <a:ext cx="5910695" cy="1949787"/>
          </a:xfrm>
          <a:custGeom>
            <a:avLst/>
            <a:gdLst>
              <a:gd name="connsiteX0" fmla="*/ 171076 w 5910695"/>
              <a:gd name="connsiteY0" fmla="*/ 1225702 h 1949787"/>
              <a:gd name="connsiteX1" fmla="*/ 213279 w 5910695"/>
              <a:gd name="connsiteY1" fmla="*/ 1281973 h 1949787"/>
              <a:gd name="connsiteX2" fmla="*/ 2281230 w 5910695"/>
              <a:gd name="connsiteY2" fmla="*/ 1915019 h 1949787"/>
              <a:gd name="connsiteX3" fmla="*/ 4897821 w 5910695"/>
              <a:gd name="connsiteY3" fmla="*/ 86219 h 1949787"/>
              <a:gd name="connsiteX4" fmla="*/ 5910695 w 5910695"/>
              <a:gd name="connsiteY4" fmla="*/ 466047 h 194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0695" h="1949787">
                <a:moveTo>
                  <a:pt x="171076" y="1225702"/>
                </a:moveTo>
                <a:cubicBezTo>
                  <a:pt x="16331" y="1196394"/>
                  <a:pt x="-138413" y="1167087"/>
                  <a:pt x="213279" y="1281973"/>
                </a:cubicBezTo>
                <a:cubicBezTo>
                  <a:pt x="564971" y="1396859"/>
                  <a:pt x="1500473" y="2114311"/>
                  <a:pt x="2281230" y="1915019"/>
                </a:cubicBezTo>
                <a:cubicBezTo>
                  <a:pt x="3061987" y="1715727"/>
                  <a:pt x="4292910" y="327714"/>
                  <a:pt x="4897821" y="86219"/>
                </a:cubicBezTo>
                <a:cubicBezTo>
                  <a:pt x="5502732" y="-155276"/>
                  <a:pt x="5706713" y="155385"/>
                  <a:pt x="5910695" y="466047"/>
                </a:cubicBezTo>
              </a:path>
            </a:pathLst>
          </a:custGeom>
          <a:noFill/>
          <a:ln w="57150">
            <a:solidFill>
              <a:schemeClr val="accent1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94</TotalTime>
  <Words>48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2</cp:revision>
  <dcterms:created xsi:type="dcterms:W3CDTF">2018-02-27T14:20:58Z</dcterms:created>
  <dcterms:modified xsi:type="dcterms:W3CDTF">2018-03-01T14:49:04Z</dcterms:modified>
</cp:coreProperties>
</file>