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5" r:id="rId2"/>
  </p:sldMasterIdLst>
  <p:notesMasterIdLst>
    <p:notesMasterId r:id="rId8"/>
  </p:notesMasterIdLst>
  <p:sldIdLst>
    <p:sldId id="564" r:id="rId3"/>
    <p:sldId id="573" r:id="rId4"/>
    <p:sldId id="577" r:id="rId5"/>
    <p:sldId id="578" r:id="rId6"/>
    <p:sldId id="575" r:id="rId7"/>
  </p:sldIdLst>
  <p:sldSz cx="14400213" cy="89995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7" d="100"/>
          <a:sy n="67" d="100"/>
        </p:scale>
        <p:origin x="3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BD7A2-1C8E-4B49-ADF0-02BFB1DDE38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0B8C6-E51E-4DF5-B2F6-F5F32C7B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25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14400213" cy="8999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7" y="1966569"/>
            <a:ext cx="12240181" cy="2637365"/>
          </a:xfrm>
        </p:spPr>
        <p:txBody>
          <a:bodyPr anchor="b">
            <a:normAutofit/>
          </a:bodyPr>
          <a:lstStyle>
            <a:lvl1pPr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17" y="4751840"/>
            <a:ext cx="12240181" cy="1133275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5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162" y="6116708"/>
            <a:ext cx="2441554" cy="227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6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" y="0"/>
            <a:ext cx="14400213" cy="8999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7" y="363906"/>
            <a:ext cx="13612700" cy="10728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0006" y="1433260"/>
            <a:ext cx="13680202" cy="799959"/>
          </a:xfrm>
        </p:spPr>
        <p:txBody>
          <a:bodyPr/>
          <a:lstStyle>
            <a:lvl1pPr marL="0" indent="0">
              <a:buNone/>
              <a:defRPr b="0">
                <a:solidFill>
                  <a:schemeClr val="accent5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13320200" y="8301703"/>
            <a:ext cx="685419" cy="44938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2504" y="8344746"/>
            <a:ext cx="3360050" cy="47997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9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2504" y="8344746"/>
            <a:ext cx="3360050" cy="47997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8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" y="0"/>
            <a:ext cx="14400213" cy="8999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13320200" y="8301703"/>
            <a:ext cx="685419" cy="44938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2504" y="8344746"/>
            <a:ext cx="3360050" cy="47997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09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2504" y="8344746"/>
            <a:ext cx="3360050" cy="47997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6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14400213" cy="8999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13320200" y="8301703"/>
            <a:ext cx="685419" cy="44938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2504" y="8344746"/>
            <a:ext cx="3360050" cy="47997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85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reak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4400213" cy="79662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2508" y="3566484"/>
            <a:ext cx="13657701" cy="2799856"/>
          </a:xfrm>
        </p:spPr>
        <p:txBody>
          <a:bodyPr anchor="b">
            <a:normAutofit/>
          </a:bodyPr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2749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reak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4400213" cy="79662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2508" y="3566484"/>
            <a:ext cx="13657701" cy="2799856"/>
          </a:xfrm>
        </p:spPr>
        <p:txBody>
          <a:bodyPr anchor="b">
            <a:normAutofit/>
          </a:bodyPr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9363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9469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057" y="1699913"/>
            <a:ext cx="6541372" cy="4126423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3795374" y="6366340"/>
            <a:ext cx="6480096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4267" baseline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</a:t>
            </a:r>
            <a:endParaRPr lang="en-US" sz="4267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475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14400213" cy="8999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057" y="1699913"/>
            <a:ext cx="6541372" cy="4126423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3795374" y="6366340"/>
            <a:ext cx="6480096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4267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</a:t>
            </a:r>
            <a:endParaRPr lang="en-US" sz="4267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97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7" y="1966569"/>
            <a:ext cx="12240181" cy="2637365"/>
          </a:xfrm>
        </p:spPr>
        <p:txBody>
          <a:bodyPr anchor="b">
            <a:normAutofit/>
          </a:bodyPr>
          <a:lstStyle>
            <a:lvl1pPr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17" y="4751840"/>
            <a:ext cx="12240181" cy="1133275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accent5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26826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5" y="2395711"/>
            <a:ext cx="6120091" cy="57101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9" y="2395711"/>
            <a:ext cx="6120091" cy="57101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53F-4205-439F-B829-BA821FBF09D4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2504" y="8344746"/>
            <a:ext cx="3360050" cy="479975"/>
          </a:xfrm>
          <a:prstGeom prst="rect">
            <a:avLst/>
          </a:prstGeom>
        </p:spPr>
        <p:txBody>
          <a:bodyPr/>
          <a:lstStyle/>
          <a:p>
            <a:fld id="{F5E47AF5-717D-4266-AED6-9E8EB8D80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7232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u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WIzznOPI2hG1INZJt4idUsHHCABedC-q7wSCZKPGLyUlWPQy5i_c67nW77hG4qo0Tcbr5QVAdQyn4n6FTcHGZGjwE1kdpk4wuXst7yeIgpP31jpOuWr_eLuq6HnZvG5stlXWIw5ufL8.png" descr="WIzznOPI2hG1INZJt4idUsHHCABedC-q7wSCZKPGLyUlWPQy5i_c67nW77hG4qo0Tcbr5QVAdQyn4n6FTcHGZGjwE1kdpk4wuXst7yeIgpP31jpOuWr_eLuq6HnZvG5stlXWIw5ufL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153" y="7885362"/>
            <a:ext cx="1063059" cy="820862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Slide Number"/>
          <p:cNvSpPr>
            <a:spLocks noGrp="1"/>
          </p:cNvSpPr>
          <p:nvPr>
            <p:ph type="sldNum" sz="quarter" idx="2"/>
          </p:nvPr>
        </p:nvSpPr>
        <p:spPr>
          <a:xfrm>
            <a:off x="9540142" y="8114057"/>
            <a:ext cx="2520037" cy="4543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3664599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rona tytułow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ymbol zastępczy tekstu 24">
            <a:extLst>
              <a:ext uri="{FF2B5EF4-FFF2-40B4-BE49-F238E27FC236}">
                <a16:creationId xmlns:a16="http://schemas.microsoft.com/office/drawing/2014/main" id="{F475CACA-DE2C-45A1-BCB8-1FF66AA298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3135" y="6902066"/>
            <a:ext cx="13120295" cy="107077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400" baseline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dirty="0" err="1"/>
              <a:t>Session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26" name="Tytuł 25">
            <a:extLst>
              <a:ext uri="{FF2B5EF4-FFF2-40B4-BE49-F238E27FC236}">
                <a16:creationId xmlns:a16="http://schemas.microsoft.com/office/drawing/2014/main" id="{93CA10F2-CE27-440A-8974-F1C2B28A7D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134" y="5962732"/>
            <a:ext cx="9380884" cy="82401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Speaker </a:t>
            </a:r>
            <a:r>
              <a:rPr lang="pl-PL" dirty="0" err="1"/>
              <a:t>Name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193700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4400213" cy="8999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35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966567"/>
            <a:ext cx="12240181" cy="2637365"/>
          </a:xfrm>
        </p:spPr>
        <p:txBody>
          <a:bodyPr anchor="b">
            <a:normAutofit/>
          </a:bodyPr>
          <a:lstStyle>
            <a:lvl1pPr>
              <a:defRPr sz="6299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16" y="4751840"/>
            <a:ext cx="12240181" cy="1133275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5"/>
                </a:solidFill>
              </a:defRPr>
            </a:lvl1pPr>
            <a:lvl2pPr marL="719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9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9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7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99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19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39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59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162" y="6116708"/>
            <a:ext cx="2441554" cy="227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960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966567"/>
            <a:ext cx="12240181" cy="2637365"/>
          </a:xfrm>
        </p:spPr>
        <p:txBody>
          <a:bodyPr anchor="b">
            <a:normAutofit/>
          </a:bodyPr>
          <a:lstStyle>
            <a:lvl1pPr>
              <a:defRPr sz="6299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16" y="4751840"/>
            <a:ext cx="12240181" cy="1133275"/>
          </a:xfrm>
        </p:spPr>
        <p:txBody>
          <a:bodyPr>
            <a:normAutofit/>
          </a:bodyPr>
          <a:lstStyle>
            <a:lvl1pPr marL="0" indent="0" algn="l">
              <a:buNone/>
              <a:defRPr sz="3780">
                <a:solidFill>
                  <a:schemeClr val="accent5"/>
                </a:solidFill>
              </a:defRPr>
            </a:lvl1pPr>
            <a:lvl2pPr marL="719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9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9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7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99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19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39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59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044604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8" b="8589"/>
          <a:stretch/>
        </p:blipFill>
        <p:spPr bwMode="auto">
          <a:xfrm>
            <a:off x="3" y="1"/>
            <a:ext cx="14400212" cy="902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3998373"/>
            <a:ext cx="14400213" cy="1002794"/>
          </a:xfrm>
          <a:prstGeom prst="rect">
            <a:avLst/>
          </a:prstGeom>
          <a:solidFill>
            <a:srgbClr val="1C2B30">
              <a:alpha val="65098"/>
            </a:srgbClr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2500" tIns="112500" rIns="112500" bIns="112500" numCol="1" spcCol="38100" rtlCol="0" anchor="ctr">
            <a:spAutoFit/>
          </a:bodyPr>
          <a:lstStyle/>
          <a:p>
            <a:pPr marL="0" marR="0" indent="0" algn="ctr" defTabSz="91997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4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966567"/>
            <a:ext cx="12240181" cy="2637365"/>
          </a:xfrm>
        </p:spPr>
        <p:txBody>
          <a:bodyPr anchor="b">
            <a:normAutofit/>
          </a:bodyPr>
          <a:lstStyle>
            <a:lvl1pPr>
              <a:defRPr sz="6299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16" y="4751840"/>
            <a:ext cx="12240181" cy="1133275"/>
          </a:xfrm>
        </p:spPr>
        <p:txBody>
          <a:bodyPr>
            <a:normAutofit/>
          </a:bodyPr>
          <a:lstStyle>
            <a:lvl1pPr marL="0" indent="0" algn="l">
              <a:buNone/>
              <a:defRPr sz="3780">
                <a:solidFill>
                  <a:schemeClr val="accent5"/>
                </a:solidFill>
              </a:defRPr>
            </a:lvl1pPr>
            <a:lvl2pPr marL="719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9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9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7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99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19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39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59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162" y="6116708"/>
            <a:ext cx="2441554" cy="227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463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 b="19040"/>
          <a:stretch/>
        </p:blipFill>
        <p:spPr bwMode="auto">
          <a:xfrm>
            <a:off x="0" y="1"/>
            <a:ext cx="14400213" cy="899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3998373"/>
            <a:ext cx="14400213" cy="1002794"/>
          </a:xfrm>
          <a:prstGeom prst="rect">
            <a:avLst/>
          </a:prstGeom>
          <a:solidFill>
            <a:srgbClr val="1C2B30">
              <a:alpha val="65098"/>
            </a:srgbClr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2500" tIns="112500" rIns="112500" bIns="112500" numCol="1" spcCol="38100" rtlCol="0" anchor="ctr">
            <a:spAutoFit/>
          </a:bodyPr>
          <a:lstStyle/>
          <a:p>
            <a:pPr marL="0" marR="0" indent="0" algn="ctr" defTabSz="91997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4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966567"/>
            <a:ext cx="12240181" cy="2637365"/>
          </a:xfrm>
        </p:spPr>
        <p:txBody>
          <a:bodyPr anchor="b">
            <a:normAutofit/>
          </a:bodyPr>
          <a:lstStyle>
            <a:lvl1pPr>
              <a:defRPr sz="6299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16" y="4751840"/>
            <a:ext cx="12240181" cy="1133275"/>
          </a:xfrm>
        </p:spPr>
        <p:txBody>
          <a:bodyPr>
            <a:normAutofit/>
          </a:bodyPr>
          <a:lstStyle>
            <a:lvl1pPr marL="0" indent="0" algn="l">
              <a:buNone/>
              <a:defRPr sz="3780">
                <a:solidFill>
                  <a:schemeClr val="accent5"/>
                </a:solidFill>
              </a:defRPr>
            </a:lvl1pPr>
            <a:lvl2pPr marL="719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9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9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79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99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19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39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59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162" y="6116708"/>
            <a:ext cx="2441554" cy="227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062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14422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4400213" cy="8999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35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13320199" y="8301702"/>
            <a:ext cx="685419" cy="44938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2504" y="8344746"/>
            <a:ext cx="3360050" cy="479975"/>
          </a:xfrm>
          <a:prstGeom prst="rect">
            <a:avLst/>
          </a:prstGeom>
        </p:spPr>
        <p:txBody>
          <a:bodyPr anchor="ctr"/>
          <a:lstStyle>
            <a:lvl1pPr>
              <a:defRPr sz="141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468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7" y="363905"/>
            <a:ext cx="13612700" cy="10728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7" y="2366546"/>
            <a:ext cx="13612700" cy="5676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0006" y="1433260"/>
            <a:ext cx="13680202" cy="799959"/>
          </a:xfrm>
        </p:spPr>
        <p:txBody>
          <a:bodyPr/>
          <a:lstStyle>
            <a:lvl1pPr marL="0" indent="0">
              <a:buNone/>
              <a:defRPr b="0">
                <a:solidFill>
                  <a:schemeClr val="accent5"/>
                </a:solidFill>
              </a:defRPr>
            </a:lvl1pPr>
            <a:lvl2pPr marL="719981" indent="0">
              <a:buNone/>
              <a:defRPr/>
            </a:lvl2pPr>
            <a:lvl3pPr marL="1439962" indent="0">
              <a:buNone/>
              <a:defRPr/>
            </a:lvl3pPr>
            <a:lvl4pPr marL="2159941" indent="0">
              <a:buNone/>
              <a:defRPr/>
            </a:lvl4pPr>
            <a:lvl5pPr marL="287992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2504" y="8344746"/>
            <a:ext cx="3360050" cy="479975"/>
          </a:xfrm>
          <a:prstGeom prst="rect">
            <a:avLst/>
          </a:prstGeom>
        </p:spPr>
        <p:txBody>
          <a:bodyPr anchor="ctr"/>
          <a:lstStyle>
            <a:lvl1pPr>
              <a:defRPr sz="1417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8" b="8589"/>
          <a:stretch/>
        </p:blipFill>
        <p:spPr bwMode="auto">
          <a:xfrm>
            <a:off x="3" y="1"/>
            <a:ext cx="14400212" cy="902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1" y="4075265"/>
            <a:ext cx="14400213" cy="849013"/>
          </a:xfrm>
          <a:prstGeom prst="rect">
            <a:avLst/>
          </a:prstGeom>
          <a:solidFill>
            <a:srgbClr val="1C2B30">
              <a:alpha val="65098"/>
            </a:srgbClr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5249" tIns="95249" rIns="95249" bIns="95249" numCol="1" spcCol="38100" rtlCol="0" anchor="ctr">
            <a:spAutoFit/>
          </a:bodyPr>
          <a:lstStyle/>
          <a:p>
            <a:pPr marL="0" marR="0" indent="0" algn="ctr" defTabSz="778914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267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7" y="1966569"/>
            <a:ext cx="12240181" cy="2637365"/>
          </a:xfrm>
        </p:spPr>
        <p:txBody>
          <a:bodyPr anchor="b">
            <a:normAutofit/>
          </a:bodyPr>
          <a:lstStyle>
            <a:lvl1pPr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17" y="4751840"/>
            <a:ext cx="12240181" cy="1133275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accent5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162" y="6116708"/>
            <a:ext cx="2441554" cy="227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068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4400213" cy="8999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35"/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13320199" y="8301702"/>
            <a:ext cx="685419" cy="44938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7" y="363905"/>
            <a:ext cx="13612700" cy="10728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7" y="2366546"/>
            <a:ext cx="13612700" cy="56761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0006" y="1433260"/>
            <a:ext cx="13680202" cy="799959"/>
          </a:xfrm>
        </p:spPr>
        <p:txBody>
          <a:bodyPr/>
          <a:lstStyle>
            <a:lvl1pPr marL="0" indent="0">
              <a:buNone/>
              <a:defRPr b="0">
                <a:solidFill>
                  <a:schemeClr val="accent5"/>
                </a:solidFill>
              </a:defRPr>
            </a:lvl1pPr>
            <a:lvl2pPr marL="719981" indent="0">
              <a:buNone/>
              <a:defRPr/>
            </a:lvl2pPr>
            <a:lvl3pPr marL="1439962" indent="0">
              <a:buNone/>
              <a:defRPr/>
            </a:lvl3pPr>
            <a:lvl4pPr marL="2159941" indent="0">
              <a:buNone/>
              <a:defRPr/>
            </a:lvl4pPr>
            <a:lvl5pPr marL="287992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2379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0006" y="1433260"/>
            <a:ext cx="13680202" cy="799959"/>
          </a:xfrm>
        </p:spPr>
        <p:txBody>
          <a:bodyPr/>
          <a:lstStyle>
            <a:lvl1pPr marL="0" indent="0">
              <a:buNone/>
              <a:defRPr b="0">
                <a:solidFill>
                  <a:schemeClr val="accent5"/>
                </a:solidFill>
              </a:defRPr>
            </a:lvl1pPr>
            <a:lvl2pPr marL="719981" indent="0">
              <a:buNone/>
              <a:defRPr/>
            </a:lvl2pPr>
            <a:lvl3pPr marL="1439962" indent="0">
              <a:buNone/>
              <a:defRPr/>
            </a:lvl3pPr>
            <a:lvl4pPr marL="2159941" indent="0">
              <a:buNone/>
              <a:defRPr/>
            </a:lvl4pPr>
            <a:lvl5pPr marL="287992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57220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4400213" cy="8999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35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7" y="363905"/>
            <a:ext cx="13612700" cy="10728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0006" y="1433260"/>
            <a:ext cx="13680202" cy="799959"/>
          </a:xfrm>
        </p:spPr>
        <p:txBody>
          <a:bodyPr/>
          <a:lstStyle>
            <a:lvl1pPr marL="0" indent="0">
              <a:buNone/>
              <a:defRPr b="0">
                <a:solidFill>
                  <a:schemeClr val="accent5"/>
                </a:solidFill>
              </a:defRPr>
            </a:lvl1pPr>
            <a:lvl2pPr marL="719981" indent="0">
              <a:buNone/>
              <a:defRPr/>
            </a:lvl2pPr>
            <a:lvl3pPr marL="1439962" indent="0">
              <a:buNone/>
              <a:defRPr/>
            </a:lvl3pPr>
            <a:lvl4pPr marL="2159941" indent="0">
              <a:buNone/>
              <a:defRPr/>
            </a:lvl4pPr>
            <a:lvl5pPr marL="287992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13320199" y="8301702"/>
            <a:ext cx="685419" cy="44938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2504" y="8344746"/>
            <a:ext cx="3360050" cy="479975"/>
          </a:xfrm>
          <a:prstGeom prst="rect">
            <a:avLst/>
          </a:prstGeom>
        </p:spPr>
        <p:txBody>
          <a:bodyPr anchor="ctr"/>
          <a:lstStyle>
            <a:lvl1pPr>
              <a:defRPr sz="141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296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2504" y="8344746"/>
            <a:ext cx="3360050" cy="479975"/>
          </a:xfrm>
          <a:prstGeom prst="rect">
            <a:avLst/>
          </a:prstGeom>
        </p:spPr>
        <p:txBody>
          <a:bodyPr anchor="ctr"/>
          <a:lstStyle>
            <a:lvl1pPr>
              <a:defRPr sz="1417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83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4400213" cy="8999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35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13320199" y="8301702"/>
            <a:ext cx="685419" cy="44938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2504" y="8344746"/>
            <a:ext cx="3360050" cy="479975"/>
          </a:xfrm>
          <a:prstGeom prst="rect">
            <a:avLst/>
          </a:prstGeom>
        </p:spPr>
        <p:txBody>
          <a:bodyPr anchor="ctr"/>
          <a:lstStyle>
            <a:lvl1pPr>
              <a:defRPr sz="141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587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2504" y="8344746"/>
            <a:ext cx="3360050" cy="479975"/>
          </a:xfrm>
          <a:prstGeom prst="rect">
            <a:avLst/>
          </a:prstGeom>
        </p:spPr>
        <p:txBody>
          <a:bodyPr anchor="ctr"/>
          <a:lstStyle>
            <a:lvl1pPr>
              <a:defRPr sz="1417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285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4400213" cy="8999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35"/>
          </a:p>
        </p:txBody>
      </p:sp>
      <p:pic>
        <p:nvPicPr>
          <p:cNvPr id="6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13320199" y="8301702"/>
            <a:ext cx="685419" cy="44938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2504" y="8344746"/>
            <a:ext cx="3360050" cy="479975"/>
          </a:xfrm>
          <a:prstGeom prst="rect">
            <a:avLst/>
          </a:prstGeom>
        </p:spPr>
        <p:txBody>
          <a:bodyPr anchor="ctr"/>
          <a:lstStyle>
            <a:lvl1pPr>
              <a:defRPr sz="141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709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reak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4400213" cy="79662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3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2507" y="3566484"/>
            <a:ext cx="13657701" cy="2799856"/>
          </a:xfrm>
        </p:spPr>
        <p:txBody>
          <a:bodyPr anchor="b">
            <a:normAutofit/>
          </a:bodyPr>
          <a:lstStyle>
            <a:lvl1pPr marL="0" indent="0">
              <a:buNone/>
              <a:defRPr sz="566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5850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reak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4400213" cy="79662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3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2507" y="3566484"/>
            <a:ext cx="13657701" cy="2799856"/>
          </a:xfrm>
        </p:spPr>
        <p:txBody>
          <a:bodyPr anchor="b">
            <a:normAutofit/>
          </a:bodyPr>
          <a:lstStyle>
            <a:lvl1pPr marL="0" indent="0">
              <a:buNone/>
              <a:defRPr sz="566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08065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534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 b="19040"/>
          <a:stretch/>
        </p:blipFill>
        <p:spPr bwMode="auto">
          <a:xfrm>
            <a:off x="1" y="1"/>
            <a:ext cx="14400213" cy="899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1" y="4075265"/>
            <a:ext cx="14400213" cy="849013"/>
          </a:xfrm>
          <a:prstGeom prst="rect">
            <a:avLst/>
          </a:prstGeom>
          <a:solidFill>
            <a:srgbClr val="1C2B30">
              <a:alpha val="65098"/>
            </a:srgbClr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5249" tIns="95249" rIns="95249" bIns="95249" numCol="1" spcCol="38100" rtlCol="0" anchor="ctr">
            <a:spAutoFit/>
          </a:bodyPr>
          <a:lstStyle/>
          <a:p>
            <a:pPr marL="0" marR="0" indent="0" algn="ctr" defTabSz="778914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267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7" y="1966569"/>
            <a:ext cx="12240181" cy="2637365"/>
          </a:xfrm>
        </p:spPr>
        <p:txBody>
          <a:bodyPr anchor="b">
            <a:normAutofit/>
          </a:bodyPr>
          <a:lstStyle>
            <a:lvl1pPr>
              <a:defRPr sz="5333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17" y="4751840"/>
            <a:ext cx="12240181" cy="1133275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accent5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162" y="6116708"/>
            <a:ext cx="2441554" cy="227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30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057" y="1699913"/>
            <a:ext cx="6541372" cy="4126423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3795374" y="6366340"/>
            <a:ext cx="648009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4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5040" baseline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</a:t>
            </a:r>
            <a:endParaRPr lang="en-US" sz="504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2366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4400213" cy="8999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35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057" y="1699913"/>
            <a:ext cx="6541372" cy="4126423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3795374" y="6366340"/>
            <a:ext cx="648009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4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504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</a:t>
            </a:r>
            <a:endParaRPr lang="en-US" sz="504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2439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395711"/>
            <a:ext cx="6120091" cy="57101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395711"/>
            <a:ext cx="6120091" cy="57101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53F-4205-439F-B829-BA821FBF09D4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2504" y="8344746"/>
            <a:ext cx="3360050" cy="479975"/>
          </a:xfrm>
          <a:prstGeom prst="rect">
            <a:avLst/>
          </a:prstGeom>
        </p:spPr>
        <p:txBody>
          <a:bodyPr/>
          <a:lstStyle/>
          <a:p>
            <a:fld id="{F5E47AF5-717D-4266-AED6-9E8EB8D80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5561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u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WIzznOPI2hG1INZJt4idUsHHCABedC-q7wSCZKPGLyUlWPQy5i_c67nW77hG4qo0Tcbr5QVAdQyn4n6FTcHGZGjwE1kdpk4wuXst7yeIgpP31jpOuWr_eLuq6HnZvG5stlXWIw5ufL8.png" descr="WIzznOPI2hG1INZJt4idUsHHCABedC-q7wSCZKPGLyUlWPQy5i_c67nW77hG4qo0Tcbr5QVAdQyn4n6FTcHGZGjwE1kdpk4wuXst7yeIgpP31jpOuWr_eLuq6HnZvG5stlXWIw5ufL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152" y="7885361"/>
            <a:ext cx="1063059" cy="820862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Slide Number"/>
          <p:cNvSpPr>
            <a:spLocks noGrp="1"/>
          </p:cNvSpPr>
          <p:nvPr>
            <p:ph type="sldNum" sz="quarter" idx="2"/>
          </p:nvPr>
        </p:nvSpPr>
        <p:spPr>
          <a:xfrm>
            <a:off x="9540141" y="8114055"/>
            <a:ext cx="2520037" cy="45436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4474999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rona tytułow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ymbol zastępczy tekstu 24">
            <a:extLst>
              <a:ext uri="{FF2B5EF4-FFF2-40B4-BE49-F238E27FC236}">
                <a16:creationId xmlns:a16="http://schemas.microsoft.com/office/drawing/2014/main" id="{F475CACA-DE2C-45A1-BCB8-1FF66AA298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3134" y="6902065"/>
            <a:ext cx="13120295" cy="107077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197" baseline="0">
                <a:solidFill>
                  <a:schemeClr val="bg1"/>
                </a:solidFill>
              </a:defRPr>
            </a:lvl1pPr>
            <a:lvl2pPr marL="539999" indent="0">
              <a:buFontTx/>
              <a:buNone/>
              <a:defRPr/>
            </a:lvl2pPr>
            <a:lvl3pPr marL="1079998" indent="0">
              <a:buFontTx/>
              <a:buNone/>
              <a:defRPr/>
            </a:lvl3pPr>
            <a:lvl4pPr marL="1619997" indent="0">
              <a:buFontTx/>
              <a:buNone/>
              <a:defRPr/>
            </a:lvl4pPr>
            <a:lvl5pPr marL="2159996" indent="0">
              <a:buFontTx/>
              <a:buNone/>
              <a:defRPr/>
            </a:lvl5pPr>
          </a:lstStyle>
          <a:p>
            <a:pPr lvl="0"/>
            <a:r>
              <a:rPr lang="pl-PL" dirty="0" err="1"/>
              <a:t>Session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26" name="Tytuł 25">
            <a:extLst>
              <a:ext uri="{FF2B5EF4-FFF2-40B4-BE49-F238E27FC236}">
                <a16:creationId xmlns:a16="http://schemas.microsoft.com/office/drawing/2014/main" id="{93CA10F2-CE27-440A-8974-F1C2B28A7D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134" y="5962731"/>
            <a:ext cx="9380884" cy="824017"/>
          </a:xfrm>
        </p:spPr>
        <p:txBody>
          <a:bodyPr>
            <a:normAutofit/>
          </a:bodyPr>
          <a:lstStyle>
            <a:lvl1pPr>
              <a:defRPr sz="4252">
                <a:solidFill>
                  <a:schemeClr val="bg1"/>
                </a:solidFill>
              </a:defRPr>
            </a:lvl1pPr>
          </a:lstStyle>
          <a:p>
            <a:r>
              <a:rPr lang="pl-PL" dirty="0"/>
              <a:t>Speaker </a:t>
            </a:r>
            <a:r>
              <a:rPr lang="pl-PL" dirty="0" err="1"/>
              <a:t>Name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17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487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" y="0"/>
            <a:ext cx="14400213" cy="8999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13320200" y="8301703"/>
            <a:ext cx="685419" cy="44938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2504" y="8344746"/>
            <a:ext cx="3360050" cy="47997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1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7" y="363906"/>
            <a:ext cx="13612700" cy="10728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7" y="2366546"/>
            <a:ext cx="13612700" cy="5676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0006" y="1433260"/>
            <a:ext cx="13680202" cy="799959"/>
          </a:xfrm>
        </p:spPr>
        <p:txBody>
          <a:bodyPr/>
          <a:lstStyle>
            <a:lvl1pPr marL="0" indent="0">
              <a:buNone/>
              <a:defRPr b="0">
                <a:solidFill>
                  <a:schemeClr val="accent5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2504" y="8344746"/>
            <a:ext cx="3360050" cy="47997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9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14400213" cy="8999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13320200" y="8301703"/>
            <a:ext cx="685419" cy="44938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7" y="363906"/>
            <a:ext cx="13612700" cy="10728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7" y="2366546"/>
            <a:ext cx="13612700" cy="567613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0006" y="1433260"/>
            <a:ext cx="13680202" cy="799959"/>
          </a:xfrm>
        </p:spPr>
        <p:txBody>
          <a:bodyPr/>
          <a:lstStyle>
            <a:lvl1pPr marL="0" indent="0">
              <a:buNone/>
              <a:defRPr b="0">
                <a:solidFill>
                  <a:schemeClr val="accent5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864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60006" y="1433260"/>
            <a:ext cx="13680202" cy="799959"/>
          </a:xfrm>
        </p:spPr>
        <p:txBody>
          <a:bodyPr/>
          <a:lstStyle>
            <a:lvl1pPr marL="0" indent="0">
              <a:buNone/>
              <a:defRPr b="0">
                <a:solidFill>
                  <a:schemeClr val="accent5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960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2506" y="363906"/>
            <a:ext cx="13612700" cy="1072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506" y="1699914"/>
            <a:ext cx="13612700" cy="6342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225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</p:sldLayoutIdLst>
  <p:hf hdr="0" ftr="0" dt="0"/>
  <p:txStyles>
    <p:titleStyle>
      <a:lvl1pPr algn="l" defTabSz="1219170" rtl="0" eaLnBrk="1" latinLnBrk="0" hangingPunct="1">
        <a:spcBef>
          <a:spcPct val="0"/>
        </a:spcBef>
        <a:buNone/>
        <a:defRPr sz="4267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sz="2667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90575" indent="-380990" algn="l" defTabSz="1219170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3962" indent="-304792" algn="l" defTabSz="1219170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sz="2133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3547" indent="-304792" algn="l" defTabSz="1219170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–"/>
        <a:defRPr sz="1867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3131" indent="-304792" algn="l" defTabSz="1219170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»"/>
        <a:defRPr sz="1867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2506" y="363905"/>
            <a:ext cx="13612700" cy="1072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506" y="1699914"/>
            <a:ext cx="13612700" cy="6342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315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</p:sldLayoutIdLst>
  <p:hf hdr="0" ftr="0" dt="0"/>
  <p:txStyles>
    <p:titleStyle>
      <a:lvl1pPr algn="l" defTabSz="1439962" rtl="0" eaLnBrk="1" latinLnBrk="0" hangingPunct="1">
        <a:spcBef>
          <a:spcPct val="0"/>
        </a:spcBef>
        <a:buNone/>
        <a:defRPr sz="504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539986" indent="-539986" algn="l" defTabSz="1439962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sz="315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169968" indent="-449987" algn="l" defTabSz="1439962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–"/>
        <a:defRPr sz="2835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799952" indent="-359990" algn="l" defTabSz="1439962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sz="2519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519932" indent="-359990" algn="l" defTabSz="1439962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–"/>
        <a:defRPr sz="2205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3239912" indent="-359990" algn="l" defTabSz="1439962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»"/>
        <a:defRPr sz="2205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959893" indent="-359990" algn="l" defTabSz="1439962" rtl="0" eaLnBrk="1" latinLnBrk="0" hangingPunct="1">
        <a:spcBef>
          <a:spcPct val="20000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6pPr>
      <a:lvl7pPr marL="4679874" indent="-359990" algn="l" defTabSz="1439962" rtl="0" eaLnBrk="1" latinLnBrk="0" hangingPunct="1">
        <a:spcBef>
          <a:spcPct val="20000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7pPr>
      <a:lvl8pPr marL="5399855" indent="-359990" algn="l" defTabSz="1439962" rtl="0" eaLnBrk="1" latinLnBrk="0" hangingPunct="1">
        <a:spcBef>
          <a:spcPct val="20000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8pPr>
      <a:lvl9pPr marL="6119834" indent="-359990" algn="l" defTabSz="1439962" rtl="0" eaLnBrk="1" latinLnBrk="0" hangingPunct="1">
        <a:spcBef>
          <a:spcPct val="20000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62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81" algn="l" defTabSz="1439962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62" algn="l" defTabSz="1439962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41" algn="l" defTabSz="1439962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22" algn="l" defTabSz="1439962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03" algn="l" defTabSz="1439962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884" algn="l" defTabSz="1439962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864" algn="l" defTabSz="1439962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844" algn="l" defTabSz="1439962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191D278-C521-4922-9AB2-2B650B148A19}"/>
              </a:ext>
            </a:extLst>
          </p:cNvPr>
          <p:cNvGrpSpPr/>
          <p:nvPr/>
        </p:nvGrpSpPr>
        <p:grpSpPr>
          <a:xfrm>
            <a:off x="2497717" y="1434573"/>
            <a:ext cx="2590343" cy="2443776"/>
            <a:chOff x="4261581" y="1004165"/>
            <a:chExt cx="2417012" cy="228025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102E7B7-3EC2-4034-BA86-B60B24241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1581" y="1410160"/>
              <a:ext cx="2296590" cy="1874257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C443F8-A084-4787-AE52-C50AE282758F}"/>
                </a:ext>
              </a:extLst>
            </p:cNvPr>
            <p:cNvSpPr/>
            <p:nvPr/>
          </p:nvSpPr>
          <p:spPr>
            <a:xfrm>
              <a:off x="6082989" y="1004165"/>
              <a:ext cx="595604" cy="594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079998">
                <a:defRPr/>
              </a:pPr>
              <a:r>
                <a:rPr lang="en-GB" sz="3543" dirty="0">
                  <a:solidFill>
                    <a:srgbClr val="333333"/>
                  </a:solidFill>
                  <a:latin typeface="FontAwesome" pitchFamily="50" charset="0"/>
                </a:rPr>
                <a:t></a:t>
              </a:r>
              <a:endParaRPr lang="en-GB" sz="3543" dirty="0">
                <a:solidFill>
                  <a:srgbClr val="008EC0"/>
                </a:solidFill>
                <a:latin typeface="Calibri"/>
              </a:endParaRPr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A7DC1493-1C41-4633-8A54-F4E855AF3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344" y="2200627"/>
            <a:ext cx="1590054" cy="1297651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7646BE8A-B45E-4FC6-B402-F617E70AAA0B}"/>
              </a:ext>
            </a:extLst>
          </p:cNvPr>
          <p:cNvSpPr/>
          <p:nvPr/>
        </p:nvSpPr>
        <p:spPr>
          <a:xfrm>
            <a:off x="7923285" y="1650954"/>
            <a:ext cx="574196" cy="637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79998">
              <a:defRPr/>
            </a:pPr>
            <a:r>
              <a:rPr lang="en-GB" sz="3543" dirty="0">
                <a:solidFill>
                  <a:srgbClr val="333333"/>
                </a:solidFill>
                <a:latin typeface="FontAwesome" pitchFamily="50" charset="0"/>
              </a:rPr>
              <a:t></a:t>
            </a:r>
            <a:endParaRPr lang="en-GB" sz="3543" dirty="0">
              <a:solidFill>
                <a:srgbClr val="008EC0"/>
              </a:solidFill>
              <a:latin typeface="Calibri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AB89414-82EB-43AB-9819-49BB0B2F10B5}"/>
              </a:ext>
            </a:extLst>
          </p:cNvPr>
          <p:cNvCxnSpPr>
            <a:cxnSpLocks/>
          </p:cNvCxnSpPr>
          <p:nvPr/>
        </p:nvCxnSpPr>
        <p:spPr>
          <a:xfrm flipH="1">
            <a:off x="4959002" y="2849453"/>
            <a:ext cx="140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24">
            <a:extLst>
              <a:ext uri="{FF2B5EF4-FFF2-40B4-BE49-F238E27FC236}">
                <a16:creationId xmlns:a16="http://schemas.microsoft.com/office/drawing/2014/main" id="{9C2AD537-BD9A-43D7-87D2-5B6DE2A8A1A4}"/>
              </a:ext>
            </a:extLst>
          </p:cNvPr>
          <p:cNvSpPr/>
          <p:nvPr/>
        </p:nvSpPr>
        <p:spPr>
          <a:xfrm>
            <a:off x="1191612" y="881980"/>
            <a:ext cx="8570071" cy="3672482"/>
          </a:xfrm>
          <a:prstGeom prst="roundRect">
            <a:avLst>
              <a:gd name="adj" fmla="val 2980"/>
            </a:avLst>
          </a:prstGeom>
          <a:noFill/>
          <a:ln w="38100" cap="rnd">
            <a:solidFill>
              <a:schemeClr val="accent6">
                <a:alpha val="7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079791">
              <a:defRPr/>
            </a:pPr>
            <a:r>
              <a:rPr lang="en-US" sz="2126" dirty="0">
                <a:solidFill>
                  <a:srgbClr val="FFFFFF"/>
                </a:solidFill>
                <a:latin typeface="Gotham Medium" panose="02000604030000020004" pitchFamily="50" charset="0"/>
              </a:rPr>
              <a:t>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E9F731C-1F63-4BD0-914A-8CE86BF7EB1E}"/>
              </a:ext>
            </a:extLst>
          </p:cNvPr>
          <p:cNvCxnSpPr/>
          <p:nvPr/>
        </p:nvCxnSpPr>
        <p:spPr>
          <a:xfrm>
            <a:off x="408999" y="2774232"/>
            <a:ext cx="1505023" cy="0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E8B6863-FF7A-4C7B-86E6-80C41F815A84}"/>
              </a:ext>
            </a:extLst>
          </p:cNvPr>
          <p:cNvCxnSpPr/>
          <p:nvPr/>
        </p:nvCxnSpPr>
        <p:spPr>
          <a:xfrm flipH="1">
            <a:off x="408999" y="3046007"/>
            <a:ext cx="1398021" cy="6001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AC4C9FA5-6644-4950-A00C-A77FB444E842}"/>
              </a:ext>
            </a:extLst>
          </p:cNvPr>
          <p:cNvSpPr/>
          <p:nvPr/>
        </p:nvSpPr>
        <p:spPr>
          <a:xfrm>
            <a:off x="9276138" y="1527663"/>
            <a:ext cx="1142112" cy="11078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9998">
              <a:defRPr/>
            </a:pPr>
            <a:endParaRPr lang="en-GB" sz="2126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F7357E-A680-4FC3-A357-02C63D39DAE6}"/>
              </a:ext>
            </a:extLst>
          </p:cNvPr>
          <p:cNvSpPr txBox="1"/>
          <p:nvPr/>
        </p:nvSpPr>
        <p:spPr>
          <a:xfrm>
            <a:off x="9391980" y="1536317"/>
            <a:ext cx="968535" cy="1073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9998">
              <a:defRPr/>
            </a:pPr>
            <a:r>
              <a:rPr lang="en-GB" sz="6378" dirty="0">
                <a:solidFill>
                  <a:srgbClr val="FFFFFF"/>
                </a:solidFill>
                <a:latin typeface="Calibri"/>
              </a:rPr>
              <a:t>v1</a:t>
            </a:r>
          </a:p>
        </p:txBody>
      </p:sp>
    </p:spTree>
    <p:extLst>
      <p:ext uri="{BB962C8B-B14F-4D97-AF65-F5344CB8AC3E}">
        <p14:creationId xmlns:p14="http://schemas.microsoft.com/office/powerpoint/2010/main" val="3513156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932C0556-09E8-4BBD-99D3-EFAA331CA6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428" y="4892678"/>
            <a:ext cx="1590054" cy="129765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2787CCA-2BB0-45F5-803B-067E08697F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428" y="2200627"/>
            <a:ext cx="1590054" cy="129765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191D278-C521-4922-9AB2-2B650B148A19}"/>
              </a:ext>
            </a:extLst>
          </p:cNvPr>
          <p:cNvGrpSpPr/>
          <p:nvPr/>
        </p:nvGrpSpPr>
        <p:grpSpPr>
          <a:xfrm>
            <a:off x="5665068" y="1434573"/>
            <a:ext cx="2590343" cy="2443776"/>
            <a:chOff x="4261581" y="1004165"/>
            <a:chExt cx="2417012" cy="228025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102E7B7-3EC2-4034-BA86-B60B24241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1581" y="1410160"/>
              <a:ext cx="2296590" cy="1874257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C443F8-A084-4787-AE52-C50AE282758F}"/>
                </a:ext>
              </a:extLst>
            </p:cNvPr>
            <p:cNvSpPr/>
            <p:nvPr/>
          </p:nvSpPr>
          <p:spPr>
            <a:xfrm>
              <a:off x="6082989" y="1004165"/>
              <a:ext cx="595604" cy="594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079998">
                <a:defRPr/>
              </a:pPr>
              <a:r>
                <a:rPr lang="en-GB" sz="3543" dirty="0">
                  <a:solidFill>
                    <a:srgbClr val="333333"/>
                  </a:solidFill>
                  <a:latin typeface="FontAwesome" pitchFamily="50" charset="0"/>
                </a:rPr>
                <a:t></a:t>
              </a:r>
              <a:endParaRPr lang="en-GB" sz="3543" dirty="0">
                <a:solidFill>
                  <a:srgbClr val="008EC0"/>
                </a:solidFill>
                <a:latin typeface="Calibri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12981D16-4517-4D04-AABA-9FD2F0060205}"/>
              </a:ext>
            </a:extLst>
          </p:cNvPr>
          <p:cNvSpPr/>
          <p:nvPr/>
        </p:nvSpPr>
        <p:spPr>
          <a:xfrm>
            <a:off x="3673493" y="4298149"/>
            <a:ext cx="677979" cy="63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79998">
              <a:defRPr/>
            </a:pPr>
            <a:r>
              <a:rPr lang="en-GB" sz="3543" dirty="0">
                <a:solidFill>
                  <a:srgbClr val="333333"/>
                </a:solidFill>
                <a:latin typeface="FontAwesome" pitchFamily="50" charset="0"/>
              </a:rPr>
              <a:t></a:t>
            </a:r>
            <a:endParaRPr lang="en-GB" sz="3543" dirty="0">
              <a:solidFill>
                <a:srgbClr val="008EC0"/>
              </a:solidFill>
              <a:latin typeface="Calibri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7DC1493-1C41-4633-8A54-F4E855AF31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95" y="2200627"/>
            <a:ext cx="1590054" cy="1297651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7646BE8A-B45E-4FC6-B402-F617E70AAA0B}"/>
              </a:ext>
            </a:extLst>
          </p:cNvPr>
          <p:cNvSpPr/>
          <p:nvPr/>
        </p:nvSpPr>
        <p:spPr>
          <a:xfrm>
            <a:off x="11090636" y="1650954"/>
            <a:ext cx="574196" cy="637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79998">
              <a:defRPr/>
            </a:pPr>
            <a:r>
              <a:rPr lang="en-GB" sz="3543" dirty="0">
                <a:solidFill>
                  <a:srgbClr val="333333"/>
                </a:solidFill>
                <a:latin typeface="FontAwesome" pitchFamily="50" charset="0"/>
              </a:rPr>
              <a:t></a:t>
            </a:r>
            <a:endParaRPr lang="en-GB" sz="3543" dirty="0">
              <a:solidFill>
                <a:srgbClr val="008EC0"/>
              </a:solidFill>
              <a:latin typeface="Calibri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0CA2D6-0BC0-4582-88AE-5B34A94EEC68}"/>
              </a:ext>
            </a:extLst>
          </p:cNvPr>
          <p:cNvSpPr/>
          <p:nvPr/>
        </p:nvSpPr>
        <p:spPr>
          <a:xfrm>
            <a:off x="3676224" y="1701131"/>
            <a:ext cx="638316" cy="637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79998">
              <a:defRPr/>
            </a:pPr>
            <a:r>
              <a:rPr lang="en-GB" sz="3543" dirty="0">
                <a:solidFill>
                  <a:srgbClr val="333333"/>
                </a:solidFill>
                <a:latin typeface="FontAwesome" pitchFamily="50" charset="0"/>
              </a:rPr>
              <a:t></a:t>
            </a:r>
            <a:endParaRPr lang="en-GB" sz="3543" dirty="0">
              <a:solidFill>
                <a:srgbClr val="008EC0"/>
              </a:solidFill>
              <a:latin typeface="Calibri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14AF2A0-917E-4818-98D2-EBA3BE0F5A7D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3215633" y="3584268"/>
            <a:ext cx="1822" cy="1308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31A53B1-B3EF-48E2-ACA4-E314378A2636}"/>
              </a:ext>
            </a:extLst>
          </p:cNvPr>
          <p:cNvCxnSpPr>
            <a:cxnSpLocks/>
          </p:cNvCxnSpPr>
          <p:nvPr/>
        </p:nvCxnSpPr>
        <p:spPr>
          <a:xfrm flipH="1">
            <a:off x="4100432" y="2849453"/>
            <a:ext cx="1465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AB89414-82EB-43AB-9819-49BB0B2F10B5}"/>
              </a:ext>
            </a:extLst>
          </p:cNvPr>
          <p:cNvCxnSpPr>
            <a:cxnSpLocks/>
          </p:cNvCxnSpPr>
          <p:nvPr/>
        </p:nvCxnSpPr>
        <p:spPr>
          <a:xfrm flipH="1">
            <a:off x="8126354" y="2849453"/>
            <a:ext cx="140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24">
            <a:extLst>
              <a:ext uri="{FF2B5EF4-FFF2-40B4-BE49-F238E27FC236}">
                <a16:creationId xmlns:a16="http://schemas.microsoft.com/office/drawing/2014/main" id="{9C2AD537-BD9A-43D7-87D2-5B6DE2A8A1A4}"/>
              </a:ext>
            </a:extLst>
          </p:cNvPr>
          <p:cNvSpPr/>
          <p:nvPr/>
        </p:nvSpPr>
        <p:spPr>
          <a:xfrm>
            <a:off x="1191612" y="881979"/>
            <a:ext cx="11799733" cy="5892927"/>
          </a:xfrm>
          <a:prstGeom prst="roundRect">
            <a:avLst>
              <a:gd name="adj" fmla="val 2980"/>
            </a:avLst>
          </a:prstGeom>
          <a:noFill/>
          <a:ln w="38100" cap="rnd">
            <a:solidFill>
              <a:schemeClr val="accent6">
                <a:alpha val="7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079791">
              <a:defRPr/>
            </a:pPr>
            <a:r>
              <a:rPr lang="en-US" sz="2126" dirty="0">
                <a:solidFill>
                  <a:srgbClr val="FFFFFF"/>
                </a:solidFill>
                <a:latin typeface="Gotham Medium" panose="02000604030000020004" pitchFamily="50" charset="0"/>
              </a:rPr>
              <a:t>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E9F731C-1F63-4BD0-914A-8CE86BF7EB1E}"/>
              </a:ext>
            </a:extLst>
          </p:cNvPr>
          <p:cNvCxnSpPr/>
          <p:nvPr/>
        </p:nvCxnSpPr>
        <p:spPr>
          <a:xfrm>
            <a:off x="408999" y="2774232"/>
            <a:ext cx="1505023" cy="0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E8B6863-FF7A-4C7B-86E6-80C41F815A84}"/>
              </a:ext>
            </a:extLst>
          </p:cNvPr>
          <p:cNvCxnSpPr/>
          <p:nvPr/>
        </p:nvCxnSpPr>
        <p:spPr>
          <a:xfrm flipH="1">
            <a:off x="408999" y="3046007"/>
            <a:ext cx="1398021" cy="6001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AC4C9FA5-6644-4950-A00C-A77FB444E842}"/>
              </a:ext>
            </a:extLst>
          </p:cNvPr>
          <p:cNvSpPr/>
          <p:nvPr/>
        </p:nvSpPr>
        <p:spPr>
          <a:xfrm>
            <a:off x="12443489" y="1527663"/>
            <a:ext cx="1142112" cy="11078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9998">
              <a:defRPr/>
            </a:pPr>
            <a:endParaRPr lang="en-GB" sz="2126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F7357E-A680-4FC3-A357-02C63D39DAE6}"/>
              </a:ext>
            </a:extLst>
          </p:cNvPr>
          <p:cNvSpPr txBox="1"/>
          <p:nvPr/>
        </p:nvSpPr>
        <p:spPr>
          <a:xfrm>
            <a:off x="12559331" y="1536317"/>
            <a:ext cx="968535" cy="1073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9998">
              <a:defRPr/>
            </a:pPr>
            <a:r>
              <a:rPr lang="en-GB" sz="6378" dirty="0">
                <a:solidFill>
                  <a:srgbClr val="FFFFFF"/>
                </a:solidFill>
                <a:latin typeface="Calibri"/>
              </a:rPr>
              <a:t>v2</a:t>
            </a:r>
          </a:p>
        </p:txBody>
      </p:sp>
    </p:spTree>
    <p:extLst>
      <p:ext uri="{BB962C8B-B14F-4D97-AF65-F5344CB8AC3E}">
        <p14:creationId xmlns:p14="http://schemas.microsoft.com/office/powerpoint/2010/main" val="30563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932C0556-09E8-4BBD-99D3-EFAA331CA6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428" y="4892678"/>
            <a:ext cx="1590054" cy="1297651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43B80C16-D966-4AA9-9741-6C0B1B0107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13" y="4892678"/>
            <a:ext cx="1590054" cy="129765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2787CCA-2BB0-45F5-803B-067E08697F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428" y="2200627"/>
            <a:ext cx="1590054" cy="129765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191D278-C521-4922-9AB2-2B650B148A19}"/>
              </a:ext>
            </a:extLst>
          </p:cNvPr>
          <p:cNvGrpSpPr/>
          <p:nvPr/>
        </p:nvGrpSpPr>
        <p:grpSpPr>
          <a:xfrm>
            <a:off x="5665068" y="1434573"/>
            <a:ext cx="2590343" cy="2443776"/>
            <a:chOff x="4261581" y="1004165"/>
            <a:chExt cx="2417012" cy="228025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102E7B7-3EC2-4034-BA86-B60B24241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1581" y="1410160"/>
              <a:ext cx="2296590" cy="1874257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C443F8-A084-4787-AE52-C50AE282758F}"/>
                </a:ext>
              </a:extLst>
            </p:cNvPr>
            <p:cNvSpPr/>
            <p:nvPr/>
          </p:nvSpPr>
          <p:spPr>
            <a:xfrm>
              <a:off x="6082989" y="1004165"/>
              <a:ext cx="595604" cy="594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079998">
                <a:defRPr/>
              </a:pPr>
              <a:r>
                <a:rPr lang="en-GB" sz="3543" dirty="0">
                  <a:solidFill>
                    <a:srgbClr val="333333"/>
                  </a:solidFill>
                  <a:latin typeface="FontAwesome" pitchFamily="50" charset="0"/>
                </a:rPr>
                <a:t></a:t>
              </a:r>
              <a:endParaRPr lang="en-GB" sz="3543" dirty="0">
                <a:solidFill>
                  <a:srgbClr val="008EC0"/>
                </a:solidFill>
                <a:latin typeface="Calibri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12981D16-4517-4D04-AABA-9FD2F0060205}"/>
              </a:ext>
            </a:extLst>
          </p:cNvPr>
          <p:cNvSpPr/>
          <p:nvPr/>
        </p:nvSpPr>
        <p:spPr>
          <a:xfrm>
            <a:off x="3673493" y="4298149"/>
            <a:ext cx="677979" cy="63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79998">
              <a:defRPr/>
            </a:pPr>
            <a:r>
              <a:rPr lang="en-GB" sz="3543" dirty="0">
                <a:solidFill>
                  <a:srgbClr val="333333"/>
                </a:solidFill>
                <a:latin typeface="FontAwesome" pitchFamily="50" charset="0"/>
              </a:rPr>
              <a:t></a:t>
            </a:r>
            <a:endParaRPr lang="en-GB" sz="3543" dirty="0">
              <a:solidFill>
                <a:srgbClr val="008EC0"/>
              </a:solidFill>
              <a:latin typeface="Calibri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717E86-CF9D-4CCD-B47A-D98707DD8F06}"/>
              </a:ext>
            </a:extLst>
          </p:cNvPr>
          <p:cNvSpPr/>
          <p:nvPr/>
        </p:nvSpPr>
        <p:spPr>
          <a:xfrm>
            <a:off x="7460223" y="4434421"/>
            <a:ext cx="574196" cy="637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79998">
              <a:defRPr/>
            </a:pPr>
            <a:r>
              <a:rPr lang="en-GB" sz="3543" dirty="0">
                <a:solidFill>
                  <a:srgbClr val="333333"/>
                </a:solidFill>
                <a:latin typeface="FontAwesome" pitchFamily="50" charset="0"/>
              </a:rPr>
              <a:t></a:t>
            </a:r>
            <a:endParaRPr lang="en-GB" sz="3543" dirty="0">
              <a:solidFill>
                <a:srgbClr val="008EC0"/>
              </a:solidFill>
              <a:latin typeface="Calibri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7DC1493-1C41-4633-8A54-F4E855AF31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95" y="2200627"/>
            <a:ext cx="1590054" cy="1297651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7646BE8A-B45E-4FC6-B402-F617E70AAA0B}"/>
              </a:ext>
            </a:extLst>
          </p:cNvPr>
          <p:cNvSpPr/>
          <p:nvPr/>
        </p:nvSpPr>
        <p:spPr>
          <a:xfrm>
            <a:off x="11090636" y="1650954"/>
            <a:ext cx="574196" cy="637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79998">
              <a:defRPr/>
            </a:pPr>
            <a:r>
              <a:rPr lang="en-GB" sz="3543" dirty="0">
                <a:solidFill>
                  <a:srgbClr val="333333"/>
                </a:solidFill>
                <a:latin typeface="FontAwesome" pitchFamily="50" charset="0"/>
              </a:rPr>
              <a:t></a:t>
            </a:r>
            <a:endParaRPr lang="en-GB" sz="3543" dirty="0">
              <a:solidFill>
                <a:srgbClr val="008EC0"/>
              </a:solidFill>
              <a:latin typeface="Calibri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0CA2D6-0BC0-4582-88AE-5B34A94EEC68}"/>
              </a:ext>
            </a:extLst>
          </p:cNvPr>
          <p:cNvSpPr/>
          <p:nvPr/>
        </p:nvSpPr>
        <p:spPr>
          <a:xfrm>
            <a:off x="3676224" y="1701131"/>
            <a:ext cx="638316" cy="637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79998">
              <a:defRPr/>
            </a:pPr>
            <a:r>
              <a:rPr lang="en-GB" sz="3543" dirty="0">
                <a:solidFill>
                  <a:srgbClr val="333333"/>
                </a:solidFill>
                <a:latin typeface="FontAwesome" pitchFamily="50" charset="0"/>
              </a:rPr>
              <a:t></a:t>
            </a:r>
            <a:endParaRPr lang="en-GB" sz="3543" dirty="0">
              <a:solidFill>
                <a:srgbClr val="008EC0"/>
              </a:solidFill>
              <a:latin typeface="Calibri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9A9A3F-F8B1-4D35-8925-87FE5D479654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6895710" y="3878349"/>
            <a:ext cx="1" cy="101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14AF2A0-917E-4818-98D2-EBA3BE0F5A7D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3215633" y="3584268"/>
            <a:ext cx="1822" cy="1308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31A53B1-B3EF-48E2-ACA4-E314378A2636}"/>
              </a:ext>
            </a:extLst>
          </p:cNvPr>
          <p:cNvCxnSpPr>
            <a:cxnSpLocks/>
          </p:cNvCxnSpPr>
          <p:nvPr/>
        </p:nvCxnSpPr>
        <p:spPr>
          <a:xfrm flipH="1">
            <a:off x="4100432" y="2849453"/>
            <a:ext cx="1465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AB89414-82EB-43AB-9819-49BB0B2F10B5}"/>
              </a:ext>
            </a:extLst>
          </p:cNvPr>
          <p:cNvCxnSpPr>
            <a:cxnSpLocks/>
          </p:cNvCxnSpPr>
          <p:nvPr/>
        </p:nvCxnSpPr>
        <p:spPr>
          <a:xfrm flipH="1">
            <a:off x="8126354" y="2849453"/>
            <a:ext cx="140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0AC7539-84FD-46D7-95E2-51348EA947D8}"/>
              </a:ext>
            </a:extLst>
          </p:cNvPr>
          <p:cNvCxnSpPr>
            <a:cxnSpLocks/>
          </p:cNvCxnSpPr>
          <p:nvPr/>
        </p:nvCxnSpPr>
        <p:spPr>
          <a:xfrm flipH="1">
            <a:off x="8007846" y="3498279"/>
            <a:ext cx="1919994" cy="1955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24">
            <a:extLst>
              <a:ext uri="{FF2B5EF4-FFF2-40B4-BE49-F238E27FC236}">
                <a16:creationId xmlns:a16="http://schemas.microsoft.com/office/drawing/2014/main" id="{9C2AD537-BD9A-43D7-87D2-5B6DE2A8A1A4}"/>
              </a:ext>
            </a:extLst>
          </p:cNvPr>
          <p:cNvSpPr/>
          <p:nvPr/>
        </p:nvSpPr>
        <p:spPr>
          <a:xfrm>
            <a:off x="1191612" y="881979"/>
            <a:ext cx="11799733" cy="5892927"/>
          </a:xfrm>
          <a:prstGeom prst="roundRect">
            <a:avLst>
              <a:gd name="adj" fmla="val 2980"/>
            </a:avLst>
          </a:prstGeom>
          <a:noFill/>
          <a:ln w="38100" cap="rnd">
            <a:solidFill>
              <a:schemeClr val="accent6">
                <a:alpha val="7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079791">
              <a:defRPr/>
            </a:pPr>
            <a:r>
              <a:rPr lang="en-US" sz="2126" dirty="0">
                <a:solidFill>
                  <a:srgbClr val="FFFFFF"/>
                </a:solidFill>
                <a:latin typeface="Gotham Medium" panose="02000604030000020004" pitchFamily="50" charset="0"/>
              </a:rPr>
              <a:t>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E9F731C-1F63-4BD0-914A-8CE86BF7EB1E}"/>
              </a:ext>
            </a:extLst>
          </p:cNvPr>
          <p:cNvCxnSpPr/>
          <p:nvPr/>
        </p:nvCxnSpPr>
        <p:spPr>
          <a:xfrm>
            <a:off x="408999" y="2774232"/>
            <a:ext cx="1505023" cy="0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E8B6863-FF7A-4C7B-86E6-80C41F815A84}"/>
              </a:ext>
            </a:extLst>
          </p:cNvPr>
          <p:cNvCxnSpPr/>
          <p:nvPr/>
        </p:nvCxnSpPr>
        <p:spPr>
          <a:xfrm flipH="1">
            <a:off x="408999" y="3046007"/>
            <a:ext cx="1398021" cy="6001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AC4C9FA5-6644-4950-A00C-A77FB444E842}"/>
              </a:ext>
            </a:extLst>
          </p:cNvPr>
          <p:cNvSpPr/>
          <p:nvPr/>
        </p:nvSpPr>
        <p:spPr>
          <a:xfrm>
            <a:off x="12443489" y="1527663"/>
            <a:ext cx="1142112" cy="11078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9998">
              <a:defRPr/>
            </a:pPr>
            <a:endParaRPr lang="en-GB" sz="2126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F7357E-A680-4FC3-A357-02C63D39DAE6}"/>
              </a:ext>
            </a:extLst>
          </p:cNvPr>
          <p:cNvSpPr txBox="1"/>
          <p:nvPr/>
        </p:nvSpPr>
        <p:spPr>
          <a:xfrm>
            <a:off x="12559331" y="1536317"/>
            <a:ext cx="968535" cy="1073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9998">
              <a:defRPr/>
            </a:pPr>
            <a:r>
              <a:rPr lang="en-GB" sz="6378" dirty="0">
                <a:solidFill>
                  <a:srgbClr val="FFFFFF"/>
                </a:solidFill>
                <a:latin typeface="Calibri"/>
              </a:rPr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3668558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932C0556-09E8-4BBD-99D3-EFAA331CA6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428" y="6502318"/>
            <a:ext cx="1590054" cy="1297651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43B80C16-D966-4AA9-9741-6C0B1B0107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13" y="6502318"/>
            <a:ext cx="1590054" cy="129765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2787CCA-2BB0-45F5-803B-067E08697F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428" y="3810267"/>
            <a:ext cx="1590054" cy="129765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191D278-C521-4922-9AB2-2B650B148A19}"/>
              </a:ext>
            </a:extLst>
          </p:cNvPr>
          <p:cNvGrpSpPr/>
          <p:nvPr/>
        </p:nvGrpSpPr>
        <p:grpSpPr>
          <a:xfrm>
            <a:off x="5665068" y="3044213"/>
            <a:ext cx="2590343" cy="2443776"/>
            <a:chOff x="4261581" y="1004165"/>
            <a:chExt cx="2417012" cy="228025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102E7B7-3EC2-4034-BA86-B60B24241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1581" y="1410160"/>
              <a:ext cx="2296590" cy="1874257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C443F8-A084-4787-AE52-C50AE282758F}"/>
                </a:ext>
              </a:extLst>
            </p:cNvPr>
            <p:cNvSpPr/>
            <p:nvPr/>
          </p:nvSpPr>
          <p:spPr>
            <a:xfrm>
              <a:off x="6082989" y="1004165"/>
              <a:ext cx="595604" cy="594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079998">
                <a:defRPr/>
              </a:pPr>
              <a:r>
                <a:rPr lang="en-GB" sz="3543" dirty="0">
                  <a:solidFill>
                    <a:srgbClr val="333333"/>
                  </a:solidFill>
                  <a:latin typeface="FontAwesome" pitchFamily="50" charset="0"/>
                </a:rPr>
                <a:t></a:t>
              </a:r>
              <a:endParaRPr lang="en-GB" sz="3543" dirty="0">
                <a:solidFill>
                  <a:srgbClr val="008EC0"/>
                </a:solidFill>
                <a:latin typeface="Calibri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12981D16-4517-4D04-AABA-9FD2F0060205}"/>
              </a:ext>
            </a:extLst>
          </p:cNvPr>
          <p:cNvSpPr/>
          <p:nvPr/>
        </p:nvSpPr>
        <p:spPr>
          <a:xfrm>
            <a:off x="3673493" y="5907789"/>
            <a:ext cx="677979" cy="63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79998">
              <a:defRPr/>
            </a:pPr>
            <a:r>
              <a:rPr lang="en-GB" sz="3543" dirty="0">
                <a:solidFill>
                  <a:srgbClr val="333333"/>
                </a:solidFill>
                <a:latin typeface="FontAwesome" pitchFamily="50" charset="0"/>
              </a:rPr>
              <a:t></a:t>
            </a:r>
            <a:endParaRPr lang="en-GB" sz="3543" dirty="0">
              <a:solidFill>
                <a:srgbClr val="008EC0"/>
              </a:solidFill>
              <a:latin typeface="Calibri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717E86-CF9D-4CCD-B47A-D98707DD8F06}"/>
              </a:ext>
            </a:extLst>
          </p:cNvPr>
          <p:cNvSpPr/>
          <p:nvPr/>
        </p:nvSpPr>
        <p:spPr>
          <a:xfrm>
            <a:off x="7460223" y="6044060"/>
            <a:ext cx="574196" cy="637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79998">
              <a:defRPr/>
            </a:pPr>
            <a:r>
              <a:rPr lang="en-GB" sz="3543" dirty="0">
                <a:solidFill>
                  <a:srgbClr val="333333"/>
                </a:solidFill>
                <a:latin typeface="FontAwesome" pitchFamily="50" charset="0"/>
              </a:rPr>
              <a:t></a:t>
            </a:r>
            <a:endParaRPr lang="en-GB" sz="3543" dirty="0">
              <a:solidFill>
                <a:srgbClr val="008EC0"/>
              </a:solidFill>
              <a:latin typeface="Calibri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7DC1493-1C41-4633-8A54-F4E855AF31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95" y="3810267"/>
            <a:ext cx="1590054" cy="1297651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7646BE8A-B45E-4FC6-B402-F617E70AAA0B}"/>
              </a:ext>
            </a:extLst>
          </p:cNvPr>
          <p:cNvSpPr/>
          <p:nvPr/>
        </p:nvSpPr>
        <p:spPr>
          <a:xfrm>
            <a:off x="11090636" y="3260593"/>
            <a:ext cx="574196" cy="637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79998">
              <a:defRPr/>
            </a:pPr>
            <a:r>
              <a:rPr lang="en-GB" sz="3543" dirty="0">
                <a:solidFill>
                  <a:srgbClr val="333333"/>
                </a:solidFill>
                <a:latin typeface="FontAwesome" pitchFamily="50" charset="0"/>
              </a:rPr>
              <a:t></a:t>
            </a:r>
            <a:endParaRPr lang="en-GB" sz="3543" dirty="0">
              <a:solidFill>
                <a:srgbClr val="008EC0"/>
              </a:solidFill>
              <a:latin typeface="Calibri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0CA2D6-0BC0-4582-88AE-5B34A94EEC68}"/>
              </a:ext>
            </a:extLst>
          </p:cNvPr>
          <p:cNvSpPr/>
          <p:nvPr/>
        </p:nvSpPr>
        <p:spPr>
          <a:xfrm>
            <a:off x="3676224" y="3310771"/>
            <a:ext cx="638316" cy="637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79998">
              <a:defRPr/>
            </a:pPr>
            <a:r>
              <a:rPr lang="en-GB" sz="3543" dirty="0">
                <a:solidFill>
                  <a:srgbClr val="333333"/>
                </a:solidFill>
                <a:latin typeface="FontAwesome" pitchFamily="50" charset="0"/>
              </a:rPr>
              <a:t></a:t>
            </a:r>
            <a:endParaRPr lang="en-GB" sz="3543" dirty="0">
              <a:solidFill>
                <a:srgbClr val="008EC0"/>
              </a:solidFill>
              <a:latin typeface="Calibri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9A9A3F-F8B1-4D35-8925-87FE5D479654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6895710" y="5487988"/>
            <a:ext cx="1" cy="101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14AF2A0-917E-4818-98D2-EBA3BE0F5A7D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3215633" y="5193908"/>
            <a:ext cx="1822" cy="1308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31A53B1-B3EF-48E2-ACA4-E314378A2636}"/>
              </a:ext>
            </a:extLst>
          </p:cNvPr>
          <p:cNvCxnSpPr>
            <a:cxnSpLocks/>
          </p:cNvCxnSpPr>
          <p:nvPr/>
        </p:nvCxnSpPr>
        <p:spPr>
          <a:xfrm flipH="1">
            <a:off x="4100432" y="4459092"/>
            <a:ext cx="1465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AB89414-82EB-43AB-9819-49BB0B2F10B5}"/>
              </a:ext>
            </a:extLst>
          </p:cNvPr>
          <p:cNvCxnSpPr>
            <a:cxnSpLocks/>
          </p:cNvCxnSpPr>
          <p:nvPr/>
        </p:nvCxnSpPr>
        <p:spPr>
          <a:xfrm flipH="1">
            <a:off x="8126354" y="4459092"/>
            <a:ext cx="140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0AC7539-84FD-46D7-95E2-51348EA947D8}"/>
              </a:ext>
            </a:extLst>
          </p:cNvPr>
          <p:cNvCxnSpPr>
            <a:cxnSpLocks/>
          </p:cNvCxnSpPr>
          <p:nvPr/>
        </p:nvCxnSpPr>
        <p:spPr>
          <a:xfrm flipH="1">
            <a:off x="8007846" y="5107919"/>
            <a:ext cx="1919994" cy="1955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AA1DDB1A-B504-46DD-895F-9F213CC792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039" y="1349564"/>
            <a:ext cx="1590054" cy="129765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9E25216-CE0B-4DCB-871F-678AC34767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695" y="1347622"/>
            <a:ext cx="1590054" cy="129765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E5B549E-907F-4BFB-A5E2-1992F5AB0E82}"/>
              </a:ext>
            </a:extLst>
          </p:cNvPr>
          <p:cNvSpPr/>
          <p:nvPr/>
        </p:nvSpPr>
        <p:spPr>
          <a:xfrm>
            <a:off x="11165223" y="881980"/>
            <a:ext cx="458964" cy="63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79998">
              <a:defRPr/>
            </a:pPr>
            <a:r>
              <a:rPr lang="en-GB" sz="3543" dirty="0">
                <a:solidFill>
                  <a:srgbClr val="333333"/>
                </a:solidFill>
                <a:latin typeface="FontAwesome" pitchFamily="50" charset="0"/>
              </a:rPr>
              <a:t></a:t>
            </a:r>
            <a:endParaRPr lang="en-GB" sz="3543" dirty="0">
              <a:solidFill>
                <a:srgbClr val="008EC0"/>
              </a:solidFill>
              <a:latin typeface="Calibri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CD6AED8-8CFA-455A-BE97-F322CE31750B}"/>
              </a:ext>
            </a:extLst>
          </p:cNvPr>
          <p:cNvCxnSpPr>
            <a:cxnSpLocks/>
          </p:cNvCxnSpPr>
          <p:nvPr/>
        </p:nvCxnSpPr>
        <p:spPr>
          <a:xfrm flipH="1" flipV="1">
            <a:off x="7794040" y="1996448"/>
            <a:ext cx="17391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90AFB5E-5D5E-4FC4-AA85-C2A82775E542}"/>
              </a:ext>
            </a:extLst>
          </p:cNvPr>
          <p:cNvCxnSpPr>
            <a:cxnSpLocks/>
          </p:cNvCxnSpPr>
          <p:nvPr/>
        </p:nvCxnSpPr>
        <p:spPr>
          <a:xfrm>
            <a:off x="6822066" y="2657601"/>
            <a:ext cx="0" cy="832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24">
            <a:extLst>
              <a:ext uri="{FF2B5EF4-FFF2-40B4-BE49-F238E27FC236}">
                <a16:creationId xmlns:a16="http://schemas.microsoft.com/office/drawing/2014/main" id="{9C2AD537-BD9A-43D7-87D2-5B6DE2A8A1A4}"/>
              </a:ext>
            </a:extLst>
          </p:cNvPr>
          <p:cNvSpPr/>
          <p:nvPr/>
        </p:nvSpPr>
        <p:spPr>
          <a:xfrm>
            <a:off x="1191612" y="792409"/>
            <a:ext cx="11799733" cy="7325150"/>
          </a:xfrm>
          <a:prstGeom prst="roundRect">
            <a:avLst>
              <a:gd name="adj" fmla="val 2980"/>
            </a:avLst>
          </a:prstGeom>
          <a:noFill/>
          <a:ln w="38100" cap="rnd">
            <a:solidFill>
              <a:schemeClr val="accent6">
                <a:alpha val="7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079791">
              <a:defRPr/>
            </a:pPr>
            <a:r>
              <a:rPr lang="en-US" sz="2126" dirty="0">
                <a:solidFill>
                  <a:srgbClr val="FFFFFF"/>
                </a:solidFill>
                <a:latin typeface="Gotham Medium" panose="02000604030000020004" pitchFamily="50" charset="0"/>
              </a:rPr>
              <a:t>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E9F731C-1F63-4BD0-914A-8CE86BF7EB1E}"/>
              </a:ext>
            </a:extLst>
          </p:cNvPr>
          <p:cNvCxnSpPr/>
          <p:nvPr/>
        </p:nvCxnSpPr>
        <p:spPr>
          <a:xfrm>
            <a:off x="408999" y="4383872"/>
            <a:ext cx="1505023" cy="0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E8B6863-FF7A-4C7B-86E6-80C41F815A84}"/>
              </a:ext>
            </a:extLst>
          </p:cNvPr>
          <p:cNvCxnSpPr/>
          <p:nvPr/>
        </p:nvCxnSpPr>
        <p:spPr>
          <a:xfrm flipH="1">
            <a:off x="408999" y="4655647"/>
            <a:ext cx="1398021" cy="6001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AC4C9FA5-6644-4950-A00C-A77FB444E842}"/>
              </a:ext>
            </a:extLst>
          </p:cNvPr>
          <p:cNvSpPr/>
          <p:nvPr/>
        </p:nvSpPr>
        <p:spPr>
          <a:xfrm>
            <a:off x="12443489" y="1527663"/>
            <a:ext cx="1142112" cy="11078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9998">
              <a:defRPr/>
            </a:pPr>
            <a:endParaRPr lang="en-GB" sz="2126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F7357E-A680-4FC3-A357-02C63D39DAE6}"/>
              </a:ext>
            </a:extLst>
          </p:cNvPr>
          <p:cNvSpPr txBox="1"/>
          <p:nvPr/>
        </p:nvSpPr>
        <p:spPr>
          <a:xfrm>
            <a:off x="12559331" y="1536317"/>
            <a:ext cx="968535" cy="1073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9998">
              <a:defRPr/>
            </a:pPr>
            <a:r>
              <a:rPr lang="en-GB" sz="6378" dirty="0">
                <a:solidFill>
                  <a:srgbClr val="FFFFFF"/>
                </a:solidFill>
                <a:latin typeface="Calibri"/>
              </a:rPr>
              <a:t>v4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1DA25D2-AFC4-4662-A2D3-3E8DA94B9A42}"/>
              </a:ext>
            </a:extLst>
          </p:cNvPr>
          <p:cNvCxnSpPr>
            <a:cxnSpLocks/>
          </p:cNvCxnSpPr>
          <p:nvPr/>
        </p:nvCxnSpPr>
        <p:spPr>
          <a:xfrm>
            <a:off x="10491351" y="2732067"/>
            <a:ext cx="0" cy="1078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0060C1F-6E73-46F4-A4DF-2FB4660F92BB}"/>
              </a:ext>
            </a:extLst>
          </p:cNvPr>
          <p:cNvSpPr/>
          <p:nvPr/>
        </p:nvSpPr>
        <p:spPr>
          <a:xfrm>
            <a:off x="7395849" y="866995"/>
            <a:ext cx="638316" cy="6375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79998"/>
            <a:r>
              <a:rPr lang="en-GB" sz="3543" dirty="0">
                <a:solidFill>
                  <a:srgbClr val="333333"/>
                </a:solidFill>
                <a:latin typeface="FontAwesome" pitchFamily="50" charset="0"/>
              </a:rPr>
              <a:t></a:t>
            </a:r>
            <a:endParaRPr lang="en-GB" sz="3543" dirty="0">
              <a:solidFill>
                <a:srgbClr val="008EC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298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932C0556-09E8-4BBD-99D3-EFAA331CA6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774" y="7304550"/>
            <a:ext cx="1346226" cy="109866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43B80C16-D966-4AA9-9741-6C0B1B0107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349" y="7304550"/>
            <a:ext cx="1346226" cy="10986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2787CCA-2BB0-45F5-803B-067E08697F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774" y="5025314"/>
            <a:ext cx="1346226" cy="109866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191D278-C521-4922-9AB2-2B650B148A19}"/>
              </a:ext>
            </a:extLst>
          </p:cNvPr>
          <p:cNvGrpSpPr/>
          <p:nvPr/>
        </p:nvGrpSpPr>
        <p:grpSpPr>
          <a:xfrm>
            <a:off x="4644168" y="4376733"/>
            <a:ext cx="2222078" cy="2069033"/>
            <a:chOff x="4261581" y="1004165"/>
            <a:chExt cx="2448921" cy="228025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102E7B7-3EC2-4034-BA86-B60B24241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1581" y="1410160"/>
              <a:ext cx="2296590" cy="1874257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C443F8-A084-4787-AE52-C50AE282758F}"/>
                </a:ext>
              </a:extLst>
            </p:cNvPr>
            <p:cNvSpPr/>
            <p:nvPr/>
          </p:nvSpPr>
          <p:spPr>
            <a:xfrm>
              <a:off x="6082989" y="1004165"/>
              <a:ext cx="627513" cy="610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dirty="0">
                  <a:solidFill>
                    <a:srgbClr val="333333"/>
                  </a:solidFill>
                  <a:latin typeface="FontAwesome" pitchFamily="50" charset="0"/>
                </a:rPr>
                <a:t></a:t>
              </a:r>
              <a:endParaRPr lang="en-GB" sz="3000" dirty="0">
                <a:solidFill>
                  <a:srgbClr val="008EC0"/>
                </a:solidFill>
                <a:latin typeface="Calibri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12981D16-4517-4D04-AABA-9FD2F0060205}"/>
              </a:ext>
            </a:extLst>
          </p:cNvPr>
          <p:cNvSpPr/>
          <p:nvPr/>
        </p:nvSpPr>
        <p:spPr>
          <a:xfrm>
            <a:off x="2957993" y="6801189"/>
            <a:ext cx="574014" cy="558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</a:t>
            </a:r>
            <a:endParaRPr lang="en-GB" sz="3000" dirty="0">
              <a:solidFill>
                <a:srgbClr val="008EC0"/>
              </a:solidFill>
              <a:latin typeface="Calibri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717E86-CF9D-4CCD-B47A-D98707DD8F06}"/>
              </a:ext>
            </a:extLst>
          </p:cNvPr>
          <p:cNvSpPr/>
          <p:nvPr/>
        </p:nvSpPr>
        <p:spPr>
          <a:xfrm>
            <a:off x="6164046" y="6916564"/>
            <a:ext cx="5148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</a:t>
            </a:r>
            <a:endParaRPr lang="en-GB" sz="3000" dirty="0">
              <a:solidFill>
                <a:srgbClr val="008EC0"/>
              </a:solidFill>
              <a:latin typeface="Calibri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A7DC1493-1C41-4633-8A54-F4E855AF31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269" y="5025314"/>
            <a:ext cx="1346226" cy="1098662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7646BE8A-B45E-4FC6-B402-F617E70AAA0B}"/>
              </a:ext>
            </a:extLst>
          </p:cNvPr>
          <p:cNvSpPr/>
          <p:nvPr/>
        </p:nvSpPr>
        <p:spPr>
          <a:xfrm>
            <a:off x="9237750" y="4559930"/>
            <a:ext cx="5148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</a:t>
            </a:r>
            <a:endParaRPr lang="en-GB" sz="3000" dirty="0">
              <a:solidFill>
                <a:srgbClr val="008EC0"/>
              </a:solidFill>
              <a:latin typeface="Calibri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0CA2D6-0BC0-4582-88AE-5B34A94EEC68}"/>
              </a:ext>
            </a:extLst>
          </p:cNvPr>
          <p:cNvSpPr/>
          <p:nvPr/>
        </p:nvSpPr>
        <p:spPr>
          <a:xfrm>
            <a:off x="2960308" y="4602413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</a:t>
            </a:r>
            <a:endParaRPr lang="en-GB" sz="3000" dirty="0">
              <a:solidFill>
                <a:srgbClr val="008EC0"/>
              </a:solidFill>
              <a:latin typeface="Calibri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9A9A3F-F8B1-4D35-8925-87FE5D479654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686098" y="6445764"/>
            <a:ext cx="1" cy="857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14AF2A0-917E-4818-98D2-EBA3BE0F5A7D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2570346" y="6196781"/>
            <a:ext cx="1543" cy="1107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31A53B1-B3EF-48E2-ACA4-E314378A2636}"/>
              </a:ext>
            </a:extLst>
          </p:cNvPr>
          <p:cNvCxnSpPr>
            <a:cxnSpLocks/>
          </p:cNvCxnSpPr>
          <p:nvPr/>
        </p:nvCxnSpPr>
        <p:spPr>
          <a:xfrm flipH="1">
            <a:off x="3319463" y="5574645"/>
            <a:ext cx="1241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AB89414-82EB-43AB-9819-49BB0B2F10B5}"/>
              </a:ext>
            </a:extLst>
          </p:cNvPr>
          <p:cNvCxnSpPr>
            <a:cxnSpLocks/>
          </p:cNvCxnSpPr>
          <p:nvPr/>
        </p:nvCxnSpPr>
        <p:spPr>
          <a:xfrm flipH="1">
            <a:off x="6728028" y="5574645"/>
            <a:ext cx="11911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0AC7539-84FD-46D7-95E2-51348EA947D8}"/>
              </a:ext>
            </a:extLst>
          </p:cNvPr>
          <p:cNvCxnSpPr>
            <a:cxnSpLocks/>
          </p:cNvCxnSpPr>
          <p:nvPr/>
        </p:nvCxnSpPr>
        <p:spPr>
          <a:xfrm flipH="1">
            <a:off x="6627693" y="6123978"/>
            <a:ext cx="1625571" cy="1655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AA1DDB1A-B504-46DD-895F-9F213CC792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33" y="2941950"/>
            <a:ext cx="1346226" cy="10986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9E25216-CE0B-4DCB-871F-678AC34767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269" y="2940305"/>
            <a:ext cx="1346226" cy="109866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E5B549E-907F-4BFB-A5E2-1992F5AB0E82}"/>
              </a:ext>
            </a:extLst>
          </p:cNvPr>
          <p:cNvSpPr/>
          <p:nvPr/>
        </p:nvSpPr>
        <p:spPr>
          <a:xfrm>
            <a:off x="9300898" y="2546067"/>
            <a:ext cx="3885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</a:t>
            </a:r>
            <a:endParaRPr lang="en-GB" sz="3000" dirty="0">
              <a:solidFill>
                <a:srgbClr val="008EC0"/>
              </a:solidFill>
              <a:latin typeface="Calibri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CD6AED8-8CFA-455A-BE97-F322CE31750B}"/>
              </a:ext>
            </a:extLst>
          </p:cNvPr>
          <p:cNvCxnSpPr>
            <a:cxnSpLocks/>
          </p:cNvCxnSpPr>
          <p:nvPr/>
        </p:nvCxnSpPr>
        <p:spPr>
          <a:xfrm flipH="1" flipV="1">
            <a:off x="6446673" y="3489638"/>
            <a:ext cx="14724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90AFB5E-5D5E-4FC4-AA85-C2A82775E542}"/>
              </a:ext>
            </a:extLst>
          </p:cNvPr>
          <p:cNvCxnSpPr>
            <a:cxnSpLocks/>
          </p:cNvCxnSpPr>
          <p:nvPr/>
        </p:nvCxnSpPr>
        <p:spPr>
          <a:xfrm>
            <a:off x="5623746" y="4049406"/>
            <a:ext cx="0" cy="704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24">
            <a:extLst>
              <a:ext uri="{FF2B5EF4-FFF2-40B4-BE49-F238E27FC236}">
                <a16:creationId xmlns:a16="http://schemas.microsoft.com/office/drawing/2014/main" id="{9C2AD537-BD9A-43D7-87D2-5B6DE2A8A1A4}"/>
              </a:ext>
            </a:extLst>
          </p:cNvPr>
          <p:cNvSpPr/>
          <p:nvPr/>
        </p:nvSpPr>
        <p:spPr>
          <a:xfrm>
            <a:off x="917390" y="327435"/>
            <a:ext cx="12350230" cy="8344668"/>
          </a:xfrm>
          <a:prstGeom prst="roundRect">
            <a:avLst>
              <a:gd name="adj" fmla="val 2980"/>
            </a:avLst>
          </a:prstGeom>
          <a:noFill/>
          <a:ln w="38100" cap="rnd">
            <a:solidFill>
              <a:schemeClr val="accent6">
                <a:alpha val="7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225">
              <a:defRPr/>
            </a:pPr>
            <a:r>
              <a:rPr lang="en-US" dirty="0">
                <a:solidFill>
                  <a:srgbClr val="FFFFFF"/>
                </a:solidFill>
                <a:latin typeface="Gotham Medium" panose="02000604030000020004" pitchFamily="50" charset="0"/>
              </a:rPr>
              <a:t>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E9F731C-1F63-4BD0-914A-8CE86BF7EB1E}"/>
              </a:ext>
            </a:extLst>
          </p:cNvPr>
          <p:cNvCxnSpPr/>
          <p:nvPr/>
        </p:nvCxnSpPr>
        <p:spPr>
          <a:xfrm>
            <a:off x="399145" y="5510959"/>
            <a:ext cx="1274234" cy="0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E8B6863-FF7A-4C7B-86E6-80C41F815A84}"/>
              </a:ext>
            </a:extLst>
          </p:cNvPr>
          <p:cNvCxnSpPr/>
          <p:nvPr/>
        </p:nvCxnSpPr>
        <p:spPr>
          <a:xfrm flipH="1">
            <a:off x="399145" y="5741060"/>
            <a:ext cx="1183640" cy="5081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AC4C9FA5-6644-4950-A00C-A77FB444E842}"/>
              </a:ext>
            </a:extLst>
          </p:cNvPr>
          <p:cNvSpPr/>
          <p:nvPr/>
        </p:nvSpPr>
        <p:spPr>
          <a:xfrm>
            <a:off x="12778593" y="7051397"/>
            <a:ext cx="966974" cy="937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F7357E-A680-4FC3-A357-02C63D39DAE6}"/>
              </a:ext>
            </a:extLst>
          </p:cNvPr>
          <p:cNvSpPr txBox="1"/>
          <p:nvPr/>
        </p:nvSpPr>
        <p:spPr>
          <a:xfrm>
            <a:off x="12876671" y="7058724"/>
            <a:ext cx="848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GB" sz="5400" dirty="0">
                <a:solidFill>
                  <a:srgbClr val="FFFFFF"/>
                </a:solidFill>
                <a:latin typeface="Calibri"/>
              </a:rPr>
              <a:t>v5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1DA25D2-AFC4-4662-A2D3-3E8DA94B9A42}"/>
              </a:ext>
            </a:extLst>
          </p:cNvPr>
          <p:cNvCxnSpPr>
            <a:cxnSpLocks/>
          </p:cNvCxnSpPr>
          <p:nvPr/>
        </p:nvCxnSpPr>
        <p:spPr>
          <a:xfrm>
            <a:off x="8730361" y="4112453"/>
            <a:ext cx="0" cy="912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0060C1F-6E73-46F4-A4DF-2FB4660F92BB}"/>
              </a:ext>
            </a:extLst>
          </p:cNvPr>
          <p:cNvSpPr/>
          <p:nvPr/>
        </p:nvSpPr>
        <p:spPr>
          <a:xfrm>
            <a:off x="6109544" y="2533380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</a:t>
            </a:r>
            <a:endParaRPr lang="en-GB" sz="30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03E936A-F155-450B-A579-AA36A66E60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900" y="855468"/>
            <a:ext cx="1346226" cy="109866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007838D-894B-4200-97D6-7A775427CD6B}"/>
              </a:ext>
            </a:extLst>
          </p:cNvPr>
          <p:cNvSpPr/>
          <p:nvPr/>
        </p:nvSpPr>
        <p:spPr>
          <a:xfrm>
            <a:off x="9366381" y="390084"/>
            <a:ext cx="5148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</a:t>
            </a:r>
            <a:endParaRPr lang="en-GB" sz="3000" dirty="0">
              <a:solidFill>
                <a:srgbClr val="008EC0"/>
              </a:solidFill>
              <a:latin typeface="Calibri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5258AD8-1404-424E-923E-E5D4F371F2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995" y="873295"/>
            <a:ext cx="1346226" cy="1098662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7EC366F-17ED-42B0-ACE2-306EFD3B2744}"/>
              </a:ext>
            </a:extLst>
          </p:cNvPr>
          <p:cNvSpPr/>
          <p:nvPr/>
        </p:nvSpPr>
        <p:spPr>
          <a:xfrm>
            <a:off x="6165624" y="479057"/>
            <a:ext cx="3885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</a:t>
            </a:r>
            <a:endParaRPr lang="en-GB" sz="3000" dirty="0">
              <a:solidFill>
                <a:srgbClr val="008EC0"/>
              </a:solidFill>
              <a:latin typeface="Calibri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9612F07-9AFF-4C14-824E-76F1925893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615" y="873295"/>
            <a:ext cx="1346226" cy="109866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EA66BAC5-E311-4462-81A8-741E279E852D}"/>
              </a:ext>
            </a:extLst>
          </p:cNvPr>
          <p:cNvSpPr/>
          <p:nvPr/>
        </p:nvSpPr>
        <p:spPr>
          <a:xfrm>
            <a:off x="12463193" y="429996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3000" dirty="0">
                <a:solidFill>
                  <a:srgbClr val="333333"/>
                </a:solidFill>
                <a:latin typeface="FontAwesome" pitchFamily="50" charset="0"/>
              </a:rPr>
              <a:t></a:t>
            </a:r>
            <a:endParaRPr lang="en-GB" sz="3000" dirty="0">
              <a:solidFill>
                <a:srgbClr val="008EC0"/>
              </a:solidFill>
              <a:latin typeface="Calibri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CE09726-0A65-45FD-8A60-07F67A3AF032}"/>
              </a:ext>
            </a:extLst>
          </p:cNvPr>
          <p:cNvCxnSpPr>
            <a:cxnSpLocks/>
          </p:cNvCxnSpPr>
          <p:nvPr/>
        </p:nvCxnSpPr>
        <p:spPr>
          <a:xfrm flipH="1" flipV="1">
            <a:off x="6514821" y="1476761"/>
            <a:ext cx="14724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DEDC15D-C209-45D1-BC8E-AB1BB8CFBE08}"/>
              </a:ext>
            </a:extLst>
          </p:cNvPr>
          <p:cNvCxnSpPr>
            <a:cxnSpLocks/>
          </p:cNvCxnSpPr>
          <p:nvPr/>
        </p:nvCxnSpPr>
        <p:spPr>
          <a:xfrm flipH="1" flipV="1">
            <a:off x="9688521" y="1476760"/>
            <a:ext cx="14724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6FDBF046-4AE9-4D38-9867-F3E6FD0B00E0}"/>
              </a:ext>
            </a:extLst>
          </p:cNvPr>
          <p:cNvSpPr/>
          <p:nvPr/>
        </p:nvSpPr>
        <p:spPr>
          <a:xfrm>
            <a:off x="5531661" y="2180084"/>
            <a:ext cx="154435" cy="107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352AB2D-CB60-4F17-9FA7-C36D1CC56CA7}"/>
              </a:ext>
            </a:extLst>
          </p:cNvPr>
          <p:cNvCxnSpPr>
            <a:cxnSpLocks/>
          </p:cNvCxnSpPr>
          <p:nvPr/>
        </p:nvCxnSpPr>
        <p:spPr>
          <a:xfrm>
            <a:off x="5604421" y="2116477"/>
            <a:ext cx="0" cy="704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7395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51">
      <a:dk1>
        <a:srgbClr val="008EC0"/>
      </a:dk1>
      <a:lt1>
        <a:srgbClr val="FFFFFF"/>
      </a:lt1>
      <a:dk2>
        <a:srgbClr val="1C2B30"/>
      </a:dk2>
      <a:lt2>
        <a:srgbClr val="F2F2F2"/>
      </a:lt2>
      <a:accent1>
        <a:srgbClr val="008EC0"/>
      </a:accent1>
      <a:accent2>
        <a:srgbClr val="005D7E"/>
      </a:accent2>
      <a:accent3>
        <a:srgbClr val="01A08D"/>
      </a:accent3>
      <a:accent4>
        <a:srgbClr val="08D7BE"/>
      </a:accent4>
      <a:accent5>
        <a:srgbClr val="2FB5E5"/>
      </a:accent5>
      <a:accent6>
        <a:srgbClr val="75A0AF"/>
      </a:accent6>
      <a:hlink>
        <a:srgbClr val="2FB5E5"/>
      </a:hlink>
      <a:folHlink>
        <a:srgbClr val="2FB5E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51">
      <a:dk1>
        <a:srgbClr val="008EC0"/>
      </a:dk1>
      <a:lt1>
        <a:srgbClr val="FFFFFF"/>
      </a:lt1>
      <a:dk2>
        <a:srgbClr val="1C2B30"/>
      </a:dk2>
      <a:lt2>
        <a:srgbClr val="F2F2F2"/>
      </a:lt2>
      <a:accent1>
        <a:srgbClr val="008EC0"/>
      </a:accent1>
      <a:accent2>
        <a:srgbClr val="005D7E"/>
      </a:accent2>
      <a:accent3>
        <a:srgbClr val="01A08D"/>
      </a:accent3>
      <a:accent4>
        <a:srgbClr val="08D7BE"/>
      </a:accent4>
      <a:accent5>
        <a:srgbClr val="2FB5E5"/>
      </a:accent5>
      <a:accent6>
        <a:srgbClr val="75A0AF"/>
      </a:accent6>
      <a:hlink>
        <a:srgbClr val="2FB5E5"/>
      </a:hlink>
      <a:folHlink>
        <a:srgbClr val="2FB5E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38</Words>
  <Application>Microsoft Office PowerPoint</Application>
  <PresentationFormat>Custom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FontAwesome</vt:lpstr>
      <vt:lpstr>Gotham Medium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Elton Stoneman</dc:creator>
  <cp:lastModifiedBy>Elton Stoneman</cp:lastModifiedBy>
  <cp:revision>15</cp:revision>
  <dcterms:created xsi:type="dcterms:W3CDTF">2018-08-23T10:20:41Z</dcterms:created>
  <dcterms:modified xsi:type="dcterms:W3CDTF">2019-10-22T13:52:39Z</dcterms:modified>
</cp:coreProperties>
</file>