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7"/>
  </p:notesMasterIdLst>
  <p:sldIdLst>
    <p:sldId id="489" r:id="rId2"/>
    <p:sldId id="496" r:id="rId3"/>
    <p:sldId id="494" r:id="rId4"/>
    <p:sldId id="495" r:id="rId5"/>
    <p:sldId id="497" r:id="rId6"/>
  </p:sldIdLst>
  <p:sldSz cx="9144000" cy="5143500" type="screen16x9"/>
  <p:notesSz cx="6858000" cy="9144000"/>
  <p:defaultTextStyle>
    <a:defPPr>
      <a:defRPr lang="en-US"/>
    </a:defPPr>
    <a:lvl1pPr marL="0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261263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522526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783788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045051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306314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1567576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1828839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2090101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BD7A2-1C8E-4B49-ADF0-02BFB1DDE3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0B8C6-E51E-4DF5-B2F6-F5F32C7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1pPr>
    <a:lvl2pPr marL="261263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2pPr>
    <a:lvl3pPr marL="522526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3pPr>
    <a:lvl4pPr marL="783788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4pPr>
    <a:lvl5pPr marL="1045051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5pPr>
    <a:lvl6pPr marL="1306314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6pPr>
    <a:lvl7pPr marL="1567576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7pPr>
    <a:lvl8pPr marL="1828839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8pPr>
    <a:lvl9pPr marL="2090101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1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8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889" y="2038350"/>
            <a:ext cx="8672512" cy="16002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59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889" y="2038350"/>
            <a:ext cx="8672512" cy="16002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58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272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153710" cy="235837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10027" y="363855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20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18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153710" cy="235837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10027" y="363855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2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557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43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ight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ceqQ7U3Zn6n4_2VB_HRCAbsAtvskv2YT_2-b9nkXw5QTz9U2Qn6tIjkn6MA35Yv89crtmPCLGumeksZZWT6aZOu2K9sGxAqmH28Y5Sar3XUD1Q4e3Lk7J6SE37rn5IWvdEFpGQh4Jo.png" descr="CceqQ7U3Zn6n4_2VB_HRCAbsAtvskv2YT_2-b9nkXw5QTz9U2Qn6tIjkn6MA35Yv89crtmPCLGumeksZZWT6aZOu2K9sGxAqmH28Y5Sar3XUD1Q4e3Lk7J6SE37rn5IWvdEFpGQh4J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347" y="4403306"/>
            <a:ext cx="731395" cy="50969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"/>
          <p:cNvSpPr/>
          <p:nvPr/>
        </p:nvSpPr>
        <p:spPr>
          <a:xfrm>
            <a:off x="-10521" y="-15241"/>
            <a:ext cx="9165042" cy="103047"/>
          </a:xfrm>
          <a:prstGeom prst="rect">
            <a:avLst/>
          </a:prstGeom>
          <a:solidFill>
            <a:srgbClr val="0195E6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endParaRPr sz="1800"/>
          </a:p>
        </p:txBody>
      </p:sp>
      <p:sp>
        <p:nvSpPr>
          <p:cNvPr id="24" name="Slide Number"/>
          <p:cNvSpPr>
            <a:spLocks noGrp="1"/>
          </p:cNvSpPr>
          <p:nvPr>
            <p:ph type="sldNum" sz="quarter" idx="2"/>
          </p:nvPr>
        </p:nvSpPr>
        <p:spPr>
          <a:xfrm>
            <a:off x="6057900" y="4560159"/>
            <a:ext cx="1600200" cy="4142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25081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8" b="8589"/>
          <a:stretch/>
        </p:blipFill>
        <p:spPr bwMode="auto">
          <a:xfrm>
            <a:off x="2" y="1"/>
            <a:ext cx="9143999" cy="515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2253395"/>
            <a:ext cx="9144000" cy="636712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18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4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 b="19040"/>
          <a:stretch/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2253395"/>
            <a:ext cx="9144000" cy="636712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18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26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52551"/>
            <a:ext cx="8643937" cy="3244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52551"/>
            <a:ext cx="8643937" cy="32440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30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119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888" y="207982"/>
            <a:ext cx="8643937" cy="613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8" y="971551"/>
            <a:ext cx="8643937" cy="362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4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</p:sldLayoutIdLst>
  <p:hf hdr="0" ftr="0" dt="0"/>
  <p:txStyles>
    <p:titleStyle>
      <a:lvl1pPr algn="l" defTabSz="914378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8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»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ocker swarm logo">
            <a:extLst>
              <a:ext uri="{FF2B5EF4-FFF2-40B4-BE49-F238E27FC236}">
                <a16:creationId xmlns:a16="http://schemas.microsoft.com/office/drawing/2014/main" id="{829BE41A-8096-4D4B-B96B-77C831852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25" y="57230"/>
            <a:ext cx="1224777" cy="120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cxnSpLocks/>
          </p:cNvCxnSpPr>
          <p:nvPr/>
        </p:nvCxnSpPr>
        <p:spPr>
          <a:xfrm>
            <a:off x="1170767" y="1314344"/>
            <a:ext cx="0" cy="446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37118" y="1763849"/>
            <a:ext cx="8089321" cy="1956089"/>
          </a:xfrm>
          <a:prstGeom prst="roundRect">
            <a:avLst>
              <a:gd name="adj" fmla="val 6503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377" y="1985970"/>
            <a:ext cx="1488539" cy="14885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41" y="1985970"/>
            <a:ext cx="1488539" cy="1488539"/>
          </a:xfrm>
          <a:prstGeom prst="rect">
            <a:avLst/>
          </a:prstGeom>
        </p:spPr>
      </p:pic>
      <p:pic>
        <p:nvPicPr>
          <p:cNvPr id="1026" name="Picture 2" descr="Image result for kubernetes logo">
            <a:extLst>
              <a:ext uri="{FF2B5EF4-FFF2-40B4-BE49-F238E27FC236}">
                <a16:creationId xmlns:a16="http://schemas.microsoft.com/office/drawing/2014/main" id="{0A87B006-1627-402A-826B-4452FC4F0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9" y="206626"/>
            <a:ext cx="1022756" cy="99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41CB742-B052-4346-974F-3882D00AD174}"/>
              </a:ext>
            </a:extLst>
          </p:cNvPr>
          <p:cNvGrpSpPr/>
          <p:nvPr/>
        </p:nvGrpSpPr>
        <p:grpSpPr>
          <a:xfrm>
            <a:off x="3498892" y="1967728"/>
            <a:ext cx="1596761" cy="1488539"/>
            <a:chOff x="14515530" y="718525"/>
            <a:chExt cx="4258030" cy="3969436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0247CC4-1953-468C-BDDF-ED9875B0F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5F773-7645-412B-8239-F248978AADB9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</a:endParaRPr>
            </a:p>
          </p:txBody>
        </p:sp>
        <p:pic>
          <p:nvPicPr>
            <p:cNvPr id="1028" name="Picture 4" descr="Image result for tux linux logo">
              <a:extLst>
                <a:ext uri="{FF2B5EF4-FFF2-40B4-BE49-F238E27FC236}">
                  <a16:creationId xmlns:a16="http://schemas.microsoft.com/office/drawing/2014/main" id="{1789ADE9-E28B-4396-B713-E92F0076F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23D3A6-21B4-48F1-A9BA-0521E208062E}"/>
              </a:ext>
            </a:extLst>
          </p:cNvPr>
          <p:cNvGrpSpPr/>
          <p:nvPr/>
        </p:nvGrpSpPr>
        <p:grpSpPr>
          <a:xfrm>
            <a:off x="1923746" y="1967728"/>
            <a:ext cx="1596761" cy="1488539"/>
            <a:chOff x="14515530" y="718525"/>
            <a:chExt cx="4258030" cy="396943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9515123-2FB6-49A3-A62B-C092DF0DF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EB3235-400A-4113-9F3D-0FAB2B51317E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</a:endParaRPr>
            </a:p>
          </p:txBody>
        </p:sp>
        <p:pic>
          <p:nvPicPr>
            <p:cNvPr id="42" name="Picture 4" descr="Image result for tux linux logo">
              <a:extLst>
                <a:ext uri="{FF2B5EF4-FFF2-40B4-BE49-F238E27FC236}">
                  <a16:creationId xmlns:a16="http://schemas.microsoft.com/office/drawing/2014/main" id="{65E3E997-8AAA-4791-B921-DC9E76B36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2CF201F-8311-4DB4-B8C4-27CA75ED5122}"/>
              </a:ext>
            </a:extLst>
          </p:cNvPr>
          <p:cNvGrpSpPr/>
          <p:nvPr/>
        </p:nvGrpSpPr>
        <p:grpSpPr>
          <a:xfrm>
            <a:off x="367319" y="1966431"/>
            <a:ext cx="1596761" cy="1488539"/>
            <a:chOff x="14515530" y="718525"/>
            <a:chExt cx="4258030" cy="396943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0A7B8D9-C9FB-42DF-A229-8220CE7D4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530" y="718525"/>
              <a:ext cx="3969436" cy="3969436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095265-01D4-4631-8CB5-8E13028C62CD}"/>
                </a:ext>
              </a:extLst>
            </p:cNvPr>
            <p:cNvSpPr/>
            <p:nvPr/>
          </p:nvSpPr>
          <p:spPr>
            <a:xfrm>
              <a:off x="16321368" y="2211447"/>
              <a:ext cx="2452192" cy="2452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defRPr/>
              </a:pPr>
              <a:endParaRPr lang="en-GB" sz="1350">
                <a:solidFill>
                  <a:srgbClr val="FFFFFF"/>
                </a:solidFill>
                <a:latin typeface="Calibri"/>
              </a:endParaRPr>
            </a:p>
          </p:txBody>
        </p:sp>
        <p:pic>
          <p:nvPicPr>
            <p:cNvPr id="46" name="Picture 4" descr="Image result for tux linux logo">
              <a:extLst>
                <a:ext uri="{FF2B5EF4-FFF2-40B4-BE49-F238E27FC236}">
                  <a16:creationId xmlns:a16="http://schemas.microsoft.com/office/drawing/2014/main" id="{01C5FDED-1415-472F-931D-A18A89A16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560" y="2300504"/>
              <a:ext cx="1745113" cy="2070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AA1A9E2-A811-401A-885C-3B222987A6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70" y="4153849"/>
            <a:ext cx="1186383" cy="826760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42DCEC9-7F19-4B17-9945-0C35360F670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2457586" y="2108972"/>
            <a:ext cx="698879" cy="3390874"/>
          </a:xfrm>
          <a:prstGeom prst="curvedConnector3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09D5166A-B947-40BE-9503-ED8247D38ED1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 rot="16200000" flipH="1">
            <a:off x="3236447" y="2887834"/>
            <a:ext cx="697582" cy="1834447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5307EAE-53E5-4E8B-AEAB-B31D285A57B8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rot="16200000" flipH="1">
            <a:off x="4024020" y="3675407"/>
            <a:ext cx="697582" cy="259301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4F2FA39F-1A7E-4AAF-A6F2-28BF04B0B63B}"/>
              </a:ext>
            </a:extLst>
          </p:cNvPr>
          <p:cNvCxnSpPr>
            <a:cxnSpLocks/>
            <a:stCxn id="26" idx="2"/>
            <a:endCxn id="47" idx="0"/>
          </p:cNvCxnSpPr>
          <p:nvPr/>
        </p:nvCxnSpPr>
        <p:spPr>
          <a:xfrm rot="5400000">
            <a:off x="4918817" y="3058155"/>
            <a:ext cx="679340" cy="1512049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F01874D4-359B-463B-9400-24626B92B31F}"/>
              </a:ext>
            </a:extLst>
          </p:cNvPr>
          <p:cNvCxnSpPr>
            <a:cxnSpLocks/>
            <a:stCxn id="25" idx="2"/>
            <a:endCxn id="47" idx="0"/>
          </p:cNvCxnSpPr>
          <p:nvPr/>
        </p:nvCxnSpPr>
        <p:spPr>
          <a:xfrm rot="5400000">
            <a:off x="5734385" y="2242587"/>
            <a:ext cx="679340" cy="3143185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437266-7258-44D6-82A6-A9063BD9096D}"/>
              </a:ext>
            </a:extLst>
          </p:cNvPr>
          <p:cNvCxnSpPr>
            <a:cxnSpLocks/>
          </p:cNvCxnSpPr>
          <p:nvPr/>
        </p:nvCxnSpPr>
        <p:spPr>
          <a:xfrm>
            <a:off x="3089050" y="1314344"/>
            <a:ext cx="0" cy="446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73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37118" y="1527878"/>
            <a:ext cx="8089321" cy="3299986"/>
          </a:xfrm>
          <a:prstGeom prst="roundRect">
            <a:avLst>
              <a:gd name="adj" fmla="val 6503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88357B-1DA7-4C4D-B996-3BD0889066A1}"/>
              </a:ext>
            </a:extLst>
          </p:cNvPr>
          <p:cNvCxnSpPr>
            <a:cxnSpLocks/>
          </p:cNvCxnSpPr>
          <p:nvPr/>
        </p:nvCxnSpPr>
        <p:spPr>
          <a:xfrm flipV="1">
            <a:off x="1046847" y="1055932"/>
            <a:ext cx="0" cy="471945"/>
          </a:xfrm>
          <a:prstGeom prst="straightConnector1">
            <a:avLst/>
          </a:prstGeom>
          <a:ln w="381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9CDC998-BB49-441F-8014-FDE893D2F0F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47" y="2747542"/>
            <a:ext cx="882538" cy="7202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CFD25E6-8C01-42DD-91EA-53BF02546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2" y="2747541"/>
            <a:ext cx="882538" cy="72024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C2D957D-1AA6-4B08-8588-4A47A6970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62" y="2747541"/>
            <a:ext cx="882538" cy="72024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F953CB9-AF91-4FEB-AB39-5209771B5F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47" y="2747542"/>
            <a:ext cx="882538" cy="7202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1B530AE-3AB1-4902-9DD7-E7032E3131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7" y="2747542"/>
            <a:ext cx="882538" cy="7202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A36D3F-73FA-4AD1-871E-FFF75A596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04" y="2747541"/>
            <a:ext cx="882538" cy="7202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8B4D6F-47F2-40F9-A14C-9696503981A2}"/>
              </a:ext>
            </a:extLst>
          </p:cNvPr>
          <p:cNvSpPr txBox="1"/>
          <p:nvPr/>
        </p:nvSpPr>
        <p:spPr>
          <a:xfrm>
            <a:off x="804310" y="64622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latin typeface="Consolas" panose="020B0609020204030204" pitchFamily="49" charset="0"/>
                <a:cs typeface="Arial" panose="020B0604020202020204" pitchFamily="34" charset="0"/>
              </a:rPr>
              <a:t>API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DA8E4F-178C-4D14-93F9-FAECD0434632}"/>
              </a:ext>
            </a:extLst>
          </p:cNvPr>
          <p:cNvCxnSpPr>
            <a:cxnSpLocks/>
          </p:cNvCxnSpPr>
          <p:nvPr/>
        </p:nvCxnSpPr>
        <p:spPr>
          <a:xfrm flipH="1">
            <a:off x="1266737" y="795981"/>
            <a:ext cx="3888194" cy="26191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3A2AFA1-A765-4970-8C6A-D8C487A6C70F}"/>
              </a:ext>
            </a:extLst>
          </p:cNvPr>
          <p:cNvSpPr/>
          <p:nvPr/>
        </p:nvSpPr>
        <p:spPr>
          <a:xfrm>
            <a:off x="4720685" y="552739"/>
            <a:ext cx="237792" cy="15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675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477C3E-3F31-41CB-A34E-AC4C36628BA0}"/>
              </a:ext>
            </a:extLst>
          </p:cNvPr>
          <p:cNvSpPr/>
          <p:nvPr/>
        </p:nvSpPr>
        <p:spPr>
          <a:xfrm>
            <a:off x="4724817" y="552739"/>
            <a:ext cx="237792" cy="15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675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FB2EF4-0102-4362-AF03-4C5BA8922983}"/>
              </a:ext>
            </a:extLst>
          </p:cNvPr>
          <p:cNvGrpSpPr/>
          <p:nvPr/>
        </p:nvGrpSpPr>
        <p:grpSpPr>
          <a:xfrm>
            <a:off x="3210834" y="456279"/>
            <a:ext cx="890244" cy="813335"/>
            <a:chOff x="9099424" y="861611"/>
            <a:chExt cx="2373984" cy="21688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A38350F-2886-42D5-A86F-17BD6290EC57}"/>
                </a:ext>
              </a:extLst>
            </p:cNvPr>
            <p:cNvSpPr/>
            <p:nvPr/>
          </p:nvSpPr>
          <p:spPr>
            <a:xfrm>
              <a:off x="9099424" y="1378246"/>
              <a:ext cx="2373984" cy="134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6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3BE6C37-2EF5-41B4-A214-498174848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3392" y="861611"/>
              <a:ext cx="2168893" cy="216889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2C8873-AD5C-4450-AA5B-CC17F3F7A97B}"/>
                </a:ext>
              </a:extLst>
            </p:cNvPr>
            <p:cNvSpPr/>
            <p:nvPr/>
          </p:nvSpPr>
          <p:spPr>
            <a:xfrm>
              <a:off x="9530408" y="1391361"/>
              <a:ext cx="1594859" cy="134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6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497A3E-A7E5-4EFF-97A2-BD1CBF10B221}"/>
                </a:ext>
              </a:extLst>
            </p:cNvPr>
            <p:cNvSpPr txBox="1"/>
            <p:nvPr/>
          </p:nvSpPr>
          <p:spPr>
            <a:xfrm>
              <a:off x="9495528" y="1529515"/>
              <a:ext cx="1661472" cy="8207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188D"/>
                  </a:solidFill>
                  <a:latin typeface="Consolas" panose="020B0609020204030204" pitchFamily="49" charset="0"/>
                </a:rPr>
                <a:t>.</a:t>
              </a:r>
              <a:r>
                <a:rPr lang="en-GB" sz="1400" dirty="0" err="1">
                  <a:solidFill>
                    <a:srgbClr val="00188D"/>
                  </a:solidFill>
                  <a:latin typeface="Consolas" panose="020B0609020204030204" pitchFamily="49" charset="0"/>
                </a:rPr>
                <a:t>yml</a:t>
              </a:r>
              <a:endParaRPr lang="en-GB" sz="1400" dirty="0">
                <a:solidFill>
                  <a:srgbClr val="00188D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F5B0550-5292-4279-8A7B-1BC18DA7889E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2" y="0"/>
            <a:ext cx="1622039" cy="162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37118" y="1527878"/>
            <a:ext cx="8089321" cy="3299986"/>
          </a:xfrm>
          <a:prstGeom prst="roundRect">
            <a:avLst>
              <a:gd name="adj" fmla="val 6503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88357B-1DA7-4C4D-B996-3BD0889066A1}"/>
              </a:ext>
            </a:extLst>
          </p:cNvPr>
          <p:cNvCxnSpPr>
            <a:cxnSpLocks/>
          </p:cNvCxnSpPr>
          <p:nvPr/>
        </p:nvCxnSpPr>
        <p:spPr>
          <a:xfrm flipV="1">
            <a:off x="1046847" y="1055932"/>
            <a:ext cx="0" cy="471945"/>
          </a:xfrm>
          <a:prstGeom prst="straightConnector1">
            <a:avLst/>
          </a:prstGeom>
          <a:ln w="381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9CDC998-BB49-441F-8014-FDE893D2F0F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47" y="2766086"/>
            <a:ext cx="882538" cy="7202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CFD25E6-8C01-42DD-91EA-53BF02546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2" y="2728998"/>
            <a:ext cx="882538" cy="72024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C2D957D-1AA6-4B08-8588-4A47A6970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62" y="2766085"/>
            <a:ext cx="882538" cy="72024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F953CB9-AF91-4FEB-AB39-5209771B5F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47" y="2728998"/>
            <a:ext cx="882538" cy="7202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1B530AE-3AB1-4902-9DD7-E7032E3131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7" y="2766086"/>
            <a:ext cx="882538" cy="7202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A36D3F-73FA-4AD1-871E-FFF75A596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04" y="2766085"/>
            <a:ext cx="882538" cy="7202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8B4D6F-47F2-40F9-A14C-9696503981A2}"/>
              </a:ext>
            </a:extLst>
          </p:cNvPr>
          <p:cNvSpPr txBox="1"/>
          <p:nvPr/>
        </p:nvSpPr>
        <p:spPr>
          <a:xfrm>
            <a:off x="804310" y="64622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latin typeface="Consolas" panose="020B0609020204030204" pitchFamily="49" charset="0"/>
                <a:cs typeface="Arial" panose="020B0604020202020204" pitchFamily="34" charset="0"/>
              </a:rPr>
              <a:t>API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7E1AE85-9A1A-4818-9551-8522DCF23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06" y="2981367"/>
            <a:ext cx="882538" cy="7202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07079C-107D-45D9-9EB3-768273288DC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32" y="2981368"/>
            <a:ext cx="882538" cy="720243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BF80A14-8CB6-4E02-9979-028A503BABD9}"/>
              </a:ext>
            </a:extLst>
          </p:cNvPr>
          <p:cNvCxnSpPr>
            <a:cxnSpLocks/>
          </p:cNvCxnSpPr>
          <p:nvPr/>
        </p:nvCxnSpPr>
        <p:spPr>
          <a:xfrm flipH="1">
            <a:off x="1266737" y="795981"/>
            <a:ext cx="3888194" cy="26191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258E33B-ABF9-4389-9AD4-E9746AB7BC34}"/>
              </a:ext>
            </a:extLst>
          </p:cNvPr>
          <p:cNvSpPr/>
          <p:nvPr/>
        </p:nvSpPr>
        <p:spPr>
          <a:xfrm>
            <a:off x="4720685" y="552739"/>
            <a:ext cx="237792" cy="15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675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CA98A1-760F-43DC-8B21-6BFD8273391C}"/>
              </a:ext>
            </a:extLst>
          </p:cNvPr>
          <p:cNvSpPr/>
          <p:nvPr/>
        </p:nvSpPr>
        <p:spPr>
          <a:xfrm>
            <a:off x="4724817" y="552739"/>
            <a:ext cx="237792" cy="15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675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C29521-2C6E-44FF-AE5B-8772AC5E7424}"/>
              </a:ext>
            </a:extLst>
          </p:cNvPr>
          <p:cNvGrpSpPr/>
          <p:nvPr/>
        </p:nvGrpSpPr>
        <p:grpSpPr>
          <a:xfrm>
            <a:off x="3210834" y="456279"/>
            <a:ext cx="890244" cy="813335"/>
            <a:chOff x="9099424" y="861611"/>
            <a:chExt cx="2373984" cy="216889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A47FA24-DE28-4262-A302-D4667909889B}"/>
                </a:ext>
              </a:extLst>
            </p:cNvPr>
            <p:cNvSpPr/>
            <p:nvPr/>
          </p:nvSpPr>
          <p:spPr>
            <a:xfrm>
              <a:off x="9099424" y="1378246"/>
              <a:ext cx="2373984" cy="134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6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34D8284-CD36-4BF1-8AC1-69F5AEC56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3392" y="861611"/>
              <a:ext cx="2168893" cy="2168893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A1258AF-604E-49F6-BFC8-978E111248C0}"/>
                </a:ext>
              </a:extLst>
            </p:cNvPr>
            <p:cNvSpPr/>
            <p:nvPr/>
          </p:nvSpPr>
          <p:spPr>
            <a:xfrm>
              <a:off x="9530408" y="1391361"/>
              <a:ext cx="1594859" cy="134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86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A7773C-DB62-4E5F-82C0-734F21760061}"/>
                </a:ext>
              </a:extLst>
            </p:cNvPr>
            <p:cNvSpPr txBox="1"/>
            <p:nvPr/>
          </p:nvSpPr>
          <p:spPr>
            <a:xfrm>
              <a:off x="9495528" y="1529515"/>
              <a:ext cx="1661472" cy="8207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188D"/>
                  </a:solidFill>
                  <a:latin typeface="Consolas" panose="020B0609020204030204" pitchFamily="49" charset="0"/>
                </a:rPr>
                <a:t>.</a:t>
              </a:r>
              <a:r>
                <a:rPr lang="en-GB" sz="1400" dirty="0" err="1">
                  <a:solidFill>
                    <a:srgbClr val="00188D"/>
                  </a:solidFill>
                  <a:latin typeface="Consolas" panose="020B0609020204030204" pitchFamily="49" charset="0"/>
                </a:rPr>
                <a:t>yml</a:t>
              </a:r>
              <a:endParaRPr lang="en-GB" sz="1400" dirty="0">
                <a:solidFill>
                  <a:srgbClr val="00188D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728F0EAC-69D3-41AA-9A06-CE766E87199C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2" y="0"/>
            <a:ext cx="1622039" cy="162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4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37118" y="1527878"/>
            <a:ext cx="8089321" cy="3299986"/>
          </a:xfrm>
          <a:prstGeom prst="roundRect">
            <a:avLst>
              <a:gd name="adj" fmla="val 6503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88357B-1DA7-4C4D-B996-3BD0889066A1}"/>
              </a:ext>
            </a:extLst>
          </p:cNvPr>
          <p:cNvCxnSpPr>
            <a:cxnSpLocks/>
          </p:cNvCxnSpPr>
          <p:nvPr/>
        </p:nvCxnSpPr>
        <p:spPr>
          <a:xfrm flipV="1">
            <a:off x="1046847" y="1055932"/>
            <a:ext cx="0" cy="471945"/>
          </a:xfrm>
          <a:prstGeom prst="straightConnector1">
            <a:avLst/>
          </a:prstGeom>
          <a:ln w="381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9CDC998-BB49-441F-8014-FDE893D2F0F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47" y="2766086"/>
            <a:ext cx="882538" cy="7202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CFD25E6-8C01-42DD-91EA-53BF02546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2" y="2728998"/>
            <a:ext cx="882538" cy="72024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C2D957D-1AA6-4B08-8588-4A47A6970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62" y="2766085"/>
            <a:ext cx="882538" cy="72024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F953CB9-AF91-4FEB-AB39-5209771B5F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47" y="2728998"/>
            <a:ext cx="882538" cy="7202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1B530AE-3AB1-4902-9DD7-E7032E3131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7" y="2766086"/>
            <a:ext cx="882538" cy="7202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A36D3F-73FA-4AD1-871E-FFF75A596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04" y="2766085"/>
            <a:ext cx="882538" cy="7202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8B4D6F-47F2-40F9-A14C-9696503981A2}"/>
              </a:ext>
            </a:extLst>
          </p:cNvPr>
          <p:cNvSpPr txBox="1"/>
          <p:nvPr/>
        </p:nvSpPr>
        <p:spPr>
          <a:xfrm>
            <a:off x="804310" y="64622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latin typeface="Consolas" panose="020B0609020204030204" pitchFamily="49" charset="0"/>
                <a:cs typeface="Arial" panose="020B0604020202020204" pitchFamily="34" charset="0"/>
              </a:rPr>
              <a:t>API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8C8C03E-B3E8-4466-B249-0BCA74265EBD}"/>
              </a:ext>
            </a:extLst>
          </p:cNvPr>
          <p:cNvCxnSpPr>
            <a:cxnSpLocks/>
            <a:stCxn id="55" idx="2"/>
            <a:endCxn id="41" idx="2"/>
          </p:cNvCxnSpPr>
          <p:nvPr/>
        </p:nvCxnSpPr>
        <p:spPr>
          <a:xfrm rot="16200000" flipH="1">
            <a:off x="3784175" y="2196985"/>
            <a:ext cx="215282" cy="2793970"/>
          </a:xfrm>
          <a:prstGeom prst="curvedConnector3">
            <a:avLst>
              <a:gd name="adj1" fmla="val 20618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332094D-47A6-4808-9342-7D61191397D1}"/>
              </a:ext>
            </a:extLst>
          </p:cNvPr>
          <p:cNvCxnSpPr>
            <a:cxnSpLocks/>
            <a:stCxn id="58" idx="0"/>
            <a:endCxn id="57" idx="0"/>
          </p:cNvCxnSpPr>
          <p:nvPr/>
        </p:nvCxnSpPr>
        <p:spPr>
          <a:xfrm rot="16200000" flipH="1" flipV="1">
            <a:off x="7117579" y="2105691"/>
            <a:ext cx="1" cy="1320787"/>
          </a:xfrm>
          <a:prstGeom prst="curved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25113E0-D65E-4A24-A524-EB7088F03DFB}"/>
              </a:ext>
            </a:extLst>
          </p:cNvPr>
          <p:cNvCxnSpPr>
            <a:cxnSpLocks/>
            <a:stCxn id="57" idx="2"/>
            <a:endCxn id="39" idx="2"/>
          </p:cNvCxnSpPr>
          <p:nvPr/>
        </p:nvCxnSpPr>
        <p:spPr>
          <a:xfrm rot="5400000">
            <a:off x="3742740" y="987165"/>
            <a:ext cx="215282" cy="5213611"/>
          </a:xfrm>
          <a:prstGeom prst="curvedConnector3">
            <a:avLst>
              <a:gd name="adj1" fmla="val 24905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7E1AE85-9A1A-4818-9551-8522DCF23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06" y="2981367"/>
            <a:ext cx="882538" cy="7202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07079C-107D-45D9-9EB3-768273288DC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32" y="2981368"/>
            <a:ext cx="882538" cy="7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1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37118" y="1527878"/>
            <a:ext cx="8089321" cy="3299986"/>
          </a:xfrm>
          <a:prstGeom prst="roundRect">
            <a:avLst>
              <a:gd name="adj" fmla="val 6503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88357B-1DA7-4C4D-B996-3BD0889066A1}"/>
              </a:ext>
            </a:extLst>
          </p:cNvPr>
          <p:cNvCxnSpPr>
            <a:cxnSpLocks/>
          </p:cNvCxnSpPr>
          <p:nvPr/>
        </p:nvCxnSpPr>
        <p:spPr>
          <a:xfrm flipV="1">
            <a:off x="1046847" y="1055932"/>
            <a:ext cx="0" cy="471945"/>
          </a:xfrm>
          <a:prstGeom prst="straightConnector1">
            <a:avLst/>
          </a:prstGeom>
          <a:ln w="381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9CDC998-BB49-441F-8014-FDE893D2F0F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47" y="2766086"/>
            <a:ext cx="882538" cy="7202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CFD25E6-8C01-42DD-91EA-53BF02546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2" y="2728998"/>
            <a:ext cx="882538" cy="72024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C2D957D-1AA6-4B08-8588-4A47A6970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62" y="2766085"/>
            <a:ext cx="882538" cy="72024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F953CB9-AF91-4FEB-AB39-5209771B5F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47" y="2728998"/>
            <a:ext cx="882538" cy="7202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1B530AE-3AB1-4902-9DD7-E7032E3131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7" y="2766086"/>
            <a:ext cx="882538" cy="7202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A36D3F-73FA-4AD1-871E-FFF75A596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04" y="2766085"/>
            <a:ext cx="882538" cy="7202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8B4D6F-47F2-40F9-A14C-9696503981A2}"/>
              </a:ext>
            </a:extLst>
          </p:cNvPr>
          <p:cNvSpPr txBox="1"/>
          <p:nvPr/>
        </p:nvSpPr>
        <p:spPr>
          <a:xfrm>
            <a:off x="804310" y="64622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latin typeface="Consolas" panose="020B0609020204030204" pitchFamily="49" charset="0"/>
                <a:cs typeface="Arial" panose="020B0604020202020204" pitchFamily="34" charset="0"/>
              </a:rPr>
              <a:t>API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8C8C03E-B3E8-4466-B249-0BCA74265EBD}"/>
              </a:ext>
            </a:extLst>
          </p:cNvPr>
          <p:cNvCxnSpPr>
            <a:cxnSpLocks/>
            <a:stCxn id="55" idx="2"/>
            <a:endCxn id="41" idx="2"/>
          </p:cNvCxnSpPr>
          <p:nvPr/>
        </p:nvCxnSpPr>
        <p:spPr>
          <a:xfrm rot="16200000" flipH="1">
            <a:off x="3784175" y="2196985"/>
            <a:ext cx="215282" cy="2793970"/>
          </a:xfrm>
          <a:prstGeom prst="curvedConnector3">
            <a:avLst>
              <a:gd name="adj1" fmla="val 20618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332094D-47A6-4808-9342-7D61191397D1}"/>
              </a:ext>
            </a:extLst>
          </p:cNvPr>
          <p:cNvCxnSpPr>
            <a:cxnSpLocks/>
            <a:stCxn id="58" idx="0"/>
            <a:endCxn id="57" idx="0"/>
          </p:cNvCxnSpPr>
          <p:nvPr/>
        </p:nvCxnSpPr>
        <p:spPr>
          <a:xfrm rot="16200000" flipH="1" flipV="1">
            <a:off x="7117579" y="2105691"/>
            <a:ext cx="1" cy="1320787"/>
          </a:xfrm>
          <a:prstGeom prst="curved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25113E0-D65E-4A24-A524-EB7088F03DFB}"/>
              </a:ext>
            </a:extLst>
          </p:cNvPr>
          <p:cNvCxnSpPr>
            <a:cxnSpLocks/>
            <a:stCxn id="57" idx="2"/>
            <a:endCxn id="39" idx="2"/>
          </p:cNvCxnSpPr>
          <p:nvPr/>
        </p:nvCxnSpPr>
        <p:spPr>
          <a:xfrm rot="5400000">
            <a:off x="3742740" y="987165"/>
            <a:ext cx="215282" cy="5213611"/>
          </a:xfrm>
          <a:prstGeom prst="curvedConnector3">
            <a:avLst>
              <a:gd name="adj1" fmla="val 24905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BD50DD-D7EF-4E66-B340-404C342BC003}"/>
              </a:ext>
            </a:extLst>
          </p:cNvPr>
          <p:cNvCxnSpPr>
            <a:cxnSpLocks/>
          </p:cNvCxnSpPr>
          <p:nvPr/>
        </p:nvCxnSpPr>
        <p:spPr>
          <a:xfrm flipH="1" flipV="1">
            <a:off x="2589610" y="1055932"/>
            <a:ext cx="1" cy="72768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348443-D911-4E75-BD5D-A2AB15706D79}"/>
              </a:ext>
            </a:extLst>
          </p:cNvPr>
          <p:cNvSpPr txBox="1"/>
          <p:nvPr/>
        </p:nvSpPr>
        <p:spPr>
          <a:xfrm>
            <a:off x="2104541" y="64812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Ingress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EFFEFE-5AC9-411B-B948-313E2CA09907}"/>
              </a:ext>
            </a:extLst>
          </p:cNvPr>
          <p:cNvSpPr/>
          <p:nvPr/>
        </p:nvSpPr>
        <p:spPr>
          <a:xfrm>
            <a:off x="1165656" y="1783618"/>
            <a:ext cx="6690633" cy="4195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Service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9AC496-E1F3-4A1E-86CE-F711F459696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852257" y="2203203"/>
            <a:ext cx="1658716" cy="57114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44DFC0-2A9C-4240-A0EB-22E6F322EFB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585519" y="2203203"/>
            <a:ext cx="2925454" cy="56066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79EF589-4FEB-451E-988B-C50561DF94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65" y="4105170"/>
            <a:ext cx="552234" cy="55223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89BB4-4FD7-45DC-A4AC-8F49A37C3788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033682" y="3701611"/>
            <a:ext cx="0" cy="403559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CD1B7C3-8912-40FF-84F1-66F0F4760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81" y="4179934"/>
            <a:ext cx="477470" cy="47747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0F82FB-5B7D-4B10-8597-0E8701B8A12B}"/>
              </a:ext>
            </a:extLst>
          </p:cNvPr>
          <p:cNvCxnSpPr>
            <a:cxnSpLocks/>
          </p:cNvCxnSpPr>
          <p:nvPr/>
        </p:nvCxnSpPr>
        <p:spPr>
          <a:xfrm flipV="1">
            <a:off x="3806267" y="3522150"/>
            <a:ext cx="0" cy="612491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37A2D68-0F03-487C-BD74-F2A826A56D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87" y="4074387"/>
            <a:ext cx="583017" cy="58301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77A459-8689-4DB0-8FED-42218DC4153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045196" y="3479979"/>
            <a:ext cx="379061" cy="594408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0985D8-111E-47D2-BF2C-AF5E9BBD5AF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666134" y="3479978"/>
            <a:ext cx="379062" cy="594409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7E1AE85-9A1A-4818-9551-8522DCF23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06" y="2981367"/>
            <a:ext cx="882538" cy="7202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07079C-107D-45D9-9EB3-768273288DC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32" y="2981368"/>
            <a:ext cx="882538" cy="7202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0583852-FF94-479A-AE09-59D69D51E079}"/>
              </a:ext>
            </a:extLst>
          </p:cNvPr>
          <p:cNvSpPr txBox="1"/>
          <p:nvPr/>
        </p:nvSpPr>
        <p:spPr>
          <a:xfrm>
            <a:off x="4119514" y="4264494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188D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Configuration</a:t>
            </a:r>
            <a:endParaRPr lang="en-US" sz="1600" dirty="0">
              <a:solidFill>
                <a:srgbClr val="00188D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E05A0-2A53-417F-BD3D-CA89EE86C473}"/>
              </a:ext>
            </a:extLst>
          </p:cNvPr>
          <p:cNvSpPr txBox="1"/>
          <p:nvPr/>
        </p:nvSpPr>
        <p:spPr>
          <a:xfrm>
            <a:off x="1282841" y="426449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188D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Secrets</a:t>
            </a:r>
            <a:endParaRPr lang="en-US" sz="1600" dirty="0">
              <a:solidFill>
                <a:srgbClr val="00188D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7E43BB-EC1D-45B1-8991-4D2170901403}"/>
              </a:ext>
            </a:extLst>
          </p:cNvPr>
          <p:cNvSpPr txBox="1"/>
          <p:nvPr/>
        </p:nvSpPr>
        <p:spPr>
          <a:xfrm>
            <a:off x="7424257" y="426449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188D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State</a:t>
            </a:r>
            <a:endParaRPr lang="en-US" sz="1600" dirty="0">
              <a:solidFill>
                <a:srgbClr val="00188D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5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3" grpId="0"/>
    </p:bldLst>
  </p:timing>
</p:sld>
</file>

<file path=ppt/theme/theme1.xml><?xml version="1.0" encoding="utf-8"?>
<a:theme xmlns:a="http://schemas.openxmlformats.org/drawingml/2006/main" name="4_Office Theme">
  <a:themeElements>
    <a:clrScheme name="Custom 51">
      <a:dk1>
        <a:srgbClr val="008EC0"/>
      </a:dk1>
      <a:lt1>
        <a:srgbClr val="FFFFFF"/>
      </a:lt1>
      <a:dk2>
        <a:srgbClr val="1C2B30"/>
      </a:dk2>
      <a:lt2>
        <a:srgbClr val="F2F2F2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2FB5E5"/>
      </a:hlink>
      <a:folHlink>
        <a:srgbClr val="2FB5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13</Words>
  <Application>Microsoft Office PowerPoint</Application>
  <PresentationFormat>On-screen Show (16:9)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Stoneman</dc:creator>
  <cp:lastModifiedBy>Elton Stoneman</cp:lastModifiedBy>
  <cp:revision>26</cp:revision>
  <dcterms:created xsi:type="dcterms:W3CDTF">2018-08-23T10:20:41Z</dcterms:created>
  <dcterms:modified xsi:type="dcterms:W3CDTF">2019-10-22T21:31:23Z</dcterms:modified>
</cp:coreProperties>
</file>