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D1933-47C6-4645-AB22-037FDD16B66C}" v="9" dt="2020-07-31T15:08:59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ommareddy" userId="a940635461fa0747" providerId="LiveId" clId="{F27D1933-47C6-4645-AB22-037FDD16B66C}"/>
    <pc:docChg chg="undo custSel mod addSld modSld">
      <pc:chgData name="shiva kommareddy" userId="a940635461fa0747" providerId="LiveId" clId="{F27D1933-47C6-4645-AB22-037FDD16B66C}" dt="2020-07-31T15:09:03.173" v="386" actId="26606"/>
      <pc:docMkLst>
        <pc:docMk/>
      </pc:docMkLst>
      <pc:sldChg chg="addSp delSp modSp mod modMedia delAnim">
        <pc:chgData name="shiva kommareddy" userId="a940635461fa0747" providerId="LiveId" clId="{F27D1933-47C6-4645-AB22-037FDD16B66C}" dt="2020-07-31T12:02:25.299" v="348" actId="26606"/>
        <pc:sldMkLst>
          <pc:docMk/>
          <pc:sldMk cId="4063317606" sldId="256"/>
        </pc:sldMkLst>
        <pc:spChg chg="mod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2" creationId="{8DEECB2C-FA4F-44B3-9389-7FFA6517B82A}"/>
          </ac:spMkLst>
        </pc:spChg>
        <pc:spChg chg="mod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3" creationId="{D9F82C03-1C43-4D14-9738-E812633D5DFE}"/>
          </ac:spMkLst>
        </pc:spChg>
        <pc:spChg chg="add del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17" creationId="{B26EE4FD-480F-42A5-9FEB-DA630457CFB7}"/>
          </ac:spMkLst>
        </pc:spChg>
        <pc:spChg chg="add del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19" creationId="{A187062F-BE14-42FC-B06A-607DB23849C3}"/>
          </ac:spMkLst>
        </pc:spChg>
        <pc:spChg chg="add del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21" creationId="{731FE21B-2A45-4BF5-8B03-E12341988774}"/>
          </ac:spMkLst>
        </pc:spChg>
        <pc:spChg chg="add del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23" creationId="{2DC5A94D-79ED-48F5-9DC5-96CBB507CEC8}"/>
          </ac:spMkLst>
        </pc:spChg>
        <pc:spChg chg="add del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38" creationId="{93A3D4BE-AF25-4F9A-9C29-1145CCE24A28}"/>
          </ac:spMkLst>
        </pc:spChg>
        <pc:spChg chg="add del">
          <ac:chgData name="shiva kommareddy" userId="a940635461fa0747" providerId="LiveId" clId="{F27D1933-47C6-4645-AB22-037FDD16B66C}" dt="2020-07-31T12:02:25.239" v="347" actId="26606"/>
          <ac:spMkLst>
            <pc:docMk/>
            <pc:sldMk cId="4063317606" sldId="256"/>
            <ac:spMk id="43" creationId="{01C9CC24-B375-4226-BF2B-61FADBBA696A}"/>
          </ac:spMkLst>
        </pc:spChg>
        <pc:spChg chg="add del">
          <ac:chgData name="shiva kommareddy" userId="a940635461fa0747" providerId="LiveId" clId="{F27D1933-47C6-4645-AB22-037FDD16B66C}" dt="2020-07-31T12:02:19.236" v="345" actId="26606"/>
          <ac:spMkLst>
            <pc:docMk/>
            <pc:sldMk cId="4063317606" sldId="256"/>
            <ac:spMk id="44" creationId="{C1DD1A8A-57D5-4A81-AD04-532B043C5611}"/>
          </ac:spMkLst>
        </pc:spChg>
        <pc:spChg chg="add del">
          <ac:chgData name="shiva kommareddy" userId="a940635461fa0747" providerId="LiveId" clId="{F27D1933-47C6-4645-AB22-037FDD16B66C}" dt="2020-07-31T12:02:25.239" v="347" actId="26606"/>
          <ac:spMkLst>
            <pc:docMk/>
            <pc:sldMk cId="4063317606" sldId="256"/>
            <ac:spMk id="45" creationId="{CD70A28E-4FD8-4474-A206-E15B5EBB303F}"/>
          </ac:spMkLst>
        </pc:spChg>
        <pc:spChg chg="add del">
          <ac:chgData name="shiva kommareddy" userId="a940635461fa0747" providerId="LiveId" clId="{F27D1933-47C6-4645-AB22-037FDD16B66C}" dt="2020-07-31T12:02:19.236" v="345" actId="26606"/>
          <ac:spMkLst>
            <pc:docMk/>
            <pc:sldMk cId="4063317606" sldId="256"/>
            <ac:spMk id="46" creationId="{007891EC-4501-44ED-A8C8-B11B6DB767AB}"/>
          </ac:spMkLst>
        </pc:spChg>
        <pc:spChg chg="add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57" creationId="{5A292AEA-2528-46C0-B426-95822B6141FB}"/>
          </ac:spMkLst>
        </pc:spChg>
        <pc:spChg chg="add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63" creationId="{D8B7B198-E4DF-43CD-AD8C-199884323745}"/>
          </ac:spMkLst>
        </pc:spChg>
        <pc:spChg chg="add">
          <ac:chgData name="shiva kommareddy" userId="a940635461fa0747" providerId="LiveId" clId="{F27D1933-47C6-4645-AB22-037FDD16B66C}" dt="2020-07-31T12:02:25.299" v="348" actId="26606"/>
          <ac:spMkLst>
            <pc:docMk/>
            <pc:sldMk cId="4063317606" sldId="256"/>
            <ac:spMk id="69" creationId="{2BE67753-EA0E-4819-8D22-0B6600CF7231}"/>
          </ac:spMkLst>
        </pc:spChg>
        <pc:grpChg chg="add">
          <ac:chgData name="shiva kommareddy" userId="a940635461fa0747" providerId="LiveId" clId="{F27D1933-47C6-4645-AB22-037FDD16B66C}" dt="2020-07-31T12:02:25.299" v="348" actId="26606"/>
          <ac:grpSpMkLst>
            <pc:docMk/>
            <pc:sldMk cId="4063317606" sldId="256"/>
            <ac:grpSpMk id="49" creationId="{D76D63AC-0421-45EC-B383-E79A61A78C6B}"/>
          </ac:grpSpMkLst>
        </pc:grpChg>
        <pc:grpChg chg="add">
          <ac:chgData name="shiva kommareddy" userId="a940635461fa0747" providerId="LiveId" clId="{F27D1933-47C6-4645-AB22-037FDD16B66C}" dt="2020-07-31T12:02:25.299" v="348" actId="26606"/>
          <ac:grpSpMkLst>
            <pc:docMk/>
            <pc:sldMk cId="4063317606" sldId="256"/>
            <ac:grpSpMk id="58" creationId="{87F87F1B-42BA-4AC7-A4E2-41544DDB2CE3}"/>
          </ac:grpSpMkLst>
        </pc:grpChg>
        <pc:grpChg chg="add">
          <ac:chgData name="shiva kommareddy" userId="a940635461fa0747" providerId="LiveId" clId="{F27D1933-47C6-4645-AB22-037FDD16B66C}" dt="2020-07-31T12:02:25.299" v="348" actId="26606"/>
          <ac:grpSpMkLst>
            <pc:docMk/>
            <pc:sldMk cId="4063317606" sldId="256"/>
            <ac:grpSpMk id="64" creationId="{967346A5-7569-4F15-AB5D-BE3DADF192C0}"/>
          </ac:grpSpMkLst>
        </pc:grpChg>
        <pc:picChg chg="add del mod">
          <ac:chgData name="shiva kommareddy" userId="a940635461fa0747" providerId="LiveId" clId="{F27D1933-47C6-4645-AB22-037FDD16B66C}" dt="2020-07-31T12:02:19.236" v="345" actId="26606"/>
          <ac:picMkLst>
            <pc:docMk/>
            <pc:sldMk cId="4063317606" sldId="256"/>
            <ac:picMk id="40" creationId="{A256F0AC-C958-4475-B134-FD9752ADD814}"/>
          </ac:picMkLst>
        </pc:picChg>
        <pc:picChg chg="add del">
          <ac:chgData name="shiva kommareddy" userId="a940635461fa0747" providerId="LiveId" clId="{F27D1933-47C6-4645-AB22-037FDD16B66C}" dt="2020-07-31T12:02:25.239" v="347" actId="26606"/>
          <ac:picMkLst>
            <pc:docMk/>
            <pc:sldMk cId="4063317606" sldId="256"/>
            <ac:picMk id="47" creationId="{39647E21-5366-4638-AC97-D8CD4111EB57}"/>
          </ac:picMkLst>
        </pc:picChg>
      </pc:sldChg>
      <pc:sldChg chg="addSp modSp mod setBg">
        <pc:chgData name="shiva kommareddy" userId="a940635461fa0747" providerId="LiveId" clId="{F27D1933-47C6-4645-AB22-037FDD16B66C}" dt="2020-07-31T12:02:54.304" v="349" actId="26606"/>
        <pc:sldMkLst>
          <pc:docMk/>
          <pc:sldMk cId="4126154109" sldId="258"/>
        </pc:sldMkLst>
        <pc:spChg chg="mod">
          <ac:chgData name="shiva kommareddy" userId="a940635461fa0747" providerId="LiveId" clId="{F27D1933-47C6-4645-AB22-037FDD16B66C}" dt="2020-07-31T12:02:54.304" v="349" actId="26606"/>
          <ac:spMkLst>
            <pc:docMk/>
            <pc:sldMk cId="4126154109" sldId="258"/>
            <ac:spMk id="2" creationId="{ACE46486-FFE8-42DE-9105-EAA88336E974}"/>
          </ac:spMkLst>
        </pc:spChg>
        <pc:spChg chg="mod">
          <ac:chgData name="shiva kommareddy" userId="a940635461fa0747" providerId="LiveId" clId="{F27D1933-47C6-4645-AB22-037FDD16B66C}" dt="2020-07-31T12:02:54.304" v="349" actId="26606"/>
          <ac:spMkLst>
            <pc:docMk/>
            <pc:sldMk cId="4126154109" sldId="258"/>
            <ac:spMk id="3" creationId="{BD6B6C7A-A136-4D70-9520-554829EDEF6E}"/>
          </ac:spMkLst>
        </pc:spChg>
        <pc:spChg chg="add">
          <ac:chgData name="shiva kommareddy" userId="a940635461fa0747" providerId="LiveId" clId="{F27D1933-47C6-4645-AB22-037FDD16B66C}" dt="2020-07-31T12:02:54.304" v="349" actId="26606"/>
          <ac:spMkLst>
            <pc:docMk/>
            <pc:sldMk cId="4126154109" sldId="258"/>
            <ac:spMk id="8" creationId="{3B854194-185D-494D-905C-7C7CB2E30F6E}"/>
          </ac:spMkLst>
        </pc:spChg>
        <pc:spChg chg="add">
          <ac:chgData name="shiva kommareddy" userId="a940635461fa0747" providerId="LiveId" clId="{F27D1933-47C6-4645-AB22-037FDD16B66C}" dt="2020-07-31T12:02:54.304" v="349" actId="26606"/>
          <ac:spMkLst>
            <pc:docMk/>
            <pc:sldMk cId="4126154109" sldId="258"/>
            <ac:spMk id="10" creationId="{B4F5FA0D-0104-4987-8241-EFF7C85B88DE}"/>
          </ac:spMkLst>
        </pc:spChg>
        <pc:picChg chg="add">
          <ac:chgData name="shiva kommareddy" userId="a940635461fa0747" providerId="LiveId" clId="{F27D1933-47C6-4645-AB22-037FDD16B66C}" dt="2020-07-31T12:02:54.304" v="349" actId="26606"/>
          <ac:picMkLst>
            <pc:docMk/>
            <pc:sldMk cId="4126154109" sldId="258"/>
            <ac:picMk id="12" creationId="{2897127E-6CEF-446C-BE87-93B7C46E49D1}"/>
          </ac:picMkLst>
        </pc:picChg>
      </pc:sldChg>
      <pc:sldChg chg="addSp modSp mod setBg">
        <pc:chgData name="shiva kommareddy" userId="a940635461fa0747" providerId="LiveId" clId="{F27D1933-47C6-4645-AB22-037FDD16B66C}" dt="2020-07-31T12:02:59.348" v="350" actId="26606"/>
        <pc:sldMkLst>
          <pc:docMk/>
          <pc:sldMk cId="3475997441" sldId="259"/>
        </pc:sldMkLst>
        <pc:spChg chg="mod">
          <ac:chgData name="shiva kommareddy" userId="a940635461fa0747" providerId="LiveId" clId="{F27D1933-47C6-4645-AB22-037FDD16B66C}" dt="2020-07-31T12:02:59.348" v="350" actId="26606"/>
          <ac:spMkLst>
            <pc:docMk/>
            <pc:sldMk cId="3475997441" sldId="259"/>
            <ac:spMk id="2" creationId="{4A0A1F5B-52EC-4DC0-80D6-84F06F093264}"/>
          </ac:spMkLst>
        </pc:spChg>
        <pc:spChg chg="mod">
          <ac:chgData name="shiva kommareddy" userId="a940635461fa0747" providerId="LiveId" clId="{F27D1933-47C6-4645-AB22-037FDD16B66C}" dt="2020-07-31T12:02:59.348" v="350" actId="26606"/>
          <ac:spMkLst>
            <pc:docMk/>
            <pc:sldMk cId="3475997441" sldId="259"/>
            <ac:spMk id="3" creationId="{1DB90520-853B-455F-82F9-71B608F19FD0}"/>
          </ac:spMkLst>
        </pc:spChg>
        <pc:spChg chg="add">
          <ac:chgData name="shiva kommareddy" userId="a940635461fa0747" providerId="LiveId" clId="{F27D1933-47C6-4645-AB22-037FDD16B66C}" dt="2020-07-31T12:02:59.348" v="350" actId="26606"/>
          <ac:spMkLst>
            <pc:docMk/>
            <pc:sldMk cId="3475997441" sldId="259"/>
            <ac:spMk id="8" creationId="{3B854194-185D-494D-905C-7C7CB2E30F6E}"/>
          </ac:spMkLst>
        </pc:spChg>
        <pc:spChg chg="add">
          <ac:chgData name="shiva kommareddy" userId="a940635461fa0747" providerId="LiveId" clId="{F27D1933-47C6-4645-AB22-037FDD16B66C}" dt="2020-07-31T12:02:59.348" v="350" actId="26606"/>
          <ac:spMkLst>
            <pc:docMk/>
            <pc:sldMk cId="3475997441" sldId="259"/>
            <ac:spMk id="10" creationId="{B4F5FA0D-0104-4987-8241-EFF7C85B88DE}"/>
          </ac:spMkLst>
        </pc:spChg>
        <pc:picChg chg="add">
          <ac:chgData name="shiva kommareddy" userId="a940635461fa0747" providerId="LiveId" clId="{F27D1933-47C6-4645-AB22-037FDD16B66C}" dt="2020-07-31T12:02:59.348" v="350" actId="26606"/>
          <ac:picMkLst>
            <pc:docMk/>
            <pc:sldMk cId="3475997441" sldId="259"/>
            <ac:picMk id="12" creationId="{2897127E-6CEF-446C-BE87-93B7C46E49D1}"/>
          </ac:picMkLst>
        </pc:picChg>
      </pc:sldChg>
      <pc:sldChg chg="addSp delSp modSp mod setBg">
        <pc:chgData name="shiva kommareddy" userId="a940635461fa0747" providerId="LiveId" clId="{F27D1933-47C6-4645-AB22-037FDD16B66C}" dt="2020-07-31T12:03:13.467" v="353" actId="26606"/>
        <pc:sldMkLst>
          <pc:docMk/>
          <pc:sldMk cId="633214744" sldId="261"/>
        </pc:sldMkLst>
        <pc:spChg chg="mod">
          <ac:chgData name="shiva kommareddy" userId="a940635461fa0747" providerId="LiveId" clId="{F27D1933-47C6-4645-AB22-037FDD16B66C}" dt="2020-07-31T12:03:13.467" v="353" actId="26606"/>
          <ac:spMkLst>
            <pc:docMk/>
            <pc:sldMk cId="633214744" sldId="261"/>
            <ac:spMk id="2" creationId="{654D5240-243C-4219-90FF-97A90F0042D8}"/>
          </ac:spMkLst>
        </pc:spChg>
        <pc:spChg chg="add del">
          <ac:chgData name="shiva kommareddy" userId="a940635461fa0747" providerId="LiveId" clId="{F27D1933-47C6-4645-AB22-037FDD16B66C}" dt="2020-07-31T12:03:13.467" v="353" actId="26606"/>
          <ac:spMkLst>
            <pc:docMk/>
            <pc:sldMk cId="633214744" sldId="261"/>
            <ac:spMk id="3" creationId="{E10D75EA-9431-4889-9851-B72CD9337004}"/>
          </ac:spMkLst>
        </pc:spChg>
        <pc:spChg chg="add">
          <ac:chgData name="shiva kommareddy" userId="a940635461fa0747" providerId="LiveId" clId="{F27D1933-47C6-4645-AB22-037FDD16B66C}" dt="2020-07-31T12:03:13.467" v="353" actId="26606"/>
          <ac:spMkLst>
            <pc:docMk/>
            <pc:sldMk cId="633214744" sldId="261"/>
            <ac:spMk id="8" creationId="{3B854194-185D-494D-905C-7C7CB2E30F6E}"/>
          </ac:spMkLst>
        </pc:spChg>
        <pc:spChg chg="add del">
          <ac:chgData name="shiva kommareddy" userId="a940635461fa0747" providerId="LiveId" clId="{F27D1933-47C6-4645-AB22-037FDD16B66C}" dt="2020-07-31T12:03:13.445" v="352" actId="26606"/>
          <ac:spMkLst>
            <pc:docMk/>
            <pc:sldMk cId="633214744" sldId="261"/>
            <ac:spMk id="9" creationId="{53B021B3-DE93-4AB7-8A18-CF5F1CED88B8}"/>
          </ac:spMkLst>
        </pc:spChg>
        <pc:spChg chg="add">
          <ac:chgData name="shiva kommareddy" userId="a940635461fa0747" providerId="LiveId" clId="{F27D1933-47C6-4645-AB22-037FDD16B66C}" dt="2020-07-31T12:03:13.467" v="353" actId="26606"/>
          <ac:spMkLst>
            <pc:docMk/>
            <pc:sldMk cId="633214744" sldId="261"/>
            <ac:spMk id="10" creationId="{B4F5FA0D-0104-4987-8241-EFF7C85B88DE}"/>
          </ac:spMkLst>
        </pc:spChg>
        <pc:spChg chg="add del">
          <ac:chgData name="shiva kommareddy" userId="a940635461fa0747" providerId="LiveId" clId="{F27D1933-47C6-4645-AB22-037FDD16B66C}" dt="2020-07-31T12:03:13.445" v="352" actId="26606"/>
          <ac:spMkLst>
            <pc:docMk/>
            <pc:sldMk cId="633214744" sldId="261"/>
            <ac:spMk id="11" creationId="{52D502E5-F6B4-4D58-B4AE-FC466FF15EE8}"/>
          </ac:spMkLst>
        </pc:spChg>
        <pc:spChg chg="add del">
          <ac:chgData name="shiva kommareddy" userId="a940635461fa0747" providerId="LiveId" clId="{F27D1933-47C6-4645-AB22-037FDD16B66C}" dt="2020-07-31T12:03:13.445" v="352" actId="26606"/>
          <ac:spMkLst>
            <pc:docMk/>
            <pc:sldMk cId="633214744" sldId="261"/>
            <ac:spMk id="13" creationId="{9DECDBF4-02B6-4BB4-B65B-B8107AD6A9E8}"/>
          </ac:spMkLst>
        </pc:spChg>
        <pc:spChg chg="add">
          <ac:chgData name="shiva kommareddy" userId="a940635461fa0747" providerId="LiveId" clId="{F27D1933-47C6-4645-AB22-037FDD16B66C}" dt="2020-07-31T12:03:13.467" v="353" actId="26606"/>
          <ac:spMkLst>
            <pc:docMk/>
            <pc:sldMk cId="633214744" sldId="261"/>
            <ac:spMk id="15" creationId="{E10D75EA-9431-4889-9851-B72CD9337004}"/>
          </ac:spMkLst>
        </pc:spChg>
        <pc:graphicFrameChg chg="add del">
          <ac:chgData name="shiva kommareddy" userId="a940635461fa0747" providerId="LiveId" clId="{F27D1933-47C6-4645-AB22-037FDD16B66C}" dt="2020-07-31T12:03:13.445" v="352" actId="26606"/>
          <ac:graphicFrameMkLst>
            <pc:docMk/>
            <pc:sldMk cId="633214744" sldId="261"/>
            <ac:graphicFrameMk id="5" creationId="{0F2F6642-4665-450E-B376-622288093893}"/>
          </ac:graphicFrameMkLst>
        </pc:graphicFrameChg>
        <pc:picChg chg="add">
          <ac:chgData name="shiva kommareddy" userId="a940635461fa0747" providerId="LiveId" clId="{F27D1933-47C6-4645-AB22-037FDD16B66C}" dt="2020-07-31T12:03:13.467" v="353" actId="26606"/>
          <ac:picMkLst>
            <pc:docMk/>
            <pc:sldMk cId="633214744" sldId="261"/>
            <ac:picMk id="12" creationId="{2897127E-6CEF-446C-BE87-93B7C46E49D1}"/>
          </ac:picMkLst>
        </pc:picChg>
      </pc:sldChg>
      <pc:sldChg chg="addSp modSp mod setBg">
        <pc:chgData name="shiva kommareddy" userId="a940635461fa0747" providerId="LiveId" clId="{F27D1933-47C6-4645-AB22-037FDD16B66C}" dt="2020-07-31T12:03:18.765" v="354" actId="26606"/>
        <pc:sldMkLst>
          <pc:docMk/>
          <pc:sldMk cId="808372452" sldId="262"/>
        </pc:sldMkLst>
        <pc:spChg chg="mod">
          <ac:chgData name="shiva kommareddy" userId="a940635461fa0747" providerId="LiveId" clId="{F27D1933-47C6-4645-AB22-037FDD16B66C}" dt="2020-07-31T12:03:18.765" v="354" actId="26606"/>
          <ac:spMkLst>
            <pc:docMk/>
            <pc:sldMk cId="808372452" sldId="262"/>
            <ac:spMk id="2" creationId="{FB96259E-21F6-4C4C-B635-11E3B14768D2}"/>
          </ac:spMkLst>
        </pc:spChg>
        <pc:spChg chg="mod">
          <ac:chgData name="shiva kommareddy" userId="a940635461fa0747" providerId="LiveId" clId="{F27D1933-47C6-4645-AB22-037FDD16B66C}" dt="2020-07-31T12:03:18.765" v="354" actId="26606"/>
          <ac:spMkLst>
            <pc:docMk/>
            <pc:sldMk cId="808372452" sldId="262"/>
            <ac:spMk id="3" creationId="{8E78C62D-E443-4DAE-A298-2D0F899A3273}"/>
          </ac:spMkLst>
        </pc:spChg>
        <pc:spChg chg="add">
          <ac:chgData name="shiva kommareddy" userId="a940635461fa0747" providerId="LiveId" clId="{F27D1933-47C6-4645-AB22-037FDD16B66C}" dt="2020-07-31T12:03:18.765" v="354" actId="26606"/>
          <ac:spMkLst>
            <pc:docMk/>
            <pc:sldMk cId="808372452" sldId="262"/>
            <ac:spMk id="8" creationId="{3B854194-185D-494D-905C-7C7CB2E30F6E}"/>
          </ac:spMkLst>
        </pc:spChg>
        <pc:spChg chg="add">
          <ac:chgData name="shiva kommareddy" userId="a940635461fa0747" providerId="LiveId" clId="{F27D1933-47C6-4645-AB22-037FDD16B66C}" dt="2020-07-31T12:03:18.765" v="354" actId="26606"/>
          <ac:spMkLst>
            <pc:docMk/>
            <pc:sldMk cId="808372452" sldId="262"/>
            <ac:spMk id="10" creationId="{B4F5FA0D-0104-4987-8241-EFF7C85B88DE}"/>
          </ac:spMkLst>
        </pc:spChg>
        <pc:picChg chg="add">
          <ac:chgData name="shiva kommareddy" userId="a940635461fa0747" providerId="LiveId" clId="{F27D1933-47C6-4645-AB22-037FDD16B66C}" dt="2020-07-31T12:03:18.765" v="354" actId="26606"/>
          <ac:picMkLst>
            <pc:docMk/>
            <pc:sldMk cId="808372452" sldId="262"/>
            <ac:picMk id="12" creationId="{2897127E-6CEF-446C-BE87-93B7C46E49D1}"/>
          </ac:picMkLst>
        </pc:picChg>
      </pc:sldChg>
      <pc:sldChg chg="addSp delSp modSp new mod setBg">
        <pc:chgData name="shiva kommareddy" userId="a940635461fa0747" providerId="LiveId" clId="{F27D1933-47C6-4645-AB22-037FDD16B66C}" dt="2020-07-31T14:01:31.098" v="361" actId="14100"/>
        <pc:sldMkLst>
          <pc:docMk/>
          <pc:sldMk cId="2316356606" sldId="263"/>
        </pc:sldMkLst>
        <pc:spChg chg="mod">
          <ac:chgData name="shiva kommareddy" userId="a940635461fa0747" providerId="LiveId" clId="{F27D1933-47C6-4645-AB22-037FDD16B66C}" dt="2020-07-31T11:55:30.701" v="114" actId="20577"/>
          <ac:spMkLst>
            <pc:docMk/>
            <pc:sldMk cId="2316356606" sldId="263"/>
            <ac:spMk id="2" creationId="{F85383A6-626D-416C-BF03-0BA474C324FC}"/>
          </ac:spMkLst>
        </pc:spChg>
        <pc:spChg chg="mod">
          <ac:chgData name="shiva kommareddy" userId="a940635461fa0747" providerId="LiveId" clId="{F27D1933-47C6-4645-AB22-037FDD16B66C}" dt="2020-07-31T14:01:21.614" v="359" actId="26606"/>
          <ac:spMkLst>
            <pc:docMk/>
            <pc:sldMk cId="2316356606" sldId="263"/>
            <ac:spMk id="3" creationId="{548C4332-4068-470F-97CC-900951DD75C6}"/>
          </ac:spMkLst>
        </pc:spChg>
        <pc:spChg chg="add del">
          <ac:chgData name="shiva kommareddy" userId="a940635461fa0747" providerId="LiveId" clId="{F27D1933-47C6-4645-AB22-037FDD16B66C}" dt="2020-07-31T14:01:21.614" v="359" actId="26606"/>
          <ac:spMkLst>
            <pc:docMk/>
            <pc:sldMk cId="2316356606" sldId="263"/>
            <ac:spMk id="10" creationId="{5E39A796-BE83-48B1-B33F-35C4A32AAB57}"/>
          </ac:spMkLst>
        </pc:spChg>
        <pc:spChg chg="add del">
          <ac:chgData name="shiva kommareddy" userId="a940635461fa0747" providerId="LiveId" clId="{F27D1933-47C6-4645-AB22-037FDD16B66C}" dt="2020-07-31T14:01:21.614" v="359" actId="26606"/>
          <ac:spMkLst>
            <pc:docMk/>
            <pc:sldMk cId="2316356606" sldId="263"/>
            <ac:spMk id="12" creationId="{72F84B47-E267-4194-8194-831DB7B5547F}"/>
          </ac:spMkLst>
        </pc:spChg>
        <pc:spChg chg="add">
          <ac:chgData name="shiva kommareddy" userId="a940635461fa0747" providerId="LiveId" clId="{F27D1933-47C6-4645-AB22-037FDD16B66C}" dt="2020-07-31T14:01:21.614" v="359" actId="26606"/>
          <ac:spMkLst>
            <pc:docMk/>
            <pc:sldMk cId="2316356606" sldId="263"/>
            <ac:spMk id="17" creationId="{5E39A796-BE83-48B1-B33F-35C4A32AAB57}"/>
          </ac:spMkLst>
        </pc:spChg>
        <pc:spChg chg="add">
          <ac:chgData name="shiva kommareddy" userId="a940635461fa0747" providerId="LiveId" clId="{F27D1933-47C6-4645-AB22-037FDD16B66C}" dt="2020-07-31T14:01:21.614" v="359" actId="26606"/>
          <ac:spMkLst>
            <pc:docMk/>
            <pc:sldMk cId="2316356606" sldId="263"/>
            <ac:spMk id="19" creationId="{72F84B47-E267-4194-8194-831DB7B5547F}"/>
          </ac:spMkLst>
        </pc:spChg>
        <pc:picChg chg="add del mod">
          <ac:chgData name="shiva kommareddy" userId="a940635461fa0747" providerId="LiveId" clId="{F27D1933-47C6-4645-AB22-037FDD16B66C}" dt="2020-07-31T14:01:13.959" v="355" actId="478"/>
          <ac:picMkLst>
            <pc:docMk/>
            <pc:sldMk cId="2316356606" sldId="263"/>
            <ac:picMk id="5" creationId="{771CD7A8-DF0C-448F-96B7-7C18322BD9D8}"/>
          </ac:picMkLst>
        </pc:picChg>
        <pc:picChg chg="add mod">
          <ac:chgData name="shiva kommareddy" userId="a940635461fa0747" providerId="LiveId" clId="{F27D1933-47C6-4645-AB22-037FDD16B66C}" dt="2020-07-31T14:01:31.098" v="361" actId="14100"/>
          <ac:picMkLst>
            <pc:docMk/>
            <pc:sldMk cId="2316356606" sldId="263"/>
            <ac:picMk id="6" creationId="{58331231-1DEF-4BD1-A66F-B70F0C0FFD8D}"/>
          </ac:picMkLst>
        </pc:picChg>
      </pc:sldChg>
      <pc:sldChg chg="addSp delSp modSp new mod setBg">
        <pc:chgData name="shiva kommareddy" userId="a940635461fa0747" providerId="LiveId" clId="{F27D1933-47C6-4645-AB22-037FDD16B66C}" dt="2020-07-31T14:02:14.768" v="373" actId="14100"/>
        <pc:sldMkLst>
          <pc:docMk/>
          <pc:sldMk cId="3427858958" sldId="264"/>
        </pc:sldMkLst>
        <pc:spChg chg="mod">
          <ac:chgData name="shiva kommareddy" userId="a940635461fa0747" providerId="LiveId" clId="{F27D1933-47C6-4645-AB22-037FDD16B66C}" dt="2020-07-31T11:57:12.150" v="190" actId="26606"/>
          <ac:spMkLst>
            <pc:docMk/>
            <pc:sldMk cId="3427858958" sldId="264"/>
            <ac:spMk id="2" creationId="{4CBF285A-FC00-4FBA-BB40-25C27083C6BD}"/>
          </ac:spMkLst>
        </pc:spChg>
        <pc:spChg chg="mod">
          <ac:chgData name="shiva kommareddy" userId="a940635461fa0747" providerId="LiveId" clId="{F27D1933-47C6-4645-AB22-037FDD16B66C}" dt="2020-07-31T11:57:12.150" v="190" actId="26606"/>
          <ac:spMkLst>
            <pc:docMk/>
            <pc:sldMk cId="3427858958" sldId="264"/>
            <ac:spMk id="3" creationId="{C68E8AC9-C9BD-4A64-AF11-91B4A9F0F689}"/>
          </ac:spMkLst>
        </pc:spChg>
        <pc:spChg chg="add del">
          <ac:chgData name="shiva kommareddy" userId="a940635461fa0747" providerId="LiveId" clId="{F27D1933-47C6-4645-AB22-037FDD16B66C}" dt="2020-07-31T11:57:12.138" v="189" actId="26606"/>
          <ac:spMkLst>
            <pc:docMk/>
            <pc:sldMk cId="3427858958" sldId="264"/>
            <ac:spMk id="12" creationId="{46F7435D-E3DB-47B1-BA61-B00ACC83A9DE}"/>
          </ac:spMkLst>
        </pc:spChg>
        <pc:spChg chg="add del">
          <ac:chgData name="shiva kommareddy" userId="a940635461fa0747" providerId="LiveId" clId="{F27D1933-47C6-4645-AB22-037FDD16B66C}" dt="2020-07-31T11:57:12.138" v="189" actId="26606"/>
          <ac:spMkLst>
            <pc:docMk/>
            <pc:sldMk cId="3427858958" sldId="264"/>
            <ac:spMk id="14" creationId="{F263A0B5-F8C4-4116-809F-78A768EA79A6}"/>
          </ac:spMkLst>
        </pc:spChg>
        <pc:spChg chg="add del">
          <ac:chgData name="shiva kommareddy" userId="a940635461fa0747" providerId="LiveId" clId="{F27D1933-47C6-4645-AB22-037FDD16B66C}" dt="2020-07-31T14:02:02.486" v="370" actId="26606"/>
          <ac:spMkLst>
            <pc:docMk/>
            <pc:sldMk cId="3427858958" sldId="264"/>
            <ac:spMk id="16" creationId="{5E39A796-BE83-48B1-B33F-35C4A32AAB57}"/>
          </ac:spMkLst>
        </pc:spChg>
        <pc:spChg chg="add del">
          <ac:chgData name="shiva kommareddy" userId="a940635461fa0747" providerId="LiveId" clId="{F27D1933-47C6-4645-AB22-037FDD16B66C}" dt="2020-07-31T14:02:02.486" v="370" actId="26606"/>
          <ac:spMkLst>
            <pc:docMk/>
            <pc:sldMk cId="3427858958" sldId="264"/>
            <ac:spMk id="17" creationId="{72F84B47-E267-4194-8194-831DB7B5547F}"/>
          </ac:spMkLst>
        </pc:spChg>
        <pc:spChg chg="add">
          <ac:chgData name="shiva kommareddy" userId="a940635461fa0747" providerId="LiveId" clId="{F27D1933-47C6-4645-AB22-037FDD16B66C}" dt="2020-07-31T14:02:02.486" v="370" actId="26606"/>
          <ac:spMkLst>
            <pc:docMk/>
            <pc:sldMk cId="3427858958" sldId="264"/>
            <ac:spMk id="22" creationId="{5E39A796-BE83-48B1-B33F-35C4A32AAB57}"/>
          </ac:spMkLst>
        </pc:spChg>
        <pc:spChg chg="add">
          <ac:chgData name="shiva kommareddy" userId="a940635461fa0747" providerId="LiveId" clId="{F27D1933-47C6-4645-AB22-037FDD16B66C}" dt="2020-07-31T14:02:02.486" v="370" actId="26606"/>
          <ac:spMkLst>
            <pc:docMk/>
            <pc:sldMk cId="3427858958" sldId="264"/>
            <ac:spMk id="24" creationId="{72F84B47-E267-4194-8194-831DB7B5547F}"/>
          </ac:spMkLst>
        </pc:spChg>
        <pc:picChg chg="add del mod">
          <ac:chgData name="shiva kommareddy" userId="a940635461fa0747" providerId="LiveId" clId="{F27D1933-47C6-4645-AB22-037FDD16B66C}" dt="2020-07-31T14:01:56.459" v="365" actId="478"/>
          <ac:picMkLst>
            <pc:docMk/>
            <pc:sldMk cId="3427858958" sldId="264"/>
            <ac:picMk id="5" creationId="{723AEDC0-40D0-4C2F-B26A-C18DCD3A7C70}"/>
          </ac:picMkLst>
        </pc:picChg>
        <pc:picChg chg="add del mod">
          <ac:chgData name="shiva kommareddy" userId="a940635461fa0747" providerId="LiveId" clId="{F27D1933-47C6-4645-AB22-037FDD16B66C}" dt="2020-07-31T11:57:01.624" v="184" actId="478"/>
          <ac:picMkLst>
            <pc:docMk/>
            <pc:sldMk cId="3427858958" sldId="264"/>
            <ac:picMk id="5" creationId="{B9F232DB-4BA5-489C-B486-DDFE1CA9E7FD}"/>
          </ac:picMkLst>
        </pc:picChg>
        <pc:picChg chg="add del mod">
          <ac:chgData name="shiva kommareddy" userId="a940635461fa0747" providerId="LiveId" clId="{F27D1933-47C6-4645-AB22-037FDD16B66C}" dt="2020-07-31T14:01:58.512" v="366" actId="478"/>
          <ac:picMkLst>
            <pc:docMk/>
            <pc:sldMk cId="3427858958" sldId="264"/>
            <ac:picMk id="7" creationId="{3A139EE8-725A-4C3B-B008-D6276BB60446}"/>
          </ac:picMkLst>
        </pc:picChg>
        <pc:picChg chg="add mod">
          <ac:chgData name="shiva kommareddy" userId="a940635461fa0747" providerId="LiveId" clId="{F27D1933-47C6-4645-AB22-037FDD16B66C}" dt="2020-07-31T14:02:14.768" v="373" actId="14100"/>
          <ac:picMkLst>
            <pc:docMk/>
            <pc:sldMk cId="3427858958" sldId="264"/>
            <ac:picMk id="8" creationId="{A5887FA6-B5A8-4FF4-8887-642E874D9698}"/>
          </ac:picMkLst>
        </pc:picChg>
      </pc:sldChg>
      <pc:sldChg chg="addSp delSp modSp new mod setBg">
        <pc:chgData name="shiva kommareddy" userId="a940635461fa0747" providerId="LiveId" clId="{F27D1933-47C6-4645-AB22-037FDD16B66C}" dt="2020-07-31T14:02:36.709" v="380" actId="14100"/>
        <pc:sldMkLst>
          <pc:docMk/>
          <pc:sldMk cId="2251596362" sldId="265"/>
        </pc:sldMkLst>
        <pc:spChg chg="mod">
          <ac:chgData name="shiva kommareddy" userId="a940635461fa0747" providerId="LiveId" clId="{F27D1933-47C6-4645-AB22-037FDD16B66C}" dt="2020-07-31T11:58:08.966" v="261" actId="26606"/>
          <ac:spMkLst>
            <pc:docMk/>
            <pc:sldMk cId="2251596362" sldId="265"/>
            <ac:spMk id="2" creationId="{44E47467-6E9A-4BF7-B4C3-0B8C244FC2EF}"/>
          </ac:spMkLst>
        </pc:spChg>
        <pc:spChg chg="mod">
          <ac:chgData name="shiva kommareddy" userId="a940635461fa0747" providerId="LiveId" clId="{F27D1933-47C6-4645-AB22-037FDD16B66C}" dt="2020-07-31T11:58:08.966" v="261" actId="26606"/>
          <ac:spMkLst>
            <pc:docMk/>
            <pc:sldMk cId="2251596362" sldId="265"/>
            <ac:spMk id="3" creationId="{56F5E5C5-0FAC-4549-8799-BA464BCE58C1}"/>
          </ac:spMkLst>
        </pc:spChg>
        <pc:spChg chg="add del">
          <ac:chgData name="shiva kommareddy" userId="a940635461fa0747" providerId="LiveId" clId="{F27D1933-47C6-4645-AB22-037FDD16B66C}" dt="2020-07-31T14:02:29.113" v="378" actId="26606"/>
          <ac:spMkLst>
            <pc:docMk/>
            <pc:sldMk cId="2251596362" sldId="265"/>
            <ac:spMk id="10" creationId="{5E39A796-BE83-48B1-B33F-35C4A32AAB57}"/>
          </ac:spMkLst>
        </pc:spChg>
        <pc:spChg chg="add del">
          <ac:chgData name="shiva kommareddy" userId="a940635461fa0747" providerId="LiveId" clId="{F27D1933-47C6-4645-AB22-037FDD16B66C}" dt="2020-07-31T14:02:29.113" v="378" actId="26606"/>
          <ac:spMkLst>
            <pc:docMk/>
            <pc:sldMk cId="2251596362" sldId="265"/>
            <ac:spMk id="12" creationId="{72F84B47-E267-4194-8194-831DB7B5547F}"/>
          </ac:spMkLst>
        </pc:spChg>
        <pc:spChg chg="add">
          <ac:chgData name="shiva kommareddy" userId="a940635461fa0747" providerId="LiveId" clId="{F27D1933-47C6-4645-AB22-037FDD16B66C}" dt="2020-07-31T14:02:29.113" v="378" actId="26606"/>
          <ac:spMkLst>
            <pc:docMk/>
            <pc:sldMk cId="2251596362" sldId="265"/>
            <ac:spMk id="17" creationId="{5E39A796-BE83-48B1-B33F-35C4A32AAB57}"/>
          </ac:spMkLst>
        </pc:spChg>
        <pc:spChg chg="add">
          <ac:chgData name="shiva kommareddy" userId="a940635461fa0747" providerId="LiveId" clId="{F27D1933-47C6-4645-AB22-037FDD16B66C}" dt="2020-07-31T14:02:29.113" v="378" actId="26606"/>
          <ac:spMkLst>
            <pc:docMk/>
            <pc:sldMk cId="2251596362" sldId="265"/>
            <ac:spMk id="19" creationId="{72F84B47-E267-4194-8194-831DB7B5547F}"/>
          </ac:spMkLst>
        </pc:spChg>
        <pc:picChg chg="add del mod">
          <ac:chgData name="shiva kommareddy" userId="a940635461fa0747" providerId="LiveId" clId="{F27D1933-47C6-4645-AB22-037FDD16B66C}" dt="2020-07-31T14:02:17.701" v="374" actId="478"/>
          <ac:picMkLst>
            <pc:docMk/>
            <pc:sldMk cId="2251596362" sldId="265"/>
            <ac:picMk id="5" creationId="{506B9F66-9281-4712-8E43-4516BF7D7233}"/>
          </ac:picMkLst>
        </pc:picChg>
        <pc:picChg chg="add mod">
          <ac:chgData name="shiva kommareddy" userId="a940635461fa0747" providerId="LiveId" clId="{F27D1933-47C6-4645-AB22-037FDD16B66C}" dt="2020-07-31T14:02:36.709" v="380" actId="14100"/>
          <ac:picMkLst>
            <pc:docMk/>
            <pc:sldMk cId="2251596362" sldId="265"/>
            <ac:picMk id="6" creationId="{408293A9-9BD4-4A00-8FE4-213FDC345CAD}"/>
          </ac:picMkLst>
        </pc:picChg>
      </pc:sldChg>
      <pc:sldChg chg="addSp delSp modSp new mod setBg">
        <pc:chgData name="shiva kommareddy" userId="a940635461fa0747" providerId="LiveId" clId="{F27D1933-47C6-4645-AB22-037FDD16B66C}" dt="2020-07-31T15:09:03.173" v="386" actId="26606"/>
        <pc:sldMkLst>
          <pc:docMk/>
          <pc:sldMk cId="3619050278" sldId="266"/>
        </pc:sldMkLst>
        <pc:spChg chg="mod">
          <ac:chgData name="shiva kommareddy" userId="a940635461fa0747" providerId="LiveId" clId="{F27D1933-47C6-4645-AB22-037FDD16B66C}" dt="2020-07-31T15:09:03.173" v="386" actId="26606"/>
          <ac:spMkLst>
            <pc:docMk/>
            <pc:sldMk cId="3619050278" sldId="266"/>
            <ac:spMk id="2" creationId="{F6FC3BF2-465D-4D62-99E1-D869DDACE4A7}"/>
          </ac:spMkLst>
        </pc:spChg>
        <pc:spChg chg="mod">
          <ac:chgData name="shiva kommareddy" userId="a940635461fa0747" providerId="LiveId" clId="{F27D1933-47C6-4645-AB22-037FDD16B66C}" dt="2020-07-31T15:09:03.173" v="386" actId="26606"/>
          <ac:spMkLst>
            <pc:docMk/>
            <pc:sldMk cId="3619050278" sldId="266"/>
            <ac:spMk id="3" creationId="{8CAF045C-1862-4BF7-AC3E-0EFE300D3DDD}"/>
          </ac:spMkLst>
        </pc:spChg>
        <pc:spChg chg="add del">
          <ac:chgData name="shiva kommareddy" userId="a940635461fa0747" providerId="LiveId" clId="{F27D1933-47C6-4645-AB22-037FDD16B66C}" dt="2020-07-31T15:08:56.480" v="383" actId="26606"/>
          <ac:spMkLst>
            <pc:docMk/>
            <pc:sldMk cId="3619050278" sldId="266"/>
            <ac:spMk id="8" creationId="{73A25D70-4A55-4F72-B9C5-A69CDBF4DB42}"/>
          </ac:spMkLst>
        </pc:spChg>
        <pc:spChg chg="add del">
          <ac:chgData name="shiva kommareddy" userId="a940635461fa0747" providerId="LiveId" clId="{F27D1933-47C6-4645-AB22-037FDD16B66C}" dt="2020-07-31T15:08:56.480" v="383" actId="26606"/>
          <ac:spMkLst>
            <pc:docMk/>
            <pc:sldMk cId="3619050278" sldId="266"/>
            <ac:spMk id="10" creationId="{54957100-6D8B-4161-9F2F-C0A949EC84C4}"/>
          </ac:spMkLst>
        </pc:spChg>
        <pc:spChg chg="add del">
          <ac:chgData name="shiva kommareddy" userId="a940635461fa0747" providerId="LiveId" clId="{F27D1933-47C6-4645-AB22-037FDD16B66C}" dt="2020-07-31T15:08:56.480" v="383" actId="26606"/>
          <ac:spMkLst>
            <pc:docMk/>
            <pc:sldMk cId="3619050278" sldId="266"/>
            <ac:spMk id="12" creationId="{0BD8B065-EE51-4AE2-A94C-86249998FD7B}"/>
          </ac:spMkLst>
        </pc:spChg>
        <pc:spChg chg="add del">
          <ac:chgData name="shiva kommareddy" userId="a940635461fa0747" providerId="LiveId" clId="{F27D1933-47C6-4645-AB22-037FDD16B66C}" dt="2020-07-31T15:09:03.173" v="386" actId="26606"/>
          <ac:spMkLst>
            <pc:docMk/>
            <pc:sldMk cId="3619050278" sldId="266"/>
            <ac:spMk id="26" creationId="{4351DFE5-F63D-4BE0-BDA9-E3EB88F01AA5}"/>
          </ac:spMkLst>
        </pc:spChg>
        <pc:spChg chg="add">
          <ac:chgData name="shiva kommareddy" userId="a940635461fa0747" providerId="LiveId" clId="{F27D1933-47C6-4645-AB22-037FDD16B66C}" dt="2020-07-31T15:09:03.173" v="386" actId="26606"/>
          <ac:spMkLst>
            <pc:docMk/>
            <pc:sldMk cId="3619050278" sldId="266"/>
            <ac:spMk id="32" creationId="{23962611-DFD5-4092-AAFD-559E3DFCE2C9}"/>
          </ac:spMkLst>
        </pc:spChg>
        <pc:grpChg chg="add del">
          <ac:chgData name="shiva kommareddy" userId="a940635461fa0747" providerId="LiveId" clId="{F27D1933-47C6-4645-AB22-037FDD16B66C}" dt="2020-07-31T15:08:56.480" v="383" actId="26606"/>
          <ac:grpSpMkLst>
            <pc:docMk/>
            <pc:sldMk cId="3619050278" sldId="266"/>
            <ac:grpSpMk id="14" creationId="{18999293-B054-4B57-A26F-D04C2BB11338}"/>
          </ac:grpSpMkLst>
        </pc:grpChg>
        <pc:grpChg chg="add del">
          <ac:chgData name="shiva kommareddy" userId="a940635461fa0747" providerId="LiveId" clId="{F27D1933-47C6-4645-AB22-037FDD16B66C}" dt="2020-07-31T15:08:56.480" v="383" actId="26606"/>
          <ac:grpSpMkLst>
            <pc:docMk/>
            <pc:sldMk cId="3619050278" sldId="266"/>
            <ac:grpSpMk id="20" creationId="{761945C4-D997-42F3-B59A-984CF0066715}"/>
          </ac:grpSpMkLst>
        </pc:grpChg>
        <pc:picChg chg="add del">
          <ac:chgData name="shiva kommareddy" userId="a940635461fa0747" providerId="LiveId" clId="{F27D1933-47C6-4645-AB22-037FDD16B66C}" dt="2020-07-31T15:09:03.173" v="386" actId="26606"/>
          <ac:picMkLst>
            <pc:docMk/>
            <pc:sldMk cId="3619050278" sldId="266"/>
            <ac:picMk id="27" creationId="{3AA16612-ACD2-4A16-8F2B-4514FD6BF28F}"/>
          </ac:picMkLst>
        </pc:picChg>
        <pc:picChg chg="add">
          <ac:chgData name="shiva kommareddy" userId="a940635461fa0747" providerId="LiveId" clId="{F27D1933-47C6-4645-AB22-037FDD16B66C}" dt="2020-07-31T15:09:03.173" v="386" actId="26606"/>
          <ac:picMkLst>
            <pc:docMk/>
            <pc:sldMk cId="3619050278" sldId="266"/>
            <ac:picMk id="34" creationId="{2270F1FA-0425-408F-9861-80BF5AFB276D}"/>
          </ac:picMkLst>
        </pc:picChg>
      </pc:sldChg>
      <pc:sldChg chg="modSp new mod">
        <pc:chgData name="shiva kommareddy" userId="a940635461fa0747" providerId="LiveId" clId="{F27D1933-47C6-4645-AB22-037FDD16B66C}" dt="2020-07-31T12:00:48.194" v="290" actId="20577"/>
        <pc:sldMkLst>
          <pc:docMk/>
          <pc:sldMk cId="1353003448" sldId="267"/>
        </pc:sldMkLst>
        <pc:spChg chg="mod">
          <ac:chgData name="shiva kommareddy" userId="a940635461fa0747" providerId="LiveId" clId="{F27D1933-47C6-4645-AB22-037FDD16B66C}" dt="2020-07-31T12:00:48.194" v="290" actId="20577"/>
          <ac:spMkLst>
            <pc:docMk/>
            <pc:sldMk cId="1353003448" sldId="267"/>
            <ac:spMk id="2" creationId="{E4DD5399-23AA-4B2E-9B9B-CEE88A88E233}"/>
          </ac:spMkLst>
        </pc:spChg>
      </pc:sldChg>
      <pc:sldChg chg="addSp delSp modSp new mod setBg">
        <pc:chgData name="shiva kommareddy" userId="a940635461fa0747" providerId="LiveId" clId="{F27D1933-47C6-4645-AB22-037FDD16B66C}" dt="2020-07-31T12:01:23.953" v="302" actId="20577"/>
        <pc:sldMkLst>
          <pc:docMk/>
          <pc:sldMk cId="2929535726" sldId="268"/>
        </pc:sldMkLst>
        <pc:spChg chg="mod">
          <ac:chgData name="shiva kommareddy" userId="a940635461fa0747" providerId="LiveId" clId="{F27D1933-47C6-4645-AB22-037FDD16B66C}" dt="2020-07-31T12:01:23.953" v="302" actId="20577"/>
          <ac:spMkLst>
            <pc:docMk/>
            <pc:sldMk cId="2929535726" sldId="268"/>
            <ac:spMk id="2" creationId="{A77BC0AE-53F6-4B4B-A209-DC40A8018C80}"/>
          </ac:spMkLst>
        </pc:spChg>
        <pc:spChg chg="del">
          <ac:chgData name="shiva kommareddy" userId="a940635461fa0747" providerId="LiveId" clId="{F27D1933-47C6-4645-AB22-037FDD16B66C}" dt="2020-07-31T12:01:19.121" v="292" actId="26606"/>
          <ac:spMkLst>
            <pc:docMk/>
            <pc:sldMk cId="2929535726" sldId="268"/>
            <ac:spMk id="3" creationId="{93D2C81D-ED16-437A-A0B1-5052C8990AD7}"/>
          </ac:spMkLst>
        </pc:spChg>
        <pc:spChg chg="add">
          <ac:chgData name="shiva kommareddy" userId="a940635461fa0747" providerId="LiveId" clId="{F27D1933-47C6-4645-AB22-037FDD16B66C}" dt="2020-07-31T12:01:19.121" v="292" actId="26606"/>
          <ac:spMkLst>
            <pc:docMk/>
            <pc:sldMk cId="2929535726" sldId="268"/>
            <ac:spMk id="8" creationId="{23962611-DFD5-4092-AAFD-559E3DFCE2C9}"/>
          </ac:spMkLst>
        </pc:spChg>
        <pc:picChg chg="add">
          <ac:chgData name="shiva kommareddy" userId="a940635461fa0747" providerId="LiveId" clId="{F27D1933-47C6-4645-AB22-037FDD16B66C}" dt="2020-07-31T12:01:19.121" v="292" actId="26606"/>
          <ac:picMkLst>
            <pc:docMk/>
            <pc:sldMk cId="2929535726" sldId="268"/>
            <ac:picMk id="10" creationId="{2270F1FA-0425-408F-9861-80BF5AFB2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C83C-AE38-4F15-BAF9-F85575A2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8FF4-A342-4683-8AB6-9233ABB72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358F-779E-4DAB-ADFD-2B686DC2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EE73-FB9F-4797-91AE-ACED6E10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F780-450F-49EB-A896-FC810A74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969D-BB4A-4F9A-A47F-C5AD9CA9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0A74D-86DC-4620-A96F-0B83F0B33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481A-7228-4637-9F7D-D50E3C92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CFAF-1E9E-402C-B387-06FF5EED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329D-FD04-4668-B6E2-A2A4BC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3A74E-B2F8-4528-9FF7-6FD235166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8C6FA-18AB-4FDD-AD71-A8D2445B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7278-0399-407F-AF6F-E9EB16F7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A306-6265-4863-9C3F-73E8F8B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BF8A-1DC3-437F-B2B7-FC2A724F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AB0D-0EBD-4C9D-A6E3-620E0587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192C-287A-41B0-B4A2-A99C0492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218C-B587-4CEE-8D49-32A75FD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FF9F-FFD8-4270-A7CC-F02F3EDB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92F1-E87B-4652-9718-58A2DFF6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A4BA-F700-4038-9FA9-FA90CF6E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AB9B-A89C-4450-BB18-5B96C8A0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8B4A-E34D-471C-82A6-0BEB240F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3FB3-6CA3-4E71-B7B8-B9F475A2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3604-5454-4331-92FB-9BED01D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025B-0763-4FE1-B0A7-ECCB33E7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975C-9AD7-4150-89A2-F1E7CB4B3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92E4C-1292-432B-881A-04D4CFFE5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249C-26A2-43F2-99E2-6B0191E2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8820E-D957-4757-BCC0-F9FEDEC3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2219-D719-463F-A9C7-77738100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B35D-F714-46ED-A191-E153C425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20F2-ABF9-481E-A8AD-B4DCB09F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90A7F-E996-4DF5-89E8-EF442834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22B6B-CADA-4F0B-AFB7-0ACE349BA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B0325-670B-4755-A286-5ED9C8087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AC1B-EF3C-4A4F-BCB8-C0E47B2D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B15DD-A4A4-4B3F-A51D-B3563EA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6211C-9C90-4C82-A65F-22DF03D6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B95B-0CD9-4E34-950C-EC3DDA1F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1D808-47F3-4D76-831E-D97CF7E1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672F0-812A-4A71-AB33-23C9AB34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2C56-E2C2-4067-AF6C-86C391C6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45268-F931-4F9A-8A23-E2961A0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CB7C7-7156-4EFE-BDEE-7E46E738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7AA7D-3117-40C2-BF0E-B581C1C5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04DB-132A-41F4-9637-EF3C297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3438-E497-4C6C-9A0F-A1AA1867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FB2BF-33B9-47A8-9C77-EC3E1C6E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84B58-7006-4594-862D-96050DD0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FB576-6250-47C8-A20D-3F0C1EF5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9226-BAB0-4678-B33E-B7E9B0FB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69DA-977C-43B7-BA76-EF0A0832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A2F85-B46E-46B7-8C17-9ED8D7EDB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47DD6-C9C9-4032-8A31-CA543007D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93EA9-ED0C-4C16-B35B-EB18D32F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66252-EF79-468E-9BED-6B088A4A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2A945-4ECA-4142-B5F1-2D855CCC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2B719-A2A5-40D0-9E66-FFD6C1B7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DCCC4-4F19-4A1C-B32C-3E7376EF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9676-F23A-4F80-8B2F-F1E41A5B8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4C86-25E8-4E24-BBCB-57ADBB7E2F8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BDAC-419F-456B-A667-32D2EA3A6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BB36-1A26-4A6D-A067-D7406A439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209B-94FE-4D52-B182-D8C5E71F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wevgOKZec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2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Freeform: Shape 46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EECB2C-FA4F-44B3-9389-7FFA6517B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Disease prediction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82C03-1C43-4D14-9738-E812633D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By </a:t>
            </a:r>
          </a:p>
          <a:p>
            <a:r>
              <a:rPr lang="en-US" sz="800">
                <a:solidFill>
                  <a:schemeClr val="tx2"/>
                </a:solidFill>
              </a:rPr>
              <a:t>shiva kommareddy</a:t>
            </a:r>
          </a:p>
          <a:p>
            <a:r>
              <a:rPr lang="en-US" sz="800">
                <a:solidFill>
                  <a:schemeClr val="tx2"/>
                </a:solidFill>
              </a:rPr>
              <a:t>00669845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31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7467-6E9A-4BF7-B4C3-0B8C244F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Screenshot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E5C5-0FAC-4549-8799-BA464BCE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When the algorithms are run and the output is shown</a:t>
            </a:r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8293A9-9BD4-4A00-8FE4-213FDC345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629265"/>
            <a:ext cx="6019331" cy="55945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159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FC3BF2-465D-4D62-99E1-D869DDA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45C-1862-4BF7-AC3E-0EFE300D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https://youtu.be/6wevgOKZecY</a:t>
            </a: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05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5399-23AA-4B2E-9B9B-CEE88A88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5BD6-348D-420C-BB70-5CCE4FF0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7BC0AE-53F6-4B4B-A209-DC40A801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953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7799B-1084-4E92-9BDD-3BAA7473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the project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EA14-95AB-4B99-8F90-1D477FAF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project is all predicting a disease for the symptoms given by the user based on the trained data set.</a:t>
            </a:r>
          </a:p>
        </p:txBody>
      </p:sp>
    </p:spTree>
    <p:extLst>
      <p:ext uri="{BB962C8B-B14F-4D97-AF65-F5344CB8AC3E}">
        <p14:creationId xmlns:p14="http://schemas.microsoft.com/office/powerpoint/2010/main" val="338675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E46486-FFE8-42DE-9105-EAA88336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6C7A-A136-4D70-9520-554829ED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Initially user is asked to give few details like name and symptoms user is having.</a:t>
            </a:r>
          </a:p>
          <a:p>
            <a:r>
              <a:rPr lang="en-US" sz="2400">
                <a:solidFill>
                  <a:srgbClr val="000000"/>
                </a:solidFill>
              </a:rPr>
              <a:t>After entering the required details user is given three options (i.e. to select the algorithm) to predict the disease based on the given symptoms.</a:t>
            </a:r>
          </a:p>
        </p:txBody>
      </p:sp>
    </p:spTree>
    <p:extLst>
      <p:ext uri="{BB962C8B-B14F-4D97-AF65-F5344CB8AC3E}">
        <p14:creationId xmlns:p14="http://schemas.microsoft.com/office/powerpoint/2010/main" val="412615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A1F5B-52EC-4DC0-80D6-84F06F09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0520-853B-455F-82F9-71B608F1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Training data set: the data set consists of two main things namely features and labels.</a:t>
            </a:r>
          </a:p>
          <a:p>
            <a:r>
              <a:rPr lang="en-US" sz="2400">
                <a:solidFill>
                  <a:srgbClr val="000000"/>
                </a:solidFill>
              </a:rPr>
              <a:t>Features are the different kinds of symptoms which generally cause a disease which are considered as labels. </a:t>
            </a:r>
          </a:p>
          <a:p>
            <a:r>
              <a:rPr lang="en-US" sz="2400">
                <a:solidFill>
                  <a:srgbClr val="000000"/>
                </a:solidFill>
              </a:rPr>
              <a:t>In total there are 40 labels which are being considered based on several symptoms.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9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350E-2BD1-4895-A46D-FBCBED3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used 						….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5643-C5C5-49B0-B753-E057E4277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data set: this data set is derived from the training data set.</a:t>
            </a:r>
          </a:p>
          <a:p>
            <a:r>
              <a:rPr lang="en-US" dirty="0"/>
              <a:t>Sample of training data set is considered in the testing data set.</a:t>
            </a:r>
          </a:p>
          <a:p>
            <a:r>
              <a:rPr lang="en-US" dirty="0"/>
              <a:t>In both the data sets labels are replaced to numerical values for e.g.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E050AA-EF9D-4985-A1B4-F2A69D02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24832"/>
              </p:ext>
            </p:extLst>
          </p:nvPr>
        </p:nvGraphicFramePr>
        <p:xfrm>
          <a:off x="1970454" y="35595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34097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8053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replacement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8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Fungal infection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3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7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4D5240-243C-4219-90FF-97A90F00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Algorithms used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10D75EA-9431-4889-9851-B72CD933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In this project I have used three algorithms which are already present in the anaconda installed libraries.</a:t>
            </a:r>
          </a:p>
          <a:p>
            <a:r>
              <a:rPr lang="en-US" sz="2400">
                <a:solidFill>
                  <a:srgbClr val="000000"/>
                </a:solidFill>
              </a:rPr>
              <a:t>I have imported three different algorithms namely decision tree, Naive Bayes and random forest algorithm and their results are compared with the given symptoms by the user.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1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6259E-21F6-4C4C-B635-11E3B147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C62D-E443-4DAE-A298-2D0F899A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Tkinter</a:t>
            </a:r>
          </a:p>
          <a:p>
            <a:r>
              <a:rPr lang="en-US" sz="2400">
                <a:solidFill>
                  <a:srgbClr val="000000"/>
                </a:solidFill>
              </a:rPr>
              <a:t>Numpy</a:t>
            </a:r>
          </a:p>
          <a:p>
            <a:r>
              <a:rPr lang="en-US" sz="2400">
                <a:solidFill>
                  <a:srgbClr val="000000"/>
                </a:solidFill>
              </a:rPr>
              <a:t>Pandas</a:t>
            </a:r>
          </a:p>
          <a:p>
            <a:r>
              <a:rPr lang="en-US" sz="2400">
                <a:solidFill>
                  <a:srgbClr val="000000"/>
                </a:solidFill>
              </a:rPr>
              <a:t>Sklearn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7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83A6-626D-416C-BF03-0BA474C3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Screenshot 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4332-4068-470F-97CC-900951DD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lvl="1"/>
            <a:r>
              <a:rPr lang="en-US" sz="2000"/>
              <a:t>When the user runs the program </a:t>
            </a:r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8331231-1DEF-4BD1-A66F-B70F0C0F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629265"/>
            <a:ext cx="6019331" cy="55945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635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285A-FC00-4FBA-BB40-25C27083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Screenshot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8AC9-C9BD-4A64-AF11-91B4A9F0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When user enters the required details</a:t>
            </a:r>
          </a:p>
          <a:p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887FA6-B5A8-4FF4-8887-642E874D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629265"/>
            <a:ext cx="6019331" cy="5457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785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Disease prediction using machine learning </vt:lpstr>
      <vt:lpstr>What the project is about</vt:lpstr>
      <vt:lpstr>How it works </vt:lpstr>
      <vt:lpstr>Data set used</vt:lpstr>
      <vt:lpstr>Data set used       ….contd</vt:lpstr>
      <vt:lpstr>Algorithms used</vt:lpstr>
      <vt:lpstr>Libraries used</vt:lpstr>
      <vt:lpstr>Screenshot 1 </vt:lpstr>
      <vt:lpstr>Screenshot 2</vt:lpstr>
      <vt:lpstr>Screenshot 3</vt:lpstr>
      <vt:lpstr>Demo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machine learning </dc:title>
  <dc:creator>shiva kommareddy</dc:creator>
  <cp:lastModifiedBy>shiva kommareddy</cp:lastModifiedBy>
  <cp:revision>1</cp:revision>
  <dcterms:created xsi:type="dcterms:W3CDTF">2020-07-31T15:09:03Z</dcterms:created>
  <dcterms:modified xsi:type="dcterms:W3CDTF">2020-07-31T15:09:05Z</dcterms:modified>
</cp:coreProperties>
</file>