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2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0DBDE9-706B-4F6F-80F5-B3B144F9D201}"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F1A9D553-5C2A-4FEF-8259-AE47D88C67EE}">
      <dgm:prSet/>
      <dgm:spPr/>
      <dgm:t>
        <a:bodyPr/>
        <a:lstStyle/>
        <a:p>
          <a:pPr>
            <a:lnSpc>
              <a:spcPct val="100000"/>
            </a:lnSpc>
          </a:pPr>
          <a:r>
            <a:rPr lang="en-US"/>
            <a:t>Initially a pop-up is displayed to the user with the options to select two points with the (x, y) co-ordinates.</a:t>
          </a:r>
        </a:p>
      </dgm:t>
    </dgm:pt>
    <dgm:pt modelId="{0D244A5F-772C-4BE6-B9CD-4A44CACF85F8}" type="parTrans" cxnId="{C42C4FCC-D594-49C7-BCE7-E9633C0316ED}">
      <dgm:prSet/>
      <dgm:spPr/>
      <dgm:t>
        <a:bodyPr/>
        <a:lstStyle/>
        <a:p>
          <a:endParaRPr lang="en-US"/>
        </a:p>
      </dgm:t>
    </dgm:pt>
    <dgm:pt modelId="{ACA31E86-69FE-4FC3-A471-38BA4B7875D6}" type="sibTrans" cxnId="{C42C4FCC-D594-49C7-BCE7-E9633C0316ED}">
      <dgm:prSet/>
      <dgm:spPr/>
      <dgm:t>
        <a:bodyPr/>
        <a:lstStyle/>
        <a:p>
          <a:endParaRPr lang="en-US"/>
        </a:p>
      </dgm:t>
    </dgm:pt>
    <dgm:pt modelId="{A09EBE9B-8B47-4A19-9C66-DB15FD105A67}">
      <dgm:prSet/>
      <dgm:spPr/>
      <dgm:t>
        <a:bodyPr/>
        <a:lstStyle/>
        <a:p>
          <a:pPr>
            <a:lnSpc>
              <a:spcPct val="100000"/>
            </a:lnSpc>
          </a:pPr>
          <a:r>
            <a:rPr lang="en-US"/>
            <a:t>User also gets an option to show visualization. If the user selects to show visualization then the whole process is showed else the path is showed directly.</a:t>
          </a:r>
          <a:endParaRPr lang="en-US" dirty="0"/>
        </a:p>
      </dgm:t>
    </dgm:pt>
    <dgm:pt modelId="{3FEA13FF-A0D8-4B40-BAAB-686CFF05F278}" type="parTrans" cxnId="{A03D8879-232B-44D4-AB57-B94863AF05E6}">
      <dgm:prSet/>
      <dgm:spPr/>
      <dgm:t>
        <a:bodyPr/>
        <a:lstStyle/>
        <a:p>
          <a:endParaRPr lang="en-US"/>
        </a:p>
      </dgm:t>
    </dgm:pt>
    <dgm:pt modelId="{01663654-70DA-4B79-B6F0-43215982E106}" type="sibTrans" cxnId="{A03D8879-232B-44D4-AB57-B94863AF05E6}">
      <dgm:prSet/>
      <dgm:spPr/>
      <dgm:t>
        <a:bodyPr/>
        <a:lstStyle/>
        <a:p>
          <a:endParaRPr lang="en-US"/>
        </a:p>
      </dgm:t>
    </dgm:pt>
    <dgm:pt modelId="{62A3B6FB-BA77-4145-AC60-D51C97C8E723}">
      <dgm:prSet/>
      <dgm:spPr/>
      <dgm:t>
        <a:bodyPr/>
        <a:lstStyle/>
        <a:p>
          <a:pPr>
            <a:lnSpc>
              <a:spcPct val="100000"/>
            </a:lnSpc>
          </a:pPr>
          <a:r>
            <a:rPr lang="en-US"/>
            <a:t>This pop-up is displayed using tkinter library.</a:t>
          </a:r>
          <a:endParaRPr lang="en-US" dirty="0"/>
        </a:p>
      </dgm:t>
    </dgm:pt>
    <dgm:pt modelId="{2F599D4D-4893-4D8F-AB9D-60189FFEBE48}" type="parTrans" cxnId="{2EF0C191-3E7F-4661-9677-4A35E7496D3F}">
      <dgm:prSet/>
      <dgm:spPr/>
      <dgm:t>
        <a:bodyPr/>
        <a:lstStyle/>
        <a:p>
          <a:endParaRPr lang="en-US"/>
        </a:p>
      </dgm:t>
    </dgm:pt>
    <dgm:pt modelId="{0949D576-3A9A-45C4-88FA-1389446E6523}" type="sibTrans" cxnId="{2EF0C191-3E7F-4661-9677-4A35E7496D3F}">
      <dgm:prSet/>
      <dgm:spPr/>
      <dgm:t>
        <a:bodyPr/>
        <a:lstStyle/>
        <a:p>
          <a:endParaRPr lang="en-US"/>
        </a:p>
      </dgm:t>
    </dgm:pt>
    <dgm:pt modelId="{ABCA78DC-F07A-4C3D-B6F2-1AB34BD644C8}" type="pres">
      <dgm:prSet presAssocID="{700DBDE9-706B-4F6F-80F5-B3B144F9D201}" presName="root" presStyleCnt="0">
        <dgm:presLayoutVars>
          <dgm:dir/>
          <dgm:resizeHandles val="exact"/>
        </dgm:presLayoutVars>
      </dgm:prSet>
      <dgm:spPr/>
    </dgm:pt>
    <dgm:pt modelId="{3B64F13E-3A78-461B-8676-92B362F2EDC8}" type="pres">
      <dgm:prSet presAssocID="{F1A9D553-5C2A-4FEF-8259-AE47D88C67EE}" presName="compNode" presStyleCnt="0"/>
      <dgm:spPr/>
    </dgm:pt>
    <dgm:pt modelId="{51C346DF-2133-4122-847F-779850BF726A}" type="pres">
      <dgm:prSet presAssocID="{F1A9D553-5C2A-4FEF-8259-AE47D88C67EE}" presName="bgRect" presStyleLbl="bgShp" presStyleIdx="0" presStyleCnt="3"/>
      <dgm:spPr/>
    </dgm:pt>
    <dgm:pt modelId="{51A5E9B2-D959-468E-AC1E-4A503202DE32}" type="pres">
      <dgm:prSet presAssocID="{F1A9D553-5C2A-4FEF-8259-AE47D88C67E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271534AF-7568-40D8-B5AD-E310EE4FA0DA}" type="pres">
      <dgm:prSet presAssocID="{F1A9D553-5C2A-4FEF-8259-AE47D88C67EE}" presName="spaceRect" presStyleCnt="0"/>
      <dgm:spPr/>
    </dgm:pt>
    <dgm:pt modelId="{E65965AC-BCAF-46BF-9349-C3C3141C9B10}" type="pres">
      <dgm:prSet presAssocID="{F1A9D553-5C2A-4FEF-8259-AE47D88C67EE}" presName="parTx" presStyleLbl="revTx" presStyleIdx="0" presStyleCnt="3">
        <dgm:presLayoutVars>
          <dgm:chMax val="0"/>
          <dgm:chPref val="0"/>
        </dgm:presLayoutVars>
      </dgm:prSet>
      <dgm:spPr/>
    </dgm:pt>
    <dgm:pt modelId="{B7794E5C-7082-4791-878B-513C6FFE9776}" type="pres">
      <dgm:prSet presAssocID="{ACA31E86-69FE-4FC3-A471-38BA4B7875D6}" presName="sibTrans" presStyleCnt="0"/>
      <dgm:spPr/>
    </dgm:pt>
    <dgm:pt modelId="{3D8F5EC0-2668-4044-9AC6-36A3E8006983}" type="pres">
      <dgm:prSet presAssocID="{A09EBE9B-8B47-4A19-9C66-DB15FD105A67}" presName="compNode" presStyleCnt="0"/>
      <dgm:spPr/>
    </dgm:pt>
    <dgm:pt modelId="{855EAC5F-F501-40BC-A319-FFF52A603F8F}" type="pres">
      <dgm:prSet presAssocID="{A09EBE9B-8B47-4A19-9C66-DB15FD105A67}" presName="bgRect" presStyleLbl="bgShp" presStyleIdx="1" presStyleCnt="3"/>
      <dgm:spPr/>
    </dgm:pt>
    <dgm:pt modelId="{9AF00EE0-653E-43D1-97DF-79F29C1B225F}" type="pres">
      <dgm:prSet presAssocID="{A09EBE9B-8B47-4A19-9C66-DB15FD105A6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ursor"/>
        </a:ext>
      </dgm:extLst>
    </dgm:pt>
    <dgm:pt modelId="{E14A14D7-2761-4421-B8F3-1E2FDBEB3947}" type="pres">
      <dgm:prSet presAssocID="{A09EBE9B-8B47-4A19-9C66-DB15FD105A67}" presName="spaceRect" presStyleCnt="0"/>
      <dgm:spPr/>
    </dgm:pt>
    <dgm:pt modelId="{748FDBC6-C991-4A2E-8DCC-98D9860B8ED2}" type="pres">
      <dgm:prSet presAssocID="{A09EBE9B-8B47-4A19-9C66-DB15FD105A67}" presName="parTx" presStyleLbl="revTx" presStyleIdx="1" presStyleCnt="3">
        <dgm:presLayoutVars>
          <dgm:chMax val="0"/>
          <dgm:chPref val="0"/>
        </dgm:presLayoutVars>
      </dgm:prSet>
      <dgm:spPr/>
    </dgm:pt>
    <dgm:pt modelId="{7D154942-E320-4DB1-9A42-482729E1FFA8}" type="pres">
      <dgm:prSet presAssocID="{01663654-70DA-4B79-B6F0-43215982E106}" presName="sibTrans" presStyleCnt="0"/>
      <dgm:spPr/>
    </dgm:pt>
    <dgm:pt modelId="{82CE331D-4E2A-448E-9557-7982C81F1AC4}" type="pres">
      <dgm:prSet presAssocID="{62A3B6FB-BA77-4145-AC60-D51C97C8E723}" presName="compNode" presStyleCnt="0"/>
      <dgm:spPr/>
    </dgm:pt>
    <dgm:pt modelId="{BEF14B7E-989A-4F87-B4F6-468D6C4BEE87}" type="pres">
      <dgm:prSet presAssocID="{62A3B6FB-BA77-4145-AC60-D51C97C8E723}" presName="bgRect" presStyleLbl="bgShp" presStyleIdx="2" presStyleCnt="3"/>
      <dgm:spPr/>
    </dgm:pt>
    <dgm:pt modelId="{2AA2EAB7-C9F0-429E-9874-BADAECBDD34D}" type="pres">
      <dgm:prSet presAssocID="{62A3B6FB-BA77-4145-AC60-D51C97C8E72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ooks on Shelf"/>
        </a:ext>
      </dgm:extLst>
    </dgm:pt>
    <dgm:pt modelId="{EA32630D-C156-43E8-84A4-9477AD896AD0}" type="pres">
      <dgm:prSet presAssocID="{62A3B6FB-BA77-4145-AC60-D51C97C8E723}" presName="spaceRect" presStyleCnt="0"/>
      <dgm:spPr/>
    </dgm:pt>
    <dgm:pt modelId="{35518B00-A12F-45C5-821F-CF7BDBE11BF9}" type="pres">
      <dgm:prSet presAssocID="{62A3B6FB-BA77-4145-AC60-D51C97C8E723}" presName="parTx" presStyleLbl="revTx" presStyleIdx="2" presStyleCnt="3">
        <dgm:presLayoutVars>
          <dgm:chMax val="0"/>
          <dgm:chPref val="0"/>
        </dgm:presLayoutVars>
      </dgm:prSet>
      <dgm:spPr/>
    </dgm:pt>
  </dgm:ptLst>
  <dgm:cxnLst>
    <dgm:cxn modelId="{2213640F-22A2-4B48-8D8C-CB9692D60273}" type="presOf" srcId="{A09EBE9B-8B47-4A19-9C66-DB15FD105A67}" destId="{748FDBC6-C991-4A2E-8DCC-98D9860B8ED2}" srcOrd="0" destOrd="0" presId="urn:microsoft.com/office/officeart/2018/2/layout/IconVerticalSolidList"/>
    <dgm:cxn modelId="{7B373A23-56A8-4394-84D2-FFEDF8D67807}" type="presOf" srcId="{62A3B6FB-BA77-4145-AC60-D51C97C8E723}" destId="{35518B00-A12F-45C5-821F-CF7BDBE11BF9}" srcOrd="0" destOrd="0" presId="urn:microsoft.com/office/officeart/2018/2/layout/IconVerticalSolidList"/>
    <dgm:cxn modelId="{A03D8879-232B-44D4-AB57-B94863AF05E6}" srcId="{700DBDE9-706B-4F6F-80F5-B3B144F9D201}" destId="{A09EBE9B-8B47-4A19-9C66-DB15FD105A67}" srcOrd="1" destOrd="0" parTransId="{3FEA13FF-A0D8-4B40-BAAB-686CFF05F278}" sibTransId="{01663654-70DA-4B79-B6F0-43215982E106}"/>
    <dgm:cxn modelId="{55911F83-F91C-4C08-966E-F4145CD6E456}" type="presOf" srcId="{700DBDE9-706B-4F6F-80F5-B3B144F9D201}" destId="{ABCA78DC-F07A-4C3D-B6F2-1AB34BD644C8}" srcOrd="0" destOrd="0" presId="urn:microsoft.com/office/officeart/2018/2/layout/IconVerticalSolidList"/>
    <dgm:cxn modelId="{2EF0C191-3E7F-4661-9677-4A35E7496D3F}" srcId="{700DBDE9-706B-4F6F-80F5-B3B144F9D201}" destId="{62A3B6FB-BA77-4145-AC60-D51C97C8E723}" srcOrd="2" destOrd="0" parTransId="{2F599D4D-4893-4D8F-AB9D-60189FFEBE48}" sibTransId="{0949D576-3A9A-45C4-88FA-1389446E6523}"/>
    <dgm:cxn modelId="{20AFC49D-49E0-4A1D-BF7B-F1DCA8BDCC37}" type="presOf" srcId="{F1A9D553-5C2A-4FEF-8259-AE47D88C67EE}" destId="{E65965AC-BCAF-46BF-9349-C3C3141C9B10}" srcOrd="0" destOrd="0" presId="urn:microsoft.com/office/officeart/2018/2/layout/IconVerticalSolidList"/>
    <dgm:cxn modelId="{C42C4FCC-D594-49C7-BCE7-E9633C0316ED}" srcId="{700DBDE9-706B-4F6F-80F5-B3B144F9D201}" destId="{F1A9D553-5C2A-4FEF-8259-AE47D88C67EE}" srcOrd="0" destOrd="0" parTransId="{0D244A5F-772C-4BE6-B9CD-4A44CACF85F8}" sibTransId="{ACA31E86-69FE-4FC3-A471-38BA4B7875D6}"/>
    <dgm:cxn modelId="{798E6309-4E9D-4FF5-BD8C-D3CBF8002508}" type="presParOf" srcId="{ABCA78DC-F07A-4C3D-B6F2-1AB34BD644C8}" destId="{3B64F13E-3A78-461B-8676-92B362F2EDC8}" srcOrd="0" destOrd="0" presId="urn:microsoft.com/office/officeart/2018/2/layout/IconVerticalSolidList"/>
    <dgm:cxn modelId="{713F1FC5-ED39-439F-9E49-4DB2B2A20891}" type="presParOf" srcId="{3B64F13E-3A78-461B-8676-92B362F2EDC8}" destId="{51C346DF-2133-4122-847F-779850BF726A}" srcOrd="0" destOrd="0" presId="urn:microsoft.com/office/officeart/2018/2/layout/IconVerticalSolidList"/>
    <dgm:cxn modelId="{53926212-9F4A-41AF-961F-78DBA3FC69AB}" type="presParOf" srcId="{3B64F13E-3A78-461B-8676-92B362F2EDC8}" destId="{51A5E9B2-D959-468E-AC1E-4A503202DE32}" srcOrd="1" destOrd="0" presId="urn:microsoft.com/office/officeart/2018/2/layout/IconVerticalSolidList"/>
    <dgm:cxn modelId="{91F43B35-8FF0-4966-BC56-657DD798FA06}" type="presParOf" srcId="{3B64F13E-3A78-461B-8676-92B362F2EDC8}" destId="{271534AF-7568-40D8-B5AD-E310EE4FA0DA}" srcOrd="2" destOrd="0" presId="urn:microsoft.com/office/officeart/2018/2/layout/IconVerticalSolidList"/>
    <dgm:cxn modelId="{BE0BFF69-F9E1-4C6A-BA0B-6E7733AC3A2C}" type="presParOf" srcId="{3B64F13E-3A78-461B-8676-92B362F2EDC8}" destId="{E65965AC-BCAF-46BF-9349-C3C3141C9B10}" srcOrd="3" destOrd="0" presId="urn:microsoft.com/office/officeart/2018/2/layout/IconVerticalSolidList"/>
    <dgm:cxn modelId="{B1873004-7FEF-4CE8-8B26-9CB1588AEB52}" type="presParOf" srcId="{ABCA78DC-F07A-4C3D-B6F2-1AB34BD644C8}" destId="{B7794E5C-7082-4791-878B-513C6FFE9776}" srcOrd="1" destOrd="0" presId="urn:microsoft.com/office/officeart/2018/2/layout/IconVerticalSolidList"/>
    <dgm:cxn modelId="{8DFCC571-8F0A-46F4-908C-96F7867701A7}" type="presParOf" srcId="{ABCA78DC-F07A-4C3D-B6F2-1AB34BD644C8}" destId="{3D8F5EC0-2668-4044-9AC6-36A3E8006983}" srcOrd="2" destOrd="0" presId="urn:microsoft.com/office/officeart/2018/2/layout/IconVerticalSolidList"/>
    <dgm:cxn modelId="{36E0BB18-EB0B-41B5-BC6E-27BE31E62954}" type="presParOf" srcId="{3D8F5EC0-2668-4044-9AC6-36A3E8006983}" destId="{855EAC5F-F501-40BC-A319-FFF52A603F8F}" srcOrd="0" destOrd="0" presId="urn:microsoft.com/office/officeart/2018/2/layout/IconVerticalSolidList"/>
    <dgm:cxn modelId="{426822B9-D2FF-4C75-A0C8-32207F888C8B}" type="presParOf" srcId="{3D8F5EC0-2668-4044-9AC6-36A3E8006983}" destId="{9AF00EE0-653E-43D1-97DF-79F29C1B225F}" srcOrd="1" destOrd="0" presId="urn:microsoft.com/office/officeart/2018/2/layout/IconVerticalSolidList"/>
    <dgm:cxn modelId="{4CDD0FA1-98AB-47E2-9FCB-48CFF509D0BE}" type="presParOf" srcId="{3D8F5EC0-2668-4044-9AC6-36A3E8006983}" destId="{E14A14D7-2761-4421-B8F3-1E2FDBEB3947}" srcOrd="2" destOrd="0" presId="urn:microsoft.com/office/officeart/2018/2/layout/IconVerticalSolidList"/>
    <dgm:cxn modelId="{5857D95F-C2B5-44E7-A6B7-48E7DD635660}" type="presParOf" srcId="{3D8F5EC0-2668-4044-9AC6-36A3E8006983}" destId="{748FDBC6-C991-4A2E-8DCC-98D9860B8ED2}" srcOrd="3" destOrd="0" presId="urn:microsoft.com/office/officeart/2018/2/layout/IconVerticalSolidList"/>
    <dgm:cxn modelId="{95961CA0-1D97-4D88-97DE-8D2EF80F766B}" type="presParOf" srcId="{ABCA78DC-F07A-4C3D-B6F2-1AB34BD644C8}" destId="{7D154942-E320-4DB1-9A42-482729E1FFA8}" srcOrd="3" destOrd="0" presId="urn:microsoft.com/office/officeart/2018/2/layout/IconVerticalSolidList"/>
    <dgm:cxn modelId="{6A376FFF-3325-4B17-B4DE-5D13631ECD6D}" type="presParOf" srcId="{ABCA78DC-F07A-4C3D-B6F2-1AB34BD644C8}" destId="{82CE331D-4E2A-448E-9557-7982C81F1AC4}" srcOrd="4" destOrd="0" presId="urn:microsoft.com/office/officeart/2018/2/layout/IconVerticalSolidList"/>
    <dgm:cxn modelId="{F22050B8-45D6-4F64-9154-6467142935E1}" type="presParOf" srcId="{82CE331D-4E2A-448E-9557-7982C81F1AC4}" destId="{BEF14B7E-989A-4F87-B4F6-468D6C4BEE87}" srcOrd="0" destOrd="0" presId="urn:microsoft.com/office/officeart/2018/2/layout/IconVerticalSolidList"/>
    <dgm:cxn modelId="{76652CE2-AC16-4C0C-BEB2-690091FA3521}" type="presParOf" srcId="{82CE331D-4E2A-448E-9557-7982C81F1AC4}" destId="{2AA2EAB7-C9F0-429E-9874-BADAECBDD34D}" srcOrd="1" destOrd="0" presId="urn:microsoft.com/office/officeart/2018/2/layout/IconVerticalSolidList"/>
    <dgm:cxn modelId="{E1637A81-F0FD-4A32-B3E9-7B09E8AC5799}" type="presParOf" srcId="{82CE331D-4E2A-448E-9557-7982C81F1AC4}" destId="{EA32630D-C156-43E8-84A4-9477AD896AD0}" srcOrd="2" destOrd="0" presId="urn:microsoft.com/office/officeart/2018/2/layout/IconVerticalSolidList"/>
    <dgm:cxn modelId="{27616979-F367-4EE3-A473-4558777E35EF}" type="presParOf" srcId="{82CE331D-4E2A-448E-9557-7982C81F1AC4}" destId="{35518B00-A12F-45C5-821F-CF7BDBE11BF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2E7435-B1B2-43A3-B1D5-0C043377F84D}" type="doc">
      <dgm:prSet loTypeId="urn:microsoft.com/office/officeart/2018/2/layout/IconVerticalSolidList" loCatId="icon" qsTypeId="urn:microsoft.com/office/officeart/2005/8/quickstyle/3d4" qsCatId="3D" csTypeId="urn:microsoft.com/office/officeart/2005/8/colors/colorful1" csCatId="colorful" phldr="1"/>
      <dgm:spPr/>
      <dgm:t>
        <a:bodyPr/>
        <a:lstStyle/>
        <a:p>
          <a:endParaRPr lang="en-US"/>
        </a:p>
      </dgm:t>
    </dgm:pt>
    <dgm:pt modelId="{5C77FE4A-3191-4A22-AC97-B08536818A90}">
      <dgm:prSet/>
      <dgm:spPr/>
      <dgm:t>
        <a:bodyPr/>
        <a:lstStyle/>
        <a:p>
          <a:pPr>
            <a:lnSpc>
              <a:spcPct val="100000"/>
            </a:lnSpc>
          </a:pPr>
          <a:r>
            <a:rPr lang="en-US" dirty="0"/>
            <a:t>After selecting the points and visualization user clicks on submit then a grid is displayed with the selected points.</a:t>
          </a:r>
        </a:p>
      </dgm:t>
    </dgm:pt>
    <dgm:pt modelId="{E7D7F262-D76B-45AE-B2F8-A18F23E2A1F5}" type="parTrans" cxnId="{D9BF0E62-9F06-46F3-A1DC-A629C96B130F}">
      <dgm:prSet/>
      <dgm:spPr/>
      <dgm:t>
        <a:bodyPr/>
        <a:lstStyle/>
        <a:p>
          <a:endParaRPr lang="en-US"/>
        </a:p>
      </dgm:t>
    </dgm:pt>
    <dgm:pt modelId="{E56E7808-679F-4C8E-9104-2C88D6ED8B07}" type="sibTrans" cxnId="{D9BF0E62-9F06-46F3-A1DC-A629C96B130F}">
      <dgm:prSet/>
      <dgm:spPr/>
      <dgm:t>
        <a:bodyPr/>
        <a:lstStyle/>
        <a:p>
          <a:endParaRPr lang="en-US"/>
        </a:p>
      </dgm:t>
    </dgm:pt>
    <dgm:pt modelId="{1FE2D895-880C-4742-84A6-6952412834C4}">
      <dgm:prSet/>
      <dgm:spPr/>
      <dgm:t>
        <a:bodyPr/>
        <a:lstStyle/>
        <a:p>
          <a:pPr>
            <a:lnSpc>
              <a:spcPct val="100000"/>
            </a:lnSpc>
          </a:pPr>
          <a:r>
            <a:rPr lang="en-US"/>
            <a:t>User is given option to draw the obstacles between the selected points.</a:t>
          </a:r>
        </a:p>
      </dgm:t>
    </dgm:pt>
    <dgm:pt modelId="{6F42FA39-058B-4EF9-99AA-CEC6CA40731B}" type="parTrans" cxnId="{783E87F2-E66F-4DCF-88B2-AD153E1BFFC6}">
      <dgm:prSet/>
      <dgm:spPr/>
      <dgm:t>
        <a:bodyPr/>
        <a:lstStyle/>
        <a:p>
          <a:endParaRPr lang="en-US"/>
        </a:p>
      </dgm:t>
    </dgm:pt>
    <dgm:pt modelId="{B743E6D1-AF97-4A03-9FD6-EF9DF9836E6E}" type="sibTrans" cxnId="{783E87F2-E66F-4DCF-88B2-AD153E1BFFC6}">
      <dgm:prSet/>
      <dgm:spPr/>
      <dgm:t>
        <a:bodyPr/>
        <a:lstStyle/>
        <a:p>
          <a:endParaRPr lang="en-US"/>
        </a:p>
      </dgm:t>
    </dgm:pt>
    <dgm:pt modelId="{E1923092-89D8-44B6-BC08-E327A2A46508}">
      <dgm:prSet/>
      <dgm:spPr/>
      <dgm:t>
        <a:bodyPr/>
        <a:lstStyle/>
        <a:p>
          <a:pPr>
            <a:lnSpc>
              <a:spcPct val="100000"/>
            </a:lnSpc>
          </a:pPr>
          <a:r>
            <a:rPr lang="en-US"/>
            <a:t>After drawing the obstacles user has to click on spacebar.</a:t>
          </a:r>
        </a:p>
      </dgm:t>
    </dgm:pt>
    <dgm:pt modelId="{C5875944-41BC-4BAF-8DD1-C2B676F0C99B}" type="parTrans" cxnId="{40FAF186-F8D0-41BE-8CA8-363534916C84}">
      <dgm:prSet/>
      <dgm:spPr/>
      <dgm:t>
        <a:bodyPr/>
        <a:lstStyle/>
        <a:p>
          <a:endParaRPr lang="en-US"/>
        </a:p>
      </dgm:t>
    </dgm:pt>
    <dgm:pt modelId="{BC02A550-DD50-48F1-91B8-FD2DAAB5C9C4}" type="sibTrans" cxnId="{40FAF186-F8D0-41BE-8CA8-363534916C84}">
      <dgm:prSet/>
      <dgm:spPr/>
      <dgm:t>
        <a:bodyPr/>
        <a:lstStyle/>
        <a:p>
          <a:endParaRPr lang="en-US"/>
        </a:p>
      </dgm:t>
    </dgm:pt>
    <dgm:pt modelId="{CBA0720D-4C8B-451A-8451-653DFA817FFF}" type="pres">
      <dgm:prSet presAssocID="{472E7435-B1B2-43A3-B1D5-0C043377F84D}" presName="root" presStyleCnt="0">
        <dgm:presLayoutVars>
          <dgm:dir/>
          <dgm:resizeHandles val="exact"/>
        </dgm:presLayoutVars>
      </dgm:prSet>
      <dgm:spPr/>
    </dgm:pt>
    <dgm:pt modelId="{2C15D698-2608-43D7-95B7-8272F160CB66}" type="pres">
      <dgm:prSet presAssocID="{5C77FE4A-3191-4A22-AC97-B08536818A90}" presName="compNode" presStyleCnt="0"/>
      <dgm:spPr/>
    </dgm:pt>
    <dgm:pt modelId="{D1E7F95E-9F19-42A1-B79D-E8D523736908}" type="pres">
      <dgm:prSet presAssocID="{5C77FE4A-3191-4A22-AC97-B08536818A90}" presName="bgRect" presStyleLbl="bgShp" presStyleIdx="0" presStyleCnt="3"/>
      <dgm:spPr/>
    </dgm:pt>
    <dgm:pt modelId="{E718DF7E-004E-4B35-94FF-BE8EED984C0E}" type="pres">
      <dgm:prSet presAssocID="{5C77FE4A-3191-4A22-AC97-B08536818A9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ursor"/>
        </a:ext>
      </dgm:extLst>
    </dgm:pt>
    <dgm:pt modelId="{479DC224-2729-4940-9876-113CC74D3729}" type="pres">
      <dgm:prSet presAssocID="{5C77FE4A-3191-4A22-AC97-B08536818A90}" presName="spaceRect" presStyleCnt="0"/>
      <dgm:spPr/>
    </dgm:pt>
    <dgm:pt modelId="{A4DDA444-9B0A-431B-A033-ECCBA6644E72}" type="pres">
      <dgm:prSet presAssocID="{5C77FE4A-3191-4A22-AC97-B08536818A90}" presName="parTx" presStyleLbl="revTx" presStyleIdx="0" presStyleCnt="3">
        <dgm:presLayoutVars>
          <dgm:chMax val="0"/>
          <dgm:chPref val="0"/>
        </dgm:presLayoutVars>
      </dgm:prSet>
      <dgm:spPr/>
    </dgm:pt>
    <dgm:pt modelId="{2FE0C947-19D0-4F3E-9ECF-94298BC6752D}" type="pres">
      <dgm:prSet presAssocID="{E56E7808-679F-4C8E-9104-2C88D6ED8B07}" presName="sibTrans" presStyleCnt="0"/>
      <dgm:spPr/>
    </dgm:pt>
    <dgm:pt modelId="{34320A17-3031-4F01-97A8-FD0A2B20B364}" type="pres">
      <dgm:prSet presAssocID="{1FE2D895-880C-4742-84A6-6952412834C4}" presName="compNode" presStyleCnt="0"/>
      <dgm:spPr/>
    </dgm:pt>
    <dgm:pt modelId="{B119B225-C59B-4F62-A85C-97C4A6D4BC44}" type="pres">
      <dgm:prSet presAssocID="{1FE2D895-880C-4742-84A6-6952412834C4}" presName="bgRect" presStyleLbl="bgShp" presStyleIdx="1" presStyleCnt="3"/>
      <dgm:spPr/>
    </dgm:pt>
    <dgm:pt modelId="{D4236824-CA7C-408F-B280-4AAB8858076B}" type="pres">
      <dgm:prSet presAssocID="{1FE2D895-880C-4742-84A6-6952412834C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dd"/>
        </a:ext>
      </dgm:extLst>
    </dgm:pt>
    <dgm:pt modelId="{86B8402A-700E-42AC-89BE-603562A0A99E}" type="pres">
      <dgm:prSet presAssocID="{1FE2D895-880C-4742-84A6-6952412834C4}" presName="spaceRect" presStyleCnt="0"/>
      <dgm:spPr/>
    </dgm:pt>
    <dgm:pt modelId="{D910BC82-1C5F-4372-BC71-A26E1002A389}" type="pres">
      <dgm:prSet presAssocID="{1FE2D895-880C-4742-84A6-6952412834C4}" presName="parTx" presStyleLbl="revTx" presStyleIdx="1" presStyleCnt="3">
        <dgm:presLayoutVars>
          <dgm:chMax val="0"/>
          <dgm:chPref val="0"/>
        </dgm:presLayoutVars>
      </dgm:prSet>
      <dgm:spPr/>
    </dgm:pt>
    <dgm:pt modelId="{2465A018-C829-4BD2-AF8A-0540F1A34F7E}" type="pres">
      <dgm:prSet presAssocID="{B743E6D1-AF97-4A03-9FD6-EF9DF9836E6E}" presName="sibTrans" presStyleCnt="0"/>
      <dgm:spPr/>
    </dgm:pt>
    <dgm:pt modelId="{358DE64A-76F1-40A3-AB85-286EEFF86EDA}" type="pres">
      <dgm:prSet presAssocID="{E1923092-89D8-44B6-BC08-E327A2A46508}" presName="compNode" presStyleCnt="0"/>
      <dgm:spPr/>
    </dgm:pt>
    <dgm:pt modelId="{29258B48-CEE1-48EF-ACA8-01BAFE7B3636}" type="pres">
      <dgm:prSet presAssocID="{E1923092-89D8-44B6-BC08-E327A2A46508}" presName="bgRect" presStyleLbl="bgShp" presStyleIdx="2" presStyleCnt="3"/>
      <dgm:spPr/>
    </dgm:pt>
    <dgm:pt modelId="{87D06D16-1C74-4620-8F0C-BE19493556C8}" type="pres">
      <dgm:prSet presAssocID="{E1923092-89D8-44B6-BC08-E327A2A4650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encil"/>
        </a:ext>
      </dgm:extLst>
    </dgm:pt>
    <dgm:pt modelId="{17869559-588D-4155-8CA5-E9550794CC36}" type="pres">
      <dgm:prSet presAssocID="{E1923092-89D8-44B6-BC08-E327A2A46508}" presName="spaceRect" presStyleCnt="0"/>
      <dgm:spPr/>
    </dgm:pt>
    <dgm:pt modelId="{E71AC976-F986-414A-8C94-A06F785CFC2C}" type="pres">
      <dgm:prSet presAssocID="{E1923092-89D8-44B6-BC08-E327A2A46508}" presName="parTx" presStyleLbl="revTx" presStyleIdx="2" presStyleCnt="3">
        <dgm:presLayoutVars>
          <dgm:chMax val="0"/>
          <dgm:chPref val="0"/>
        </dgm:presLayoutVars>
      </dgm:prSet>
      <dgm:spPr/>
    </dgm:pt>
  </dgm:ptLst>
  <dgm:cxnLst>
    <dgm:cxn modelId="{4DEAF232-6B92-498A-8C57-D0FD904BFF85}" type="presOf" srcId="{1FE2D895-880C-4742-84A6-6952412834C4}" destId="{D910BC82-1C5F-4372-BC71-A26E1002A389}" srcOrd="0" destOrd="0" presId="urn:microsoft.com/office/officeart/2018/2/layout/IconVerticalSolidList"/>
    <dgm:cxn modelId="{D9BF0E62-9F06-46F3-A1DC-A629C96B130F}" srcId="{472E7435-B1B2-43A3-B1D5-0C043377F84D}" destId="{5C77FE4A-3191-4A22-AC97-B08536818A90}" srcOrd="0" destOrd="0" parTransId="{E7D7F262-D76B-45AE-B2F8-A18F23E2A1F5}" sibTransId="{E56E7808-679F-4C8E-9104-2C88D6ED8B07}"/>
    <dgm:cxn modelId="{76DB1864-5BFF-44BD-A059-512C3B70FD60}" type="presOf" srcId="{472E7435-B1B2-43A3-B1D5-0C043377F84D}" destId="{CBA0720D-4C8B-451A-8451-653DFA817FFF}" srcOrd="0" destOrd="0" presId="urn:microsoft.com/office/officeart/2018/2/layout/IconVerticalSolidList"/>
    <dgm:cxn modelId="{40FAF186-F8D0-41BE-8CA8-363534916C84}" srcId="{472E7435-B1B2-43A3-B1D5-0C043377F84D}" destId="{E1923092-89D8-44B6-BC08-E327A2A46508}" srcOrd="2" destOrd="0" parTransId="{C5875944-41BC-4BAF-8DD1-C2B676F0C99B}" sibTransId="{BC02A550-DD50-48F1-91B8-FD2DAAB5C9C4}"/>
    <dgm:cxn modelId="{6C8D0DCF-2F0C-4288-AFF0-3582F8F64E46}" type="presOf" srcId="{E1923092-89D8-44B6-BC08-E327A2A46508}" destId="{E71AC976-F986-414A-8C94-A06F785CFC2C}" srcOrd="0" destOrd="0" presId="urn:microsoft.com/office/officeart/2018/2/layout/IconVerticalSolidList"/>
    <dgm:cxn modelId="{F07262E3-8E34-4232-9864-9525C9EE5498}" type="presOf" srcId="{5C77FE4A-3191-4A22-AC97-B08536818A90}" destId="{A4DDA444-9B0A-431B-A033-ECCBA6644E72}" srcOrd="0" destOrd="0" presId="urn:microsoft.com/office/officeart/2018/2/layout/IconVerticalSolidList"/>
    <dgm:cxn modelId="{783E87F2-E66F-4DCF-88B2-AD153E1BFFC6}" srcId="{472E7435-B1B2-43A3-B1D5-0C043377F84D}" destId="{1FE2D895-880C-4742-84A6-6952412834C4}" srcOrd="1" destOrd="0" parTransId="{6F42FA39-058B-4EF9-99AA-CEC6CA40731B}" sibTransId="{B743E6D1-AF97-4A03-9FD6-EF9DF9836E6E}"/>
    <dgm:cxn modelId="{C20B4C2E-C517-4D2C-A0A5-E2BC52DF4766}" type="presParOf" srcId="{CBA0720D-4C8B-451A-8451-653DFA817FFF}" destId="{2C15D698-2608-43D7-95B7-8272F160CB66}" srcOrd="0" destOrd="0" presId="urn:microsoft.com/office/officeart/2018/2/layout/IconVerticalSolidList"/>
    <dgm:cxn modelId="{46F135CE-F72D-4E6C-A273-DF4CB79D4F70}" type="presParOf" srcId="{2C15D698-2608-43D7-95B7-8272F160CB66}" destId="{D1E7F95E-9F19-42A1-B79D-E8D523736908}" srcOrd="0" destOrd="0" presId="urn:microsoft.com/office/officeart/2018/2/layout/IconVerticalSolidList"/>
    <dgm:cxn modelId="{731ECB74-1B4D-4B3F-8B9F-FFD82556A8F4}" type="presParOf" srcId="{2C15D698-2608-43D7-95B7-8272F160CB66}" destId="{E718DF7E-004E-4B35-94FF-BE8EED984C0E}" srcOrd="1" destOrd="0" presId="urn:microsoft.com/office/officeart/2018/2/layout/IconVerticalSolidList"/>
    <dgm:cxn modelId="{37394BBC-E15B-496A-92B8-FD11D868D2CF}" type="presParOf" srcId="{2C15D698-2608-43D7-95B7-8272F160CB66}" destId="{479DC224-2729-4940-9876-113CC74D3729}" srcOrd="2" destOrd="0" presId="urn:microsoft.com/office/officeart/2018/2/layout/IconVerticalSolidList"/>
    <dgm:cxn modelId="{649839CD-9C7D-4DFB-B2A2-3008F32D9213}" type="presParOf" srcId="{2C15D698-2608-43D7-95B7-8272F160CB66}" destId="{A4DDA444-9B0A-431B-A033-ECCBA6644E72}" srcOrd="3" destOrd="0" presId="urn:microsoft.com/office/officeart/2018/2/layout/IconVerticalSolidList"/>
    <dgm:cxn modelId="{D3C36293-F2C9-42B1-BA41-DCE302CED2C3}" type="presParOf" srcId="{CBA0720D-4C8B-451A-8451-653DFA817FFF}" destId="{2FE0C947-19D0-4F3E-9ECF-94298BC6752D}" srcOrd="1" destOrd="0" presId="urn:microsoft.com/office/officeart/2018/2/layout/IconVerticalSolidList"/>
    <dgm:cxn modelId="{35BA8433-8CE6-425B-A4BE-D0C2ECC06ECC}" type="presParOf" srcId="{CBA0720D-4C8B-451A-8451-653DFA817FFF}" destId="{34320A17-3031-4F01-97A8-FD0A2B20B364}" srcOrd="2" destOrd="0" presId="urn:microsoft.com/office/officeart/2018/2/layout/IconVerticalSolidList"/>
    <dgm:cxn modelId="{1596D3B8-909C-4E8D-822A-39E394D44633}" type="presParOf" srcId="{34320A17-3031-4F01-97A8-FD0A2B20B364}" destId="{B119B225-C59B-4F62-A85C-97C4A6D4BC44}" srcOrd="0" destOrd="0" presId="urn:microsoft.com/office/officeart/2018/2/layout/IconVerticalSolidList"/>
    <dgm:cxn modelId="{9E8C8AF8-AA8F-47AA-8130-6C9271D5606B}" type="presParOf" srcId="{34320A17-3031-4F01-97A8-FD0A2B20B364}" destId="{D4236824-CA7C-408F-B280-4AAB8858076B}" srcOrd="1" destOrd="0" presId="urn:microsoft.com/office/officeart/2018/2/layout/IconVerticalSolidList"/>
    <dgm:cxn modelId="{560909D2-B2F8-4098-A008-CD3C49E19489}" type="presParOf" srcId="{34320A17-3031-4F01-97A8-FD0A2B20B364}" destId="{86B8402A-700E-42AC-89BE-603562A0A99E}" srcOrd="2" destOrd="0" presId="urn:microsoft.com/office/officeart/2018/2/layout/IconVerticalSolidList"/>
    <dgm:cxn modelId="{FCA9C18D-9B74-41D0-9615-5B5C4B7B2E8A}" type="presParOf" srcId="{34320A17-3031-4F01-97A8-FD0A2B20B364}" destId="{D910BC82-1C5F-4372-BC71-A26E1002A389}" srcOrd="3" destOrd="0" presId="urn:microsoft.com/office/officeart/2018/2/layout/IconVerticalSolidList"/>
    <dgm:cxn modelId="{5A85CBBE-E41A-4E69-914D-483A768C92EE}" type="presParOf" srcId="{CBA0720D-4C8B-451A-8451-653DFA817FFF}" destId="{2465A018-C829-4BD2-AF8A-0540F1A34F7E}" srcOrd="3" destOrd="0" presId="urn:microsoft.com/office/officeart/2018/2/layout/IconVerticalSolidList"/>
    <dgm:cxn modelId="{F0866FB9-4102-43E9-B4A1-67E800A2C106}" type="presParOf" srcId="{CBA0720D-4C8B-451A-8451-653DFA817FFF}" destId="{358DE64A-76F1-40A3-AB85-286EEFF86EDA}" srcOrd="4" destOrd="0" presId="urn:microsoft.com/office/officeart/2018/2/layout/IconVerticalSolidList"/>
    <dgm:cxn modelId="{26C9CE97-A398-40B9-A853-D97A0006B6AE}" type="presParOf" srcId="{358DE64A-76F1-40A3-AB85-286EEFF86EDA}" destId="{29258B48-CEE1-48EF-ACA8-01BAFE7B3636}" srcOrd="0" destOrd="0" presId="urn:microsoft.com/office/officeart/2018/2/layout/IconVerticalSolidList"/>
    <dgm:cxn modelId="{FE36DC86-B96D-4EE1-826A-6311F3EFCB0E}" type="presParOf" srcId="{358DE64A-76F1-40A3-AB85-286EEFF86EDA}" destId="{87D06D16-1C74-4620-8F0C-BE19493556C8}" srcOrd="1" destOrd="0" presId="urn:microsoft.com/office/officeart/2018/2/layout/IconVerticalSolidList"/>
    <dgm:cxn modelId="{E3298B32-D96A-4416-B6B7-BE4D73E30228}" type="presParOf" srcId="{358DE64A-76F1-40A3-AB85-286EEFF86EDA}" destId="{17869559-588D-4155-8CA5-E9550794CC36}" srcOrd="2" destOrd="0" presId="urn:microsoft.com/office/officeart/2018/2/layout/IconVerticalSolidList"/>
    <dgm:cxn modelId="{D5055EE3-D9A8-448B-985F-BB6C2744AABE}" type="presParOf" srcId="{358DE64A-76F1-40A3-AB85-286EEFF86EDA}" destId="{E71AC976-F986-414A-8C94-A06F785CFC2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F03B6C-9194-4FC7-8045-6BCE7EC174DD}"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59B2C4E8-FE3F-4571-BAE0-AF1D54CCC565}">
      <dgm:prSet/>
      <dgm:spPr/>
      <dgm:t>
        <a:bodyPr/>
        <a:lstStyle/>
        <a:p>
          <a:pPr>
            <a:defRPr cap="all"/>
          </a:pPr>
          <a:r>
            <a:rPr lang="en-US"/>
            <a:t>Pygame </a:t>
          </a:r>
        </a:p>
      </dgm:t>
    </dgm:pt>
    <dgm:pt modelId="{8FC107A8-D4DF-404C-9E29-C35C485788A0}" type="parTrans" cxnId="{4E029437-7544-4766-B85E-C790C6E4962C}">
      <dgm:prSet/>
      <dgm:spPr/>
      <dgm:t>
        <a:bodyPr/>
        <a:lstStyle/>
        <a:p>
          <a:endParaRPr lang="en-US"/>
        </a:p>
      </dgm:t>
    </dgm:pt>
    <dgm:pt modelId="{EE31349A-01F5-4DA7-8770-3E337B95CFB6}" type="sibTrans" cxnId="{4E029437-7544-4766-B85E-C790C6E4962C}">
      <dgm:prSet/>
      <dgm:spPr/>
      <dgm:t>
        <a:bodyPr/>
        <a:lstStyle/>
        <a:p>
          <a:endParaRPr lang="en-US"/>
        </a:p>
      </dgm:t>
    </dgm:pt>
    <dgm:pt modelId="{B9C42968-D439-418C-917D-EC1D7250D628}">
      <dgm:prSet/>
      <dgm:spPr/>
      <dgm:t>
        <a:bodyPr/>
        <a:lstStyle/>
        <a:p>
          <a:pPr>
            <a:defRPr cap="all"/>
          </a:pPr>
          <a:r>
            <a:rPr lang="en-US"/>
            <a:t>Tkinter</a:t>
          </a:r>
        </a:p>
      </dgm:t>
    </dgm:pt>
    <dgm:pt modelId="{7CA08D72-E27A-40BC-8A49-BF3FCE109CE7}" type="parTrans" cxnId="{4AFB1A8F-CA51-40C1-98D8-2E509A937BBF}">
      <dgm:prSet/>
      <dgm:spPr/>
      <dgm:t>
        <a:bodyPr/>
        <a:lstStyle/>
        <a:p>
          <a:endParaRPr lang="en-US"/>
        </a:p>
      </dgm:t>
    </dgm:pt>
    <dgm:pt modelId="{E04FE076-B303-4AB8-9F4E-1AC7D6673A7B}" type="sibTrans" cxnId="{4AFB1A8F-CA51-40C1-98D8-2E509A937BBF}">
      <dgm:prSet/>
      <dgm:spPr/>
      <dgm:t>
        <a:bodyPr/>
        <a:lstStyle/>
        <a:p>
          <a:endParaRPr lang="en-US"/>
        </a:p>
      </dgm:t>
    </dgm:pt>
    <dgm:pt modelId="{2C6354AF-AA8C-460C-90CB-D952893F8C39}">
      <dgm:prSet/>
      <dgm:spPr/>
      <dgm:t>
        <a:bodyPr/>
        <a:lstStyle/>
        <a:p>
          <a:pPr>
            <a:defRPr cap="all"/>
          </a:pPr>
          <a:r>
            <a:rPr lang="en-US"/>
            <a:t>math</a:t>
          </a:r>
        </a:p>
      </dgm:t>
    </dgm:pt>
    <dgm:pt modelId="{E785DE3E-743F-4604-A617-02F249B78BEF}" type="parTrans" cxnId="{6286B759-67E3-45F8-B1E8-C93C5304D8D9}">
      <dgm:prSet/>
      <dgm:spPr/>
      <dgm:t>
        <a:bodyPr/>
        <a:lstStyle/>
        <a:p>
          <a:endParaRPr lang="en-US"/>
        </a:p>
      </dgm:t>
    </dgm:pt>
    <dgm:pt modelId="{03ADF763-16CE-4006-A03A-F09AE93FDD17}" type="sibTrans" cxnId="{6286B759-67E3-45F8-B1E8-C93C5304D8D9}">
      <dgm:prSet/>
      <dgm:spPr/>
      <dgm:t>
        <a:bodyPr/>
        <a:lstStyle/>
        <a:p>
          <a:endParaRPr lang="en-US"/>
        </a:p>
      </dgm:t>
    </dgm:pt>
    <dgm:pt modelId="{EE5B4A32-FABF-4158-B17C-311E11F997B6}" type="pres">
      <dgm:prSet presAssocID="{98F03B6C-9194-4FC7-8045-6BCE7EC174DD}" presName="root" presStyleCnt="0">
        <dgm:presLayoutVars>
          <dgm:dir/>
          <dgm:resizeHandles val="exact"/>
        </dgm:presLayoutVars>
      </dgm:prSet>
      <dgm:spPr/>
    </dgm:pt>
    <dgm:pt modelId="{0A24A738-3AB2-42F6-846E-D6EDC4B029D1}" type="pres">
      <dgm:prSet presAssocID="{59B2C4E8-FE3F-4571-BAE0-AF1D54CCC565}" presName="compNode" presStyleCnt="0"/>
      <dgm:spPr/>
    </dgm:pt>
    <dgm:pt modelId="{7E757929-4EFF-4242-A8C4-12A8FC947F66}" type="pres">
      <dgm:prSet presAssocID="{59B2C4E8-FE3F-4571-BAE0-AF1D54CCC565}" presName="iconBgRect" presStyleLbl="bgShp" presStyleIdx="0" presStyleCnt="3"/>
      <dgm:spPr/>
    </dgm:pt>
    <dgm:pt modelId="{C7E9B5E8-0BEE-4BB0-BB68-6359FA15E524}" type="pres">
      <dgm:prSet presAssocID="{59B2C4E8-FE3F-4571-BAE0-AF1D54CCC56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50B918C-ECD8-463A-9603-1FE22C07B1B7}" type="pres">
      <dgm:prSet presAssocID="{59B2C4E8-FE3F-4571-BAE0-AF1D54CCC565}" presName="spaceRect" presStyleCnt="0"/>
      <dgm:spPr/>
    </dgm:pt>
    <dgm:pt modelId="{BD7CEFE3-1673-42DB-8FD3-1C0D6A9B3AD4}" type="pres">
      <dgm:prSet presAssocID="{59B2C4E8-FE3F-4571-BAE0-AF1D54CCC565}" presName="textRect" presStyleLbl="revTx" presStyleIdx="0" presStyleCnt="3">
        <dgm:presLayoutVars>
          <dgm:chMax val="1"/>
          <dgm:chPref val="1"/>
        </dgm:presLayoutVars>
      </dgm:prSet>
      <dgm:spPr/>
    </dgm:pt>
    <dgm:pt modelId="{8AAC6417-B1A1-4844-A051-D75D8F997BB8}" type="pres">
      <dgm:prSet presAssocID="{EE31349A-01F5-4DA7-8770-3E337B95CFB6}" presName="sibTrans" presStyleCnt="0"/>
      <dgm:spPr/>
    </dgm:pt>
    <dgm:pt modelId="{EB9874D2-4A67-46A3-B2D1-744DDAC78CEF}" type="pres">
      <dgm:prSet presAssocID="{B9C42968-D439-418C-917D-EC1D7250D628}" presName="compNode" presStyleCnt="0"/>
      <dgm:spPr/>
    </dgm:pt>
    <dgm:pt modelId="{AA6DB593-AC97-447F-93BA-7A92B36A85CE}" type="pres">
      <dgm:prSet presAssocID="{B9C42968-D439-418C-917D-EC1D7250D628}" presName="iconBgRect" presStyleLbl="bgShp" presStyleIdx="1" presStyleCnt="3"/>
      <dgm:spPr/>
    </dgm:pt>
    <dgm:pt modelId="{87A756E7-9631-485E-866F-7FC993B300F1}" type="pres">
      <dgm:prSet presAssocID="{B9C42968-D439-418C-917D-EC1D7250D62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6CE42684-B99B-40EF-86DA-6F2E7ED692CC}" type="pres">
      <dgm:prSet presAssocID="{B9C42968-D439-418C-917D-EC1D7250D628}" presName="spaceRect" presStyleCnt="0"/>
      <dgm:spPr/>
    </dgm:pt>
    <dgm:pt modelId="{9F90C091-49CD-4B30-BC39-FDB530724859}" type="pres">
      <dgm:prSet presAssocID="{B9C42968-D439-418C-917D-EC1D7250D628}" presName="textRect" presStyleLbl="revTx" presStyleIdx="1" presStyleCnt="3">
        <dgm:presLayoutVars>
          <dgm:chMax val="1"/>
          <dgm:chPref val="1"/>
        </dgm:presLayoutVars>
      </dgm:prSet>
      <dgm:spPr/>
    </dgm:pt>
    <dgm:pt modelId="{D5FF525B-40A6-428E-A90C-1DD13F2819EA}" type="pres">
      <dgm:prSet presAssocID="{E04FE076-B303-4AB8-9F4E-1AC7D6673A7B}" presName="sibTrans" presStyleCnt="0"/>
      <dgm:spPr/>
    </dgm:pt>
    <dgm:pt modelId="{99A497DB-E253-45EE-867F-7085FBF881E2}" type="pres">
      <dgm:prSet presAssocID="{2C6354AF-AA8C-460C-90CB-D952893F8C39}" presName="compNode" presStyleCnt="0"/>
      <dgm:spPr/>
    </dgm:pt>
    <dgm:pt modelId="{6E0C0FDD-F484-4FAF-B15A-6A43FC50430B}" type="pres">
      <dgm:prSet presAssocID="{2C6354AF-AA8C-460C-90CB-D952893F8C39}" presName="iconBgRect" presStyleLbl="bgShp" presStyleIdx="2" presStyleCnt="3"/>
      <dgm:spPr/>
    </dgm:pt>
    <dgm:pt modelId="{91869C66-C599-44BD-B7A4-3E043006D7B5}" type="pres">
      <dgm:prSet presAssocID="{2C6354AF-AA8C-460C-90CB-D952893F8C3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B1421C1B-D0EA-4698-91A1-4294E7FF179B}" type="pres">
      <dgm:prSet presAssocID="{2C6354AF-AA8C-460C-90CB-D952893F8C39}" presName="spaceRect" presStyleCnt="0"/>
      <dgm:spPr/>
    </dgm:pt>
    <dgm:pt modelId="{054F4115-FA92-4BEE-9DCE-473C8C14EEE9}" type="pres">
      <dgm:prSet presAssocID="{2C6354AF-AA8C-460C-90CB-D952893F8C39}" presName="textRect" presStyleLbl="revTx" presStyleIdx="2" presStyleCnt="3">
        <dgm:presLayoutVars>
          <dgm:chMax val="1"/>
          <dgm:chPref val="1"/>
        </dgm:presLayoutVars>
      </dgm:prSet>
      <dgm:spPr/>
    </dgm:pt>
  </dgm:ptLst>
  <dgm:cxnLst>
    <dgm:cxn modelId="{57AB7815-0FAB-410D-AC36-988A469008F3}" type="presOf" srcId="{2C6354AF-AA8C-460C-90CB-D952893F8C39}" destId="{054F4115-FA92-4BEE-9DCE-473C8C14EEE9}" srcOrd="0" destOrd="0" presId="urn:microsoft.com/office/officeart/2018/5/layout/IconCircleLabelList"/>
    <dgm:cxn modelId="{4E029437-7544-4766-B85E-C790C6E4962C}" srcId="{98F03B6C-9194-4FC7-8045-6BCE7EC174DD}" destId="{59B2C4E8-FE3F-4571-BAE0-AF1D54CCC565}" srcOrd="0" destOrd="0" parTransId="{8FC107A8-D4DF-404C-9E29-C35C485788A0}" sibTransId="{EE31349A-01F5-4DA7-8770-3E337B95CFB6}"/>
    <dgm:cxn modelId="{630C0275-F272-40DF-95DA-C320B650AC38}" type="presOf" srcId="{B9C42968-D439-418C-917D-EC1D7250D628}" destId="{9F90C091-49CD-4B30-BC39-FDB530724859}" srcOrd="0" destOrd="0" presId="urn:microsoft.com/office/officeart/2018/5/layout/IconCircleLabelList"/>
    <dgm:cxn modelId="{F0026656-7058-4855-8034-F932BBE540B5}" type="presOf" srcId="{98F03B6C-9194-4FC7-8045-6BCE7EC174DD}" destId="{EE5B4A32-FABF-4158-B17C-311E11F997B6}" srcOrd="0" destOrd="0" presId="urn:microsoft.com/office/officeart/2018/5/layout/IconCircleLabelList"/>
    <dgm:cxn modelId="{6286B759-67E3-45F8-B1E8-C93C5304D8D9}" srcId="{98F03B6C-9194-4FC7-8045-6BCE7EC174DD}" destId="{2C6354AF-AA8C-460C-90CB-D952893F8C39}" srcOrd="2" destOrd="0" parTransId="{E785DE3E-743F-4604-A617-02F249B78BEF}" sibTransId="{03ADF763-16CE-4006-A03A-F09AE93FDD17}"/>
    <dgm:cxn modelId="{4AFB1A8F-CA51-40C1-98D8-2E509A937BBF}" srcId="{98F03B6C-9194-4FC7-8045-6BCE7EC174DD}" destId="{B9C42968-D439-418C-917D-EC1D7250D628}" srcOrd="1" destOrd="0" parTransId="{7CA08D72-E27A-40BC-8A49-BF3FCE109CE7}" sibTransId="{E04FE076-B303-4AB8-9F4E-1AC7D6673A7B}"/>
    <dgm:cxn modelId="{CD6E6DB8-6ECE-4293-9AEA-249A4A28E6A1}" type="presOf" srcId="{59B2C4E8-FE3F-4571-BAE0-AF1D54CCC565}" destId="{BD7CEFE3-1673-42DB-8FD3-1C0D6A9B3AD4}" srcOrd="0" destOrd="0" presId="urn:microsoft.com/office/officeart/2018/5/layout/IconCircleLabelList"/>
    <dgm:cxn modelId="{DC007726-2A41-440D-A8EC-9AB973710520}" type="presParOf" srcId="{EE5B4A32-FABF-4158-B17C-311E11F997B6}" destId="{0A24A738-3AB2-42F6-846E-D6EDC4B029D1}" srcOrd="0" destOrd="0" presId="urn:microsoft.com/office/officeart/2018/5/layout/IconCircleLabelList"/>
    <dgm:cxn modelId="{42F31557-996B-4B4A-9260-CDB541B52A38}" type="presParOf" srcId="{0A24A738-3AB2-42F6-846E-D6EDC4B029D1}" destId="{7E757929-4EFF-4242-A8C4-12A8FC947F66}" srcOrd="0" destOrd="0" presId="urn:microsoft.com/office/officeart/2018/5/layout/IconCircleLabelList"/>
    <dgm:cxn modelId="{D3809680-D431-48D4-BE0E-4BF177CACBB5}" type="presParOf" srcId="{0A24A738-3AB2-42F6-846E-D6EDC4B029D1}" destId="{C7E9B5E8-0BEE-4BB0-BB68-6359FA15E524}" srcOrd="1" destOrd="0" presId="urn:microsoft.com/office/officeart/2018/5/layout/IconCircleLabelList"/>
    <dgm:cxn modelId="{E7A094DB-41CC-4F25-83B1-5E5007CB8A69}" type="presParOf" srcId="{0A24A738-3AB2-42F6-846E-D6EDC4B029D1}" destId="{650B918C-ECD8-463A-9603-1FE22C07B1B7}" srcOrd="2" destOrd="0" presId="urn:microsoft.com/office/officeart/2018/5/layout/IconCircleLabelList"/>
    <dgm:cxn modelId="{4BACDA4F-D98D-420B-93AA-B73A2DC3D01B}" type="presParOf" srcId="{0A24A738-3AB2-42F6-846E-D6EDC4B029D1}" destId="{BD7CEFE3-1673-42DB-8FD3-1C0D6A9B3AD4}" srcOrd="3" destOrd="0" presId="urn:microsoft.com/office/officeart/2018/5/layout/IconCircleLabelList"/>
    <dgm:cxn modelId="{C3EBC1C1-678D-45A2-A67A-50A223F501CE}" type="presParOf" srcId="{EE5B4A32-FABF-4158-B17C-311E11F997B6}" destId="{8AAC6417-B1A1-4844-A051-D75D8F997BB8}" srcOrd="1" destOrd="0" presId="urn:microsoft.com/office/officeart/2018/5/layout/IconCircleLabelList"/>
    <dgm:cxn modelId="{9051F3FA-E3E1-43EF-905D-D65863FEA4C7}" type="presParOf" srcId="{EE5B4A32-FABF-4158-B17C-311E11F997B6}" destId="{EB9874D2-4A67-46A3-B2D1-744DDAC78CEF}" srcOrd="2" destOrd="0" presId="urn:microsoft.com/office/officeart/2018/5/layout/IconCircleLabelList"/>
    <dgm:cxn modelId="{06162AAD-D2DF-4A97-8CF8-13BEE01B7734}" type="presParOf" srcId="{EB9874D2-4A67-46A3-B2D1-744DDAC78CEF}" destId="{AA6DB593-AC97-447F-93BA-7A92B36A85CE}" srcOrd="0" destOrd="0" presId="urn:microsoft.com/office/officeart/2018/5/layout/IconCircleLabelList"/>
    <dgm:cxn modelId="{77F805AE-B6DD-4C56-95D6-68BF2B8E91E2}" type="presParOf" srcId="{EB9874D2-4A67-46A3-B2D1-744DDAC78CEF}" destId="{87A756E7-9631-485E-866F-7FC993B300F1}" srcOrd="1" destOrd="0" presId="urn:microsoft.com/office/officeart/2018/5/layout/IconCircleLabelList"/>
    <dgm:cxn modelId="{C8801A2D-2675-4622-ADB9-488A16276CFB}" type="presParOf" srcId="{EB9874D2-4A67-46A3-B2D1-744DDAC78CEF}" destId="{6CE42684-B99B-40EF-86DA-6F2E7ED692CC}" srcOrd="2" destOrd="0" presId="urn:microsoft.com/office/officeart/2018/5/layout/IconCircleLabelList"/>
    <dgm:cxn modelId="{6F3FF888-738C-4E89-A96A-E970F99BF721}" type="presParOf" srcId="{EB9874D2-4A67-46A3-B2D1-744DDAC78CEF}" destId="{9F90C091-49CD-4B30-BC39-FDB530724859}" srcOrd="3" destOrd="0" presId="urn:microsoft.com/office/officeart/2018/5/layout/IconCircleLabelList"/>
    <dgm:cxn modelId="{271C730F-7FEC-4FB9-96EB-529C28EA9249}" type="presParOf" srcId="{EE5B4A32-FABF-4158-B17C-311E11F997B6}" destId="{D5FF525B-40A6-428E-A90C-1DD13F2819EA}" srcOrd="3" destOrd="0" presId="urn:microsoft.com/office/officeart/2018/5/layout/IconCircleLabelList"/>
    <dgm:cxn modelId="{666E5327-AFB3-46A4-A614-3E285FD32028}" type="presParOf" srcId="{EE5B4A32-FABF-4158-B17C-311E11F997B6}" destId="{99A497DB-E253-45EE-867F-7085FBF881E2}" srcOrd="4" destOrd="0" presId="urn:microsoft.com/office/officeart/2018/5/layout/IconCircleLabelList"/>
    <dgm:cxn modelId="{EA17674D-1F5F-44DC-919F-C1DCD6AE5CD6}" type="presParOf" srcId="{99A497DB-E253-45EE-867F-7085FBF881E2}" destId="{6E0C0FDD-F484-4FAF-B15A-6A43FC50430B}" srcOrd="0" destOrd="0" presId="urn:microsoft.com/office/officeart/2018/5/layout/IconCircleLabelList"/>
    <dgm:cxn modelId="{A618BD89-6835-46C5-9E93-B283E40FA86E}" type="presParOf" srcId="{99A497DB-E253-45EE-867F-7085FBF881E2}" destId="{91869C66-C599-44BD-B7A4-3E043006D7B5}" srcOrd="1" destOrd="0" presId="urn:microsoft.com/office/officeart/2018/5/layout/IconCircleLabelList"/>
    <dgm:cxn modelId="{7FBEDD0F-78D3-40EA-88F3-95FADAF972B5}" type="presParOf" srcId="{99A497DB-E253-45EE-867F-7085FBF881E2}" destId="{B1421C1B-D0EA-4698-91A1-4294E7FF179B}" srcOrd="2" destOrd="0" presId="urn:microsoft.com/office/officeart/2018/5/layout/IconCircleLabelList"/>
    <dgm:cxn modelId="{61F151A5-2C8C-4CBB-9E6A-5BCD6455F34C}" type="presParOf" srcId="{99A497DB-E253-45EE-867F-7085FBF881E2}" destId="{054F4115-FA92-4BEE-9DCE-473C8C14EEE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B00B79-9FDC-453C-ADFF-D4712EE21371}" type="doc">
      <dgm:prSet loTypeId="urn:microsoft.com/office/officeart/2005/8/layout/vList2" loCatId="list" qsTypeId="urn:microsoft.com/office/officeart/2005/8/quickstyle/simple3" qsCatId="simple" csTypeId="urn:microsoft.com/office/officeart/2005/8/colors/accent3_5" csCatId="accent3"/>
      <dgm:spPr/>
      <dgm:t>
        <a:bodyPr/>
        <a:lstStyle/>
        <a:p>
          <a:endParaRPr lang="en-US"/>
        </a:p>
      </dgm:t>
    </dgm:pt>
    <dgm:pt modelId="{26B67FF1-1747-446F-ABB5-A2C700334A5C}">
      <dgm:prSet/>
      <dgm:spPr/>
      <dgm:t>
        <a:bodyPr/>
        <a:lstStyle/>
        <a:p>
          <a:r>
            <a:rPr lang="en-US" dirty="0"/>
            <a:t>If the requires libraries are not present, then user is asked whether to install the required libraries.</a:t>
          </a:r>
        </a:p>
      </dgm:t>
    </dgm:pt>
    <dgm:pt modelId="{0CA72FDC-CC5F-4E7F-BA6B-0D9189069EE4}" type="parTrans" cxnId="{C58F9B8C-B77C-4B68-B691-CF484B6527AA}">
      <dgm:prSet/>
      <dgm:spPr/>
      <dgm:t>
        <a:bodyPr/>
        <a:lstStyle/>
        <a:p>
          <a:endParaRPr lang="en-US"/>
        </a:p>
      </dgm:t>
    </dgm:pt>
    <dgm:pt modelId="{7165680E-969C-463F-8C27-5F62C24D6B57}" type="sibTrans" cxnId="{C58F9B8C-B77C-4B68-B691-CF484B6527AA}">
      <dgm:prSet/>
      <dgm:spPr/>
      <dgm:t>
        <a:bodyPr/>
        <a:lstStyle/>
        <a:p>
          <a:endParaRPr lang="en-US"/>
        </a:p>
      </dgm:t>
    </dgm:pt>
    <dgm:pt modelId="{344F4E01-E68A-4FEC-8019-709B87DB84D3}">
      <dgm:prSet/>
      <dgm:spPr/>
      <dgm:t>
        <a:bodyPr/>
        <a:lstStyle/>
        <a:p>
          <a:r>
            <a:rPr lang="en-US"/>
            <a:t>If user clicks on y then the required libraries are installed, and the game will start.</a:t>
          </a:r>
        </a:p>
      </dgm:t>
    </dgm:pt>
    <dgm:pt modelId="{A6FBB062-F472-405D-9A76-1FFC074024E5}" type="parTrans" cxnId="{F9CE1197-778E-46B6-B9EF-34A98EAB5700}">
      <dgm:prSet/>
      <dgm:spPr/>
      <dgm:t>
        <a:bodyPr/>
        <a:lstStyle/>
        <a:p>
          <a:endParaRPr lang="en-US"/>
        </a:p>
      </dgm:t>
    </dgm:pt>
    <dgm:pt modelId="{E9393ED6-E88C-4DD5-859D-7F3951A7B04C}" type="sibTrans" cxnId="{F9CE1197-778E-46B6-B9EF-34A98EAB5700}">
      <dgm:prSet/>
      <dgm:spPr/>
      <dgm:t>
        <a:bodyPr/>
        <a:lstStyle/>
        <a:p>
          <a:endParaRPr lang="en-US"/>
        </a:p>
      </dgm:t>
    </dgm:pt>
    <dgm:pt modelId="{D466DAA2-295D-4D12-B439-AF7FC217A2E5}">
      <dgm:prSet/>
      <dgm:spPr/>
      <dgm:t>
        <a:bodyPr/>
        <a:lstStyle/>
        <a:p>
          <a:r>
            <a:rPr lang="en-US"/>
            <a:t>If the user clicks on n then an error message is displayed showing an error in the command prompt.</a:t>
          </a:r>
        </a:p>
      </dgm:t>
    </dgm:pt>
    <dgm:pt modelId="{D9AA508D-A35A-4595-88FC-3FE6369B7487}" type="parTrans" cxnId="{6C6C8FC8-7B48-4AC8-B670-6288E9599353}">
      <dgm:prSet/>
      <dgm:spPr/>
      <dgm:t>
        <a:bodyPr/>
        <a:lstStyle/>
        <a:p>
          <a:endParaRPr lang="en-US"/>
        </a:p>
      </dgm:t>
    </dgm:pt>
    <dgm:pt modelId="{26334C24-8A2D-4B8D-9BB6-F0B5E2AC1AA9}" type="sibTrans" cxnId="{6C6C8FC8-7B48-4AC8-B670-6288E9599353}">
      <dgm:prSet/>
      <dgm:spPr/>
      <dgm:t>
        <a:bodyPr/>
        <a:lstStyle/>
        <a:p>
          <a:endParaRPr lang="en-US"/>
        </a:p>
      </dgm:t>
    </dgm:pt>
    <dgm:pt modelId="{583F9489-CFE5-47BC-9BDC-5CEAF8156F63}" type="pres">
      <dgm:prSet presAssocID="{4FB00B79-9FDC-453C-ADFF-D4712EE21371}" presName="linear" presStyleCnt="0">
        <dgm:presLayoutVars>
          <dgm:animLvl val="lvl"/>
          <dgm:resizeHandles val="exact"/>
        </dgm:presLayoutVars>
      </dgm:prSet>
      <dgm:spPr/>
    </dgm:pt>
    <dgm:pt modelId="{CC2D661F-971B-417E-AA7C-825FD2491622}" type="pres">
      <dgm:prSet presAssocID="{26B67FF1-1747-446F-ABB5-A2C700334A5C}" presName="parentText" presStyleLbl="node1" presStyleIdx="0" presStyleCnt="3">
        <dgm:presLayoutVars>
          <dgm:chMax val="0"/>
          <dgm:bulletEnabled val="1"/>
        </dgm:presLayoutVars>
      </dgm:prSet>
      <dgm:spPr/>
    </dgm:pt>
    <dgm:pt modelId="{2974F1DC-86D1-45FB-BC4B-3F1BE00652B5}" type="pres">
      <dgm:prSet presAssocID="{7165680E-969C-463F-8C27-5F62C24D6B57}" presName="spacer" presStyleCnt="0"/>
      <dgm:spPr/>
    </dgm:pt>
    <dgm:pt modelId="{3B7BA3C6-201D-4F58-BC9B-D97CC10BF09C}" type="pres">
      <dgm:prSet presAssocID="{344F4E01-E68A-4FEC-8019-709B87DB84D3}" presName="parentText" presStyleLbl="node1" presStyleIdx="1" presStyleCnt="3">
        <dgm:presLayoutVars>
          <dgm:chMax val="0"/>
          <dgm:bulletEnabled val="1"/>
        </dgm:presLayoutVars>
      </dgm:prSet>
      <dgm:spPr/>
    </dgm:pt>
    <dgm:pt modelId="{C25E4710-03E8-42E0-86E2-2968953CB470}" type="pres">
      <dgm:prSet presAssocID="{E9393ED6-E88C-4DD5-859D-7F3951A7B04C}" presName="spacer" presStyleCnt="0"/>
      <dgm:spPr/>
    </dgm:pt>
    <dgm:pt modelId="{A9B95589-01C6-4175-A7DE-86542389DB40}" type="pres">
      <dgm:prSet presAssocID="{D466DAA2-295D-4D12-B439-AF7FC217A2E5}" presName="parentText" presStyleLbl="node1" presStyleIdx="2" presStyleCnt="3">
        <dgm:presLayoutVars>
          <dgm:chMax val="0"/>
          <dgm:bulletEnabled val="1"/>
        </dgm:presLayoutVars>
      </dgm:prSet>
      <dgm:spPr/>
    </dgm:pt>
  </dgm:ptLst>
  <dgm:cxnLst>
    <dgm:cxn modelId="{559BA914-A873-498C-851C-DB12AFA0A23B}" type="presOf" srcId="{26B67FF1-1747-446F-ABB5-A2C700334A5C}" destId="{CC2D661F-971B-417E-AA7C-825FD2491622}" srcOrd="0" destOrd="0" presId="urn:microsoft.com/office/officeart/2005/8/layout/vList2"/>
    <dgm:cxn modelId="{DA86852D-DB11-4411-99AF-C2845B43F5C6}" type="presOf" srcId="{344F4E01-E68A-4FEC-8019-709B87DB84D3}" destId="{3B7BA3C6-201D-4F58-BC9B-D97CC10BF09C}" srcOrd="0" destOrd="0" presId="urn:microsoft.com/office/officeart/2005/8/layout/vList2"/>
    <dgm:cxn modelId="{FF69D642-9A40-40B7-8EF3-3A53EB02CB78}" type="presOf" srcId="{4FB00B79-9FDC-453C-ADFF-D4712EE21371}" destId="{583F9489-CFE5-47BC-9BDC-5CEAF8156F63}" srcOrd="0" destOrd="0" presId="urn:microsoft.com/office/officeart/2005/8/layout/vList2"/>
    <dgm:cxn modelId="{C58F9B8C-B77C-4B68-B691-CF484B6527AA}" srcId="{4FB00B79-9FDC-453C-ADFF-D4712EE21371}" destId="{26B67FF1-1747-446F-ABB5-A2C700334A5C}" srcOrd="0" destOrd="0" parTransId="{0CA72FDC-CC5F-4E7F-BA6B-0D9189069EE4}" sibTransId="{7165680E-969C-463F-8C27-5F62C24D6B57}"/>
    <dgm:cxn modelId="{98807995-CCE9-4FA4-B6DB-995622D0F5ED}" type="presOf" srcId="{D466DAA2-295D-4D12-B439-AF7FC217A2E5}" destId="{A9B95589-01C6-4175-A7DE-86542389DB40}" srcOrd="0" destOrd="0" presId="urn:microsoft.com/office/officeart/2005/8/layout/vList2"/>
    <dgm:cxn modelId="{F9CE1197-778E-46B6-B9EF-34A98EAB5700}" srcId="{4FB00B79-9FDC-453C-ADFF-D4712EE21371}" destId="{344F4E01-E68A-4FEC-8019-709B87DB84D3}" srcOrd="1" destOrd="0" parTransId="{A6FBB062-F472-405D-9A76-1FFC074024E5}" sibTransId="{E9393ED6-E88C-4DD5-859D-7F3951A7B04C}"/>
    <dgm:cxn modelId="{6C6C8FC8-7B48-4AC8-B670-6288E9599353}" srcId="{4FB00B79-9FDC-453C-ADFF-D4712EE21371}" destId="{D466DAA2-295D-4D12-B439-AF7FC217A2E5}" srcOrd="2" destOrd="0" parTransId="{D9AA508D-A35A-4595-88FC-3FE6369B7487}" sibTransId="{26334C24-8A2D-4B8D-9BB6-F0B5E2AC1AA9}"/>
    <dgm:cxn modelId="{2F1F4EE3-9760-49D9-9353-3836B6467B02}" type="presParOf" srcId="{583F9489-CFE5-47BC-9BDC-5CEAF8156F63}" destId="{CC2D661F-971B-417E-AA7C-825FD2491622}" srcOrd="0" destOrd="0" presId="urn:microsoft.com/office/officeart/2005/8/layout/vList2"/>
    <dgm:cxn modelId="{7B4DE30B-5DFE-42F1-B18A-8B7A84D48A74}" type="presParOf" srcId="{583F9489-CFE5-47BC-9BDC-5CEAF8156F63}" destId="{2974F1DC-86D1-45FB-BC4B-3F1BE00652B5}" srcOrd="1" destOrd="0" presId="urn:microsoft.com/office/officeart/2005/8/layout/vList2"/>
    <dgm:cxn modelId="{9F33D57C-BAB5-4A6D-825C-34DC9B304B69}" type="presParOf" srcId="{583F9489-CFE5-47BC-9BDC-5CEAF8156F63}" destId="{3B7BA3C6-201D-4F58-BC9B-D97CC10BF09C}" srcOrd="2" destOrd="0" presId="urn:microsoft.com/office/officeart/2005/8/layout/vList2"/>
    <dgm:cxn modelId="{C721E00A-A645-4314-BBE1-88F157965BA7}" type="presParOf" srcId="{583F9489-CFE5-47BC-9BDC-5CEAF8156F63}" destId="{C25E4710-03E8-42E0-86E2-2968953CB470}" srcOrd="3" destOrd="0" presId="urn:microsoft.com/office/officeart/2005/8/layout/vList2"/>
    <dgm:cxn modelId="{3EA5E7AC-356A-4E4A-8546-CDD0F95F4D7A}" type="presParOf" srcId="{583F9489-CFE5-47BC-9BDC-5CEAF8156F63}" destId="{A9B95589-01C6-4175-A7DE-86542389DB4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C346DF-2133-4122-847F-779850BF726A}">
      <dsp:nvSpPr>
        <dsp:cNvPr id="0" name=""/>
        <dsp:cNvSpPr/>
      </dsp:nvSpPr>
      <dsp:spPr>
        <a:xfrm>
          <a:off x="0" y="663"/>
          <a:ext cx="5842095" cy="155144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A5E9B2-D959-468E-AC1E-4A503202DE32}">
      <dsp:nvSpPr>
        <dsp:cNvPr id="0" name=""/>
        <dsp:cNvSpPr/>
      </dsp:nvSpPr>
      <dsp:spPr>
        <a:xfrm>
          <a:off x="469311" y="349737"/>
          <a:ext cx="853293" cy="8532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5965AC-BCAF-46BF-9349-C3C3141C9B10}">
      <dsp:nvSpPr>
        <dsp:cNvPr id="0" name=""/>
        <dsp:cNvSpPr/>
      </dsp:nvSpPr>
      <dsp:spPr>
        <a:xfrm>
          <a:off x="1791916" y="663"/>
          <a:ext cx="4050178" cy="1551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194" tIns="164194" rIns="164194" bIns="164194" numCol="1" spcCol="1270" anchor="ctr" anchorCtr="0">
          <a:noAutofit/>
        </a:bodyPr>
        <a:lstStyle/>
        <a:p>
          <a:pPr marL="0" lvl="0" indent="0" algn="l" defTabSz="666750">
            <a:lnSpc>
              <a:spcPct val="100000"/>
            </a:lnSpc>
            <a:spcBef>
              <a:spcPct val="0"/>
            </a:spcBef>
            <a:spcAft>
              <a:spcPct val="35000"/>
            </a:spcAft>
            <a:buNone/>
          </a:pPr>
          <a:r>
            <a:rPr lang="en-US" sz="1500" kern="1200"/>
            <a:t>Initially a pop-up is displayed to the user with the options to select two points with the (x, y) co-ordinates.</a:t>
          </a:r>
        </a:p>
      </dsp:txBody>
      <dsp:txXfrm>
        <a:off x="1791916" y="663"/>
        <a:ext cx="4050178" cy="1551442"/>
      </dsp:txXfrm>
    </dsp:sp>
    <dsp:sp modelId="{855EAC5F-F501-40BC-A319-FFF52A603F8F}">
      <dsp:nvSpPr>
        <dsp:cNvPr id="0" name=""/>
        <dsp:cNvSpPr/>
      </dsp:nvSpPr>
      <dsp:spPr>
        <a:xfrm>
          <a:off x="0" y="1939966"/>
          <a:ext cx="5842095" cy="155144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F00EE0-653E-43D1-97DF-79F29C1B225F}">
      <dsp:nvSpPr>
        <dsp:cNvPr id="0" name=""/>
        <dsp:cNvSpPr/>
      </dsp:nvSpPr>
      <dsp:spPr>
        <a:xfrm>
          <a:off x="469311" y="2289041"/>
          <a:ext cx="853293" cy="8532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8FDBC6-C991-4A2E-8DCC-98D9860B8ED2}">
      <dsp:nvSpPr>
        <dsp:cNvPr id="0" name=""/>
        <dsp:cNvSpPr/>
      </dsp:nvSpPr>
      <dsp:spPr>
        <a:xfrm>
          <a:off x="1791916" y="1939966"/>
          <a:ext cx="4050178" cy="1551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194" tIns="164194" rIns="164194" bIns="164194" numCol="1" spcCol="1270" anchor="ctr" anchorCtr="0">
          <a:noAutofit/>
        </a:bodyPr>
        <a:lstStyle/>
        <a:p>
          <a:pPr marL="0" lvl="0" indent="0" algn="l" defTabSz="666750">
            <a:lnSpc>
              <a:spcPct val="100000"/>
            </a:lnSpc>
            <a:spcBef>
              <a:spcPct val="0"/>
            </a:spcBef>
            <a:spcAft>
              <a:spcPct val="35000"/>
            </a:spcAft>
            <a:buNone/>
          </a:pPr>
          <a:r>
            <a:rPr lang="en-US" sz="1500" kern="1200"/>
            <a:t>User also gets an option to show visualization. If the user selects to show visualization then the whole process is showed else the path is showed directly.</a:t>
          </a:r>
          <a:endParaRPr lang="en-US" sz="1500" kern="1200" dirty="0"/>
        </a:p>
      </dsp:txBody>
      <dsp:txXfrm>
        <a:off x="1791916" y="1939966"/>
        <a:ext cx="4050178" cy="1551442"/>
      </dsp:txXfrm>
    </dsp:sp>
    <dsp:sp modelId="{BEF14B7E-989A-4F87-B4F6-468D6C4BEE87}">
      <dsp:nvSpPr>
        <dsp:cNvPr id="0" name=""/>
        <dsp:cNvSpPr/>
      </dsp:nvSpPr>
      <dsp:spPr>
        <a:xfrm>
          <a:off x="0" y="3879270"/>
          <a:ext cx="5842095" cy="155144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A2EAB7-C9F0-429E-9874-BADAECBDD34D}">
      <dsp:nvSpPr>
        <dsp:cNvPr id="0" name=""/>
        <dsp:cNvSpPr/>
      </dsp:nvSpPr>
      <dsp:spPr>
        <a:xfrm>
          <a:off x="469311" y="4228344"/>
          <a:ext cx="853293" cy="8532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518B00-A12F-45C5-821F-CF7BDBE11BF9}">
      <dsp:nvSpPr>
        <dsp:cNvPr id="0" name=""/>
        <dsp:cNvSpPr/>
      </dsp:nvSpPr>
      <dsp:spPr>
        <a:xfrm>
          <a:off x="1791916" y="3879270"/>
          <a:ext cx="4050178" cy="1551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194" tIns="164194" rIns="164194" bIns="164194" numCol="1" spcCol="1270" anchor="ctr" anchorCtr="0">
          <a:noAutofit/>
        </a:bodyPr>
        <a:lstStyle/>
        <a:p>
          <a:pPr marL="0" lvl="0" indent="0" algn="l" defTabSz="666750">
            <a:lnSpc>
              <a:spcPct val="100000"/>
            </a:lnSpc>
            <a:spcBef>
              <a:spcPct val="0"/>
            </a:spcBef>
            <a:spcAft>
              <a:spcPct val="35000"/>
            </a:spcAft>
            <a:buNone/>
          </a:pPr>
          <a:r>
            <a:rPr lang="en-US" sz="1500" kern="1200"/>
            <a:t>This pop-up is displayed using tkinter library.</a:t>
          </a:r>
          <a:endParaRPr lang="en-US" sz="1500" kern="1200" dirty="0"/>
        </a:p>
      </dsp:txBody>
      <dsp:txXfrm>
        <a:off x="1791916" y="3879270"/>
        <a:ext cx="4050178" cy="15514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7F95E-9F19-42A1-B79D-E8D523736908}">
      <dsp:nvSpPr>
        <dsp:cNvPr id="0" name=""/>
        <dsp:cNvSpPr/>
      </dsp:nvSpPr>
      <dsp:spPr>
        <a:xfrm>
          <a:off x="0" y="651"/>
          <a:ext cx="6651253" cy="1524988"/>
        </a:xfrm>
        <a:prstGeom prst="roundRect">
          <a:avLst>
            <a:gd name="adj" fmla="val 10000"/>
          </a:avLst>
        </a:prstGeom>
        <a:solidFill>
          <a:schemeClr val="accent2">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E718DF7E-004E-4B35-94FF-BE8EED984C0E}">
      <dsp:nvSpPr>
        <dsp:cNvPr id="0" name=""/>
        <dsp:cNvSpPr/>
      </dsp:nvSpPr>
      <dsp:spPr>
        <a:xfrm>
          <a:off x="461309" y="343774"/>
          <a:ext cx="838743" cy="8387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A4DDA444-9B0A-431B-A033-ECCBA6644E72}">
      <dsp:nvSpPr>
        <dsp:cNvPr id="0" name=""/>
        <dsp:cNvSpPr/>
      </dsp:nvSpPr>
      <dsp:spPr>
        <a:xfrm>
          <a:off x="1761361" y="651"/>
          <a:ext cx="4889891"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844550">
            <a:lnSpc>
              <a:spcPct val="100000"/>
            </a:lnSpc>
            <a:spcBef>
              <a:spcPct val="0"/>
            </a:spcBef>
            <a:spcAft>
              <a:spcPct val="35000"/>
            </a:spcAft>
            <a:buNone/>
          </a:pPr>
          <a:r>
            <a:rPr lang="en-US" sz="1900" kern="1200" dirty="0"/>
            <a:t>After selecting the points and visualization user clicks on submit then a grid is displayed with the selected points.</a:t>
          </a:r>
        </a:p>
      </dsp:txBody>
      <dsp:txXfrm>
        <a:off x="1761361" y="651"/>
        <a:ext cx="4889891" cy="1524988"/>
      </dsp:txXfrm>
    </dsp:sp>
    <dsp:sp modelId="{B119B225-C59B-4F62-A85C-97C4A6D4BC44}">
      <dsp:nvSpPr>
        <dsp:cNvPr id="0" name=""/>
        <dsp:cNvSpPr/>
      </dsp:nvSpPr>
      <dsp:spPr>
        <a:xfrm>
          <a:off x="0" y="1906887"/>
          <a:ext cx="6651253" cy="1524988"/>
        </a:xfrm>
        <a:prstGeom prst="roundRect">
          <a:avLst>
            <a:gd name="adj" fmla="val 10000"/>
          </a:avLst>
        </a:prstGeom>
        <a:solidFill>
          <a:schemeClr val="accent2">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D4236824-CA7C-408F-B280-4AAB8858076B}">
      <dsp:nvSpPr>
        <dsp:cNvPr id="0" name=""/>
        <dsp:cNvSpPr/>
      </dsp:nvSpPr>
      <dsp:spPr>
        <a:xfrm>
          <a:off x="461309" y="2250010"/>
          <a:ext cx="838743" cy="8387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D910BC82-1C5F-4372-BC71-A26E1002A389}">
      <dsp:nvSpPr>
        <dsp:cNvPr id="0" name=""/>
        <dsp:cNvSpPr/>
      </dsp:nvSpPr>
      <dsp:spPr>
        <a:xfrm>
          <a:off x="1761361" y="1906887"/>
          <a:ext cx="4889891"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844550">
            <a:lnSpc>
              <a:spcPct val="100000"/>
            </a:lnSpc>
            <a:spcBef>
              <a:spcPct val="0"/>
            </a:spcBef>
            <a:spcAft>
              <a:spcPct val="35000"/>
            </a:spcAft>
            <a:buNone/>
          </a:pPr>
          <a:r>
            <a:rPr lang="en-US" sz="1900" kern="1200"/>
            <a:t>User is given option to draw the obstacles between the selected points.</a:t>
          </a:r>
        </a:p>
      </dsp:txBody>
      <dsp:txXfrm>
        <a:off x="1761361" y="1906887"/>
        <a:ext cx="4889891" cy="1524988"/>
      </dsp:txXfrm>
    </dsp:sp>
    <dsp:sp modelId="{29258B48-CEE1-48EF-ACA8-01BAFE7B3636}">
      <dsp:nvSpPr>
        <dsp:cNvPr id="0" name=""/>
        <dsp:cNvSpPr/>
      </dsp:nvSpPr>
      <dsp:spPr>
        <a:xfrm>
          <a:off x="0" y="3813123"/>
          <a:ext cx="6651253" cy="1524988"/>
        </a:xfrm>
        <a:prstGeom prst="roundRect">
          <a:avLst>
            <a:gd name="adj" fmla="val 10000"/>
          </a:avLst>
        </a:prstGeom>
        <a:solidFill>
          <a:schemeClr val="accent2">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87D06D16-1C74-4620-8F0C-BE19493556C8}">
      <dsp:nvSpPr>
        <dsp:cNvPr id="0" name=""/>
        <dsp:cNvSpPr/>
      </dsp:nvSpPr>
      <dsp:spPr>
        <a:xfrm>
          <a:off x="461309" y="4156246"/>
          <a:ext cx="838743" cy="8387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E71AC976-F986-414A-8C94-A06F785CFC2C}">
      <dsp:nvSpPr>
        <dsp:cNvPr id="0" name=""/>
        <dsp:cNvSpPr/>
      </dsp:nvSpPr>
      <dsp:spPr>
        <a:xfrm>
          <a:off x="1761361" y="3813123"/>
          <a:ext cx="4889891"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844550">
            <a:lnSpc>
              <a:spcPct val="100000"/>
            </a:lnSpc>
            <a:spcBef>
              <a:spcPct val="0"/>
            </a:spcBef>
            <a:spcAft>
              <a:spcPct val="35000"/>
            </a:spcAft>
            <a:buNone/>
          </a:pPr>
          <a:r>
            <a:rPr lang="en-US" sz="1900" kern="1200"/>
            <a:t>After drawing the obstacles user has to click on spacebar.</a:t>
          </a:r>
        </a:p>
      </dsp:txBody>
      <dsp:txXfrm>
        <a:off x="1761361" y="3813123"/>
        <a:ext cx="4889891" cy="15249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757929-4EFF-4242-A8C4-12A8FC947F66}">
      <dsp:nvSpPr>
        <dsp:cNvPr id="0" name=""/>
        <dsp:cNvSpPr/>
      </dsp:nvSpPr>
      <dsp:spPr>
        <a:xfrm>
          <a:off x="679050" y="482918"/>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E9B5E8-0BEE-4BB0-BB68-6359FA15E524}">
      <dsp:nvSpPr>
        <dsp:cNvPr id="0" name=""/>
        <dsp:cNvSpPr/>
      </dsp:nvSpPr>
      <dsp:spPr>
        <a:xfrm>
          <a:off x="1081237" y="885105"/>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7CEFE3-1673-42DB-8FD3-1C0D6A9B3AD4}">
      <dsp:nvSpPr>
        <dsp:cNvPr id="0" name=""/>
        <dsp:cNvSpPr/>
      </dsp:nvSpPr>
      <dsp:spPr>
        <a:xfrm>
          <a:off x="75768" y="295791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n-US" sz="4000" kern="1200"/>
            <a:t>Pygame </a:t>
          </a:r>
        </a:p>
      </dsp:txBody>
      <dsp:txXfrm>
        <a:off x="75768" y="2957918"/>
        <a:ext cx="3093750" cy="720000"/>
      </dsp:txXfrm>
    </dsp:sp>
    <dsp:sp modelId="{AA6DB593-AC97-447F-93BA-7A92B36A85CE}">
      <dsp:nvSpPr>
        <dsp:cNvPr id="0" name=""/>
        <dsp:cNvSpPr/>
      </dsp:nvSpPr>
      <dsp:spPr>
        <a:xfrm>
          <a:off x="4314206" y="482918"/>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A756E7-9631-485E-866F-7FC993B300F1}">
      <dsp:nvSpPr>
        <dsp:cNvPr id="0" name=""/>
        <dsp:cNvSpPr/>
      </dsp:nvSpPr>
      <dsp:spPr>
        <a:xfrm>
          <a:off x="4716393" y="885105"/>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90C091-49CD-4B30-BC39-FDB530724859}">
      <dsp:nvSpPr>
        <dsp:cNvPr id="0" name=""/>
        <dsp:cNvSpPr/>
      </dsp:nvSpPr>
      <dsp:spPr>
        <a:xfrm>
          <a:off x="3710925" y="295791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n-US" sz="4000" kern="1200"/>
            <a:t>Tkinter</a:t>
          </a:r>
        </a:p>
      </dsp:txBody>
      <dsp:txXfrm>
        <a:off x="3710925" y="2957918"/>
        <a:ext cx="3093750" cy="720000"/>
      </dsp:txXfrm>
    </dsp:sp>
    <dsp:sp modelId="{6E0C0FDD-F484-4FAF-B15A-6A43FC50430B}">
      <dsp:nvSpPr>
        <dsp:cNvPr id="0" name=""/>
        <dsp:cNvSpPr/>
      </dsp:nvSpPr>
      <dsp:spPr>
        <a:xfrm>
          <a:off x="7949362" y="482918"/>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869C66-C599-44BD-B7A4-3E043006D7B5}">
      <dsp:nvSpPr>
        <dsp:cNvPr id="0" name=""/>
        <dsp:cNvSpPr/>
      </dsp:nvSpPr>
      <dsp:spPr>
        <a:xfrm>
          <a:off x="8351550" y="885105"/>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4F4115-FA92-4BEE-9DCE-473C8C14EEE9}">
      <dsp:nvSpPr>
        <dsp:cNvPr id="0" name=""/>
        <dsp:cNvSpPr/>
      </dsp:nvSpPr>
      <dsp:spPr>
        <a:xfrm>
          <a:off x="7346081" y="295791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n-US" sz="4000" kern="1200"/>
            <a:t>math</a:t>
          </a:r>
        </a:p>
      </dsp:txBody>
      <dsp:txXfrm>
        <a:off x="7346081" y="2957918"/>
        <a:ext cx="30937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2D661F-971B-417E-AA7C-825FD2491622}">
      <dsp:nvSpPr>
        <dsp:cNvPr id="0" name=""/>
        <dsp:cNvSpPr/>
      </dsp:nvSpPr>
      <dsp:spPr>
        <a:xfrm>
          <a:off x="0" y="569491"/>
          <a:ext cx="5803231" cy="1404000"/>
        </a:xfrm>
        <a:prstGeom prst="roundRect">
          <a:avLst/>
        </a:prstGeom>
        <a:gradFill rotWithShape="0">
          <a:gsLst>
            <a:gs pos="0">
              <a:schemeClr val="accent3">
                <a:alpha val="90000"/>
                <a:hueOff val="0"/>
                <a:satOff val="0"/>
                <a:lumOff val="0"/>
                <a:alphaOff val="0"/>
                <a:lumMod val="110000"/>
                <a:satMod val="105000"/>
                <a:tint val="67000"/>
              </a:schemeClr>
            </a:gs>
            <a:gs pos="50000">
              <a:schemeClr val="accent3">
                <a:alpha val="90000"/>
                <a:hueOff val="0"/>
                <a:satOff val="0"/>
                <a:lumOff val="0"/>
                <a:alphaOff val="0"/>
                <a:lumMod val="105000"/>
                <a:satMod val="103000"/>
                <a:tint val="73000"/>
              </a:schemeClr>
            </a:gs>
            <a:gs pos="100000">
              <a:schemeClr val="accent3">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If the requires libraries are not present, then user is asked whether to install the required libraries.</a:t>
          </a:r>
        </a:p>
      </dsp:txBody>
      <dsp:txXfrm>
        <a:off x="68538" y="638029"/>
        <a:ext cx="5666155" cy="1266924"/>
      </dsp:txXfrm>
    </dsp:sp>
    <dsp:sp modelId="{3B7BA3C6-201D-4F58-BC9B-D97CC10BF09C}">
      <dsp:nvSpPr>
        <dsp:cNvPr id="0" name=""/>
        <dsp:cNvSpPr/>
      </dsp:nvSpPr>
      <dsp:spPr>
        <a:xfrm>
          <a:off x="0" y="2045491"/>
          <a:ext cx="5803231" cy="1404000"/>
        </a:xfrm>
        <a:prstGeom prst="roundRect">
          <a:avLst/>
        </a:prstGeom>
        <a:gradFill rotWithShape="0">
          <a:gsLst>
            <a:gs pos="0">
              <a:schemeClr val="accent3">
                <a:alpha val="90000"/>
                <a:hueOff val="0"/>
                <a:satOff val="0"/>
                <a:lumOff val="0"/>
                <a:alphaOff val="-20000"/>
                <a:lumMod val="110000"/>
                <a:satMod val="105000"/>
                <a:tint val="67000"/>
              </a:schemeClr>
            </a:gs>
            <a:gs pos="50000">
              <a:schemeClr val="accent3">
                <a:alpha val="90000"/>
                <a:hueOff val="0"/>
                <a:satOff val="0"/>
                <a:lumOff val="0"/>
                <a:alphaOff val="-20000"/>
                <a:lumMod val="105000"/>
                <a:satMod val="103000"/>
                <a:tint val="73000"/>
              </a:schemeClr>
            </a:gs>
            <a:gs pos="100000">
              <a:schemeClr val="accent3">
                <a:alpha val="90000"/>
                <a:hueOff val="0"/>
                <a:satOff val="0"/>
                <a:lumOff val="0"/>
                <a:alphaOff val="-2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If user clicks on y then the required libraries are installed, and the game will start.</a:t>
          </a:r>
        </a:p>
      </dsp:txBody>
      <dsp:txXfrm>
        <a:off x="68538" y="2114029"/>
        <a:ext cx="5666155" cy="1266924"/>
      </dsp:txXfrm>
    </dsp:sp>
    <dsp:sp modelId="{A9B95589-01C6-4175-A7DE-86542389DB40}">
      <dsp:nvSpPr>
        <dsp:cNvPr id="0" name=""/>
        <dsp:cNvSpPr/>
      </dsp:nvSpPr>
      <dsp:spPr>
        <a:xfrm>
          <a:off x="0" y="3521491"/>
          <a:ext cx="5803231" cy="1404000"/>
        </a:xfrm>
        <a:prstGeom prst="roundRect">
          <a:avLst/>
        </a:prstGeom>
        <a:gradFill rotWithShape="0">
          <a:gsLst>
            <a:gs pos="0">
              <a:schemeClr val="accent3">
                <a:alpha val="90000"/>
                <a:hueOff val="0"/>
                <a:satOff val="0"/>
                <a:lumOff val="0"/>
                <a:alphaOff val="-40000"/>
                <a:lumMod val="110000"/>
                <a:satMod val="105000"/>
                <a:tint val="67000"/>
              </a:schemeClr>
            </a:gs>
            <a:gs pos="50000">
              <a:schemeClr val="accent3">
                <a:alpha val="90000"/>
                <a:hueOff val="0"/>
                <a:satOff val="0"/>
                <a:lumOff val="0"/>
                <a:alphaOff val="-40000"/>
                <a:lumMod val="105000"/>
                <a:satMod val="103000"/>
                <a:tint val="73000"/>
              </a:schemeClr>
            </a:gs>
            <a:gs pos="100000">
              <a:schemeClr val="accent3">
                <a:alpha val="90000"/>
                <a:hueOff val="0"/>
                <a:satOff val="0"/>
                <a:lumOff val="0"/>
                <a:alphaOff val="-4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If the user clicks on n then an error message is displayed showing an error in the command prompt.</a:t>
          </a:r>
        </a:p>
      </dsp:txBody>
      <dsp:txXfrm>
        <a:off x="68538" y="3590029"/>
        <a:ext cx="5666155" cy="126692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5/20/2020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00716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5/20/2020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54295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5/20/2020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86442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5/20/2020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6616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5/20/2020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37491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5/20/2020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23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5/20/2020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59348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5/20/2020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29304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5/20/2020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75334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5/20/2020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13628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5/20/2020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76324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5/20/2020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44252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5/20/2020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819670477"/>
      </p:ext>
    </p:extLst>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1" r:id="rId11"/>
    <p:sldLayoutId id="2147483662"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youtu.be/nSMqJwcPlEE" TargetMode="External"/><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skomm3-unh/aifinalproject.gi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187B58-3857-4454-9C70-EFB475976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9F394B6-39EF-4A4B-9372-9E7048D7486F}"/>
              </a:ext>
            </a:extLst>
          </p:cNvPr>
          <p:cNvPicPr>
            <a:picLocks noChangeAspect="1"/>
          </p:cNvPicPr>
          <p:nvPr/>
        </p:nvPicPr>
        <p:blipFill rotWithShape="1">
          <a:blip r:embed="rId2"/>
          <a:srcRect t="14293" b="10707"/>
          <a:stretch/>
        </p:blipFill>
        <p:spPr>
          <a:xfrm>
            <a:off x="20" y="10"/>
            <a:ext cx="12191980" cy="6857990"/>
          </a:xfrm>
          <a:prstGeom prst="rect">
            <a:avLst/>
          </a:prstGeom>
        </p:spPr>
      </p:pic>
      <p:sp>
        <p:nvSpPr>
          <p:cNvPr id="11" name="Freeform: Shape 10">
            <a:extLst>
              <a:ext uri="{FF2B5EF4-FFF2-40B4-BE49-F238E27FC236}">
                <a16:creationId xmlns:a16="http://schemas.microsoft.com/office/drawing/2014/main" id="{4C5418A4-3935-49EA-B51C-5DDCBFAA3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8056" y="2813365"/>
            <a:ext cx="7450687" cy="3406460"/>
          </a:xfrm>
          <a:custGeom>
            <a:avLst/>
            <a:gdLst>
              <a:gd name="connsiteX0" fmla="*/ 6457914 w 7450687"/>
              <a:gd name="connsiteY0" fmla="*/ 0 h 3406460"/>
              <a:gd name="connsiteX1" fmla="*/ 6844288 w 7450687"/>
              <a:gd name="connsiteY1" fmla="*/ 233492 h 3406460"/>
              <a:gd name="connsiteX2" fmla="*/ 7386323 w 7450687"/>
              <a:gd name="connsiteY2" fmla="*/ 717155 h 3406460"/>
              <a:gd name="connsiteX3" fmla="*/ 7430798 w 7450687"/>
              <a:gd name="connsiteY3" fmla="*/ 1809564 h 3406460"/>
              <a:gd name="connsiteX4" fmla="*/ 7013848 w 7450687"/>
              <a:gd name="connsiteY4" fmla="*/ 3104890 h 3406460"/>
              <a:gd name="connsiteX5" fmla="*/ 6569101 w 7450687"/>
              <a:gd name="connsiteY5" fmla="*/ 3402314 h 3406460"/>
              <a:gd name="connsiteX6" fmla="*/ 3683807 w 7450687"/>
              <a:gd name="connsiteY6" fmla="*/ 3341162 h 3406460"/>
              <a:gd name="connsiteX7" fmla="*/ 1704683 w 7450687"/>
              <a:gd name="connsiteY7" fmla="*/ 2860279 h 3406460"/>
              <a:gd name="connsiteX8" fmla="*/ 2010446 w 7450687"/>
              <a:gd name="connsiteY8" fmla="*/ 2801907 h 3406460"/>
              <a:gd name="connsiteX9" fmla="*/ 1273834 w 7450687"/>
              <a:gd name="connsiteY9" fmla="*/ 2674041 h 3406460"/>
              <a:gd name="connsiteX10" fmla="*/ 1315530 w 7450687"/>
              <a:gd name="connsiteY10" fmla="*/ 2657363 h 3406460"/>
              <a:gd name="connsiteX11" fmla="*/ 1234919 w 7450687"/>
              <a:gd name="connsiteY11" fmla="*/ 2590651 h 3406460"/>
              <a:gd name="connsiteX12" fmla="*/ 904138 w 7450687"/>
              <a:gd name="connsiteY12" fmla="*/ 2485024 h 3406460"/>
              <a:gd name="connsiteX13" fmla="*/ 1315530 w 7450687"/>
              <a:gd name="connsiteY13" fmla="*/ 2307126 h 3406460"/>
              <a:gd name="connsiteX14" fmla="*/ 851326 w 7450687"/>
              <a:gd name="connsiteY14" fmla="*/ 2065294 h 3406460"/>
              <a:gd name="connsiteX15" fmla="*/ 615053 w 7450687"/>
              <a:gd name="connsiteY15" fmla="*/ 2006921 h 3406460"/>
              <a:gd name="connsiteX16" fmla="*/ 1393361 w 7450687"/>
              <a:gd name="connsiteY16" fmla="*/ 1703937 h 3406460"/>
              <a:gd name="connsiteX17" fmla="*/ 131391 w 7450687"/>
              <a:gd name="connsiteY17" fmla="*/ 1553835 h 3406460"/>
              <a:gd name="connsiteX18" fmla="*/ 234239 w 7450687"/>
              <a:gd name="connsiteY18" fmla="*/ 1492682 h 3406460"/>
              <a:gd name="connsiteX19" fmla="*/ 1018105 w 7450687"/>
              <a:gd name="connsiteY19" fmla="*/ 1509360 h 3406460"/>
              <a:gd name="connsiteX20" fmla="*/ 1148750 w 7450687"/>
              <a:gd name="connsiteY20" fmla="*/ 1462106 h 3406460"/>
              <a:gd name="connsiteX21" fmla="*/ 1018105 w 7450687"/>
              <a:gd name="connsiteY21" fmla="*/ 1387055 h 3406460"/>
              <a:gd name="connsiteX22" fmla="*/ 509426 w 7450687"/>
              <a:gd name="connsiteY22" fmla="*/ 1331461 h 3406460"/>
              <a:gd name="connsiteX23" fmla="*/ 376002 w 7450687"/>
              <a:gd name="connsiteY23" fmla="*/ 1206376 h 3406460"/>
              <a:gd name="connsiteX24" fmla="*/ 150849 w 7450687"/>
              <a:gd name="connsiteY24" fmla="*/ 1061833 h 3406460"/>
              <a:gd name="connsiteX25" fmla="*/ 306510 w 7450687"/>
              <a:gd name="connsiteY25" fmla="*/ 942308 h 3406460"/>
              <a:gd name="connsiteX26" fmla="*/ 53560 w 7450687"/>
              <a:gd name="connsiteY26" fmla="*/ 764409 h 3406460"/>
              <a:gd name="connsiteX27" fmla="*/ 125832 w 7450687"/>
              <a:gd name="connsiteY27" fmla="*/ 530917 h 3406460"/>
              <a:gd name="connsiteX28" fmla="*/ 551121 w 7450687"/>
              <a:gd name="connsiteY28" fmla="*/ 475324 h 3406460"/>
              <a:gd name="connsiteX29" fmla="*/ 1120952 w 7450687"/>
              <a:gd name="connsiteY29" fmla="*/ 394713 h 3406460"/>
              <a:gd name="connsiteX30" fmla="*/ 1693564 w 7450687"/>
              <a:gd name="connsiteY30" fmla="*/ 325221 h 3406460"/>
              <a:gd name="connsiteX31" fmla="*/ 2266175 w 7450687"/>
              <a:gd name="connsiteY31" fmla="*/ 325221 h 3406460"/>
              <a:gd name="connsiteX32" fmla="*/ 2430177 w 7450687"/>
              <a:gd name="connsiteY32" fmla="*/ 330781 h 3406460"/>
              <a:gd name="connsiteX33" fmla="*/ 2432956 w 7450687"/>
              <a:gd name="connsiteY33" fmla="*/ 330781 h 3406460"/>
              <a:gd name="connsiteX34" fmla="*/ 3144551 w 7450687"/>
              <a:gd name="connsiteY34" fmla="*/ 355798 h 3406460"/>
              <a:gd name="connsiteX35" fmla="*/ 3408619 w 7450687"/>
              <a:gd name="connsiteY35" fmla="*/ 358577 h 3406460"/>
              <a:gd name="connsiteX36" fmla="*/ 3981231 w 7450687"/>
              <a:gd name="connsiteY36" fmla="*/ 361357 h 3406460"/>
              <a:gd name="connsiteX37" fmla="*/ 4551063 w 7450687"/>
              <a:gd name="connsiteY37" fmla="*/ 350238 h 3406460"/>
              <a:gd name="connsiteX38" fmla="*/ 5129233 w 7450687"/>
              <a:gd name="connsiteY38" fmla="*/ 316882 h 3406460"/>
              <a:gd name="connsiteX39" fmla="*/ 5699065 w 7450687"/>
              <a:gd name="connsiteY39" fmla="*/ 272407 h 3406460"/>
              <a:gd name="connsiteX40" fmla="*/ 6063202 w 7450687"/>
              <a:gd name="connsiteY40" fmla="*/ 172339 h 3406460"/>
              <a:gd name="connsiteX41" fmla="*/ 6457914 w 7450687"/>
              <a:gd name="connsiteY41" fmla="*/ 0 h 3406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450687" h="3406460">
                <a:moveTo>
                  <a:pt x="6457914" y="0"/>
                </a:moveTo>
                <a:cubicBezTo>
                  <a:pt x="6560763" y="125085"/>
                  <a:pt x="6713644" y="161221"/>
                  <a:pt x="6844288" y="233492"/>
                </a:cubicBezTo>
                <a:cubicBezTo>
                  <a:pt x="6972153" y="289086"/>
                  <a:pt x="7336289" y="611527"/>
                  <a:pt x="7386323" y="717155"/>
                </a:cubicBezTo>
                <a:cubicBezTo>
                  <a:pt x="7475273" y="900613"/>
                  <a:pt x="7453035" y="1573293"/>
                  <a:pt x="7430798" y="1809564"/>
                </a:cubicBezTo>
                <a:cubicBezTo>
                  <a:pt x="7347408" y="2398855"/>
                  <a:pt x="7041645" y="3077093"/>
                  <a:pt x="7013848" y="3104890"/>
                </a:cubicBezTo>
                <a:cubicBezTo>
                  <a:pt x="6924899" y="3085432"/>
                  <a:pt x="6721983" y="3391196"/>
                  <a:pt x="6569101" y="3402314"/>
                </a:cubicBezTo>
                <a:cubicBezTo>
                  <a:pt x="6407881" y="3413434"/>
                  <a:pt x="4039604" y="3405095"/>
                  <a:pt x="3683807" y="3341162"/>
                </a:cubicBezTo>
                <a:cubicBezTo>
                  <a:pt x="1749158" y="2988144"/>
                  <a:pt x="1704683" y="2860279"/>
                  <a:pt x="1704683" y="2860279"/>
                </a:cubicBezTo>
                <a:cubicBezTo>
                  <a:pt x="1704683" y="2860279"/>
                  <a:pt x="1910378" y="2835262"/>
                  <a:pt x="2010446" y="2801907"/>
                </a:cubicBezTo>
                <a:cubicBezTo>
                  <a:pt x="1865904" y="2799126"/>
                  <a:pt x="1296072" y="2693500"/>
                  <a:pt x="1273834" y="2674041"/>
                </a:cubicBezTo>
                <a:cubicBezTo>
                  <a:pt x="1284954" y="2668482"/>
                  <a:pt x="1301632" y="2662923"/>
                  <a:pt x="1315530" y="2657363"/>
                </a:cubicBezTo>
                <a:cubicBezTo>
                  <a:pt x="1284954" y="2640686"/>
                  <a:pt x="1259936" y="2621228"/>
                  <a:pt x="1234919" y="2590651"/>
                </a:cubicBezTo>
                <a:cubicBezTo>
                  <a:pt x="1154309" y="2487804"/>
                  <a:pt x="1018105" y="2523940"/>
                  <a:pt x="904138" y="2485024"/>
                </a:cubicBezTo>
                <a:cubicBezTo>
                  <a:pt x="976410" y="2268210"/>
                  <a:pt x="1168208" y="2348820"/>
                  <a:pt x="1315530" y="2307126"/>
                </a:cubicBezTo>
                <a:cubicBezTo>
                  <a:pt x="929156" y="2179260"/>
                  <a:pt x="1004207" y="2112548"/>
                  <a:pt x="851326" y="2065294"/>
                </a:cubicBezTo>
                <a:cubicBezTo>
                  <a:pt x="659528" y="2006921"/>
                  <a:pt x="615053" y="2006921"/>
                  <a:pt x="615053" y="2006921"/>
                </a:cubicBezTo>
                <a:cubicBezTo>
                  <a:pt x="840206" y="1829023"/>
                  <a:pt x="1109834" y="2020820"/>
                  <a:pt x="1393361" y="1703937"/>
                </a:cubicBezTo>
                <a:cubicBezTo>
                  <a:pt x="1120952" y="1659463"/>
                  <a:pt x="306510" y="1637225"/>
                  <a:pt x="131391" y="1553835"/>
                </a:cubicBezTo>
                <a:cubicBezTo>
                  <a:pt x="198103" y="1584411"/>
                  <a:pt x="203663" y="1492682"/>
                  <a:pt x="234239" y="1492682"/>
                </a:cubicBezTo>
                <a:cubicBezTo>
                  <a:pt x="492748" y="1489903"/>
                  <a:pt x="756816" y="1542717"/>
                  <a:pt x="1018105" y="1509360"/>
                </a:cubicBezTo>
                <a:cubicBezTo>
                  <a:pt x="1065359" y="1506581"/>
                  <a:pt x="1140411" y="1531597"/>
                  <a:pt x="1148750" y="1462106"/>
                </a:cubicBezTo>
                <a:cubicBezTo>
                  <a:pt x="1157088" y="1375936"/>
                  <a:pt x="1059800" y="1395394"/>
                  <a:pt x="1018105" y="1387055"/>
                </a:cubicBezTo>
                <a:cubicBezTo>
                  <a:pt x="848545" y="1359258"/>
                  <a:pt x="681766" y="1348140"/>
                  <a:pt x="509426" y="1331461"/>
                </a:cubicBezTo>
                <a:cubicBezTo>
                  <a:pt x="437155" y="1323122"/>
                  <a:pt x="348206" y="1339800"/>
                  <a:pt x="376002" y="1206376"/>
                </a:cubicBezTo>
                <a:cubicBezTo>
                  <a:pt x="353764" y="1078512"/>
                  <a:pt x="220341" y="1122986"/>
                  <a:pt x="150849" y="1061833"/>
                </a:cubicBezTo>
                <a:cubicBezTo>
                  <a:pt x="184205" y="989562"/>
                  <a:pt x="278714" y="1039597"/>
                  <a:pt x="306510" y="942308"/>
                </a:cubicBezTo>
                <a:cubicBezTo>
                  <a:pt x="173086" y="972884"/>
                  <a:pt x="186985" y="761630"/>
                  <a:pt x="53560" y="764409"/>
                </a:cubicBezTo>
                <a:cubicBezTo>
                  <a:pt x="-57626" y="639324"/>
                  <a:pt x="22984" y="578171"/>
                  <a:pt x="125832" y="530917"/>
                </a:cubicBezTo>
                <a:cubicBezTo>
                  <a:pt x="259256" y="472544"/>
                  <a:pt x="406578" y="486442"/>
                  <a:pt x="551121" y="475324"/>
                </a:cubicBezTo>
                <a:cubicBezTo>
                  <a:pt x="742919" y="450306"/>
                  <a:pt x="926376" y="391934"/>
                  <a:pt x="1120952" y="394713"/>
                </a:cubicBezTo>
                <a:cubicBezTo>
                  <a:pt x="1304411" y="336340"/>
                  <a:pt x="1507326" y="400272"/>
                  <a:pt x="1693564" y="325221"/>
                </a:cubicBezTo>
                <a:cubicBezTo>
                  <a:pt x="1882582" y="325221"/>
                  <a:pt x="2074379" y="325221"/>
                  <a:pt x="2266175" y="325221"/>
                </a:cubicBezTo>
                <a:cubicBezTo>
                  <a:pt x="2321770" y="328001"/>
                  <a:pt x="2374582" y="328001"/>
                  <a:pt x="2430177" y="330781"/>
                </a:cubicBezTo>
                <a:cubicBezTo>
                  <a:pt x="2430177" y="330781"/>
                  <a:pt x="2432956" y="330781"/>
                  <a:pt x="2432956" y="330781"/>
                </a:cubicBezTo>
                <a:cubicBezTo>
                  <a:pt x="2672008" y="339120"/>
                  <a:pt x="2908279" y="344679"/>
                  <a:pt x="3144551" y="355798"/>
                </a:cubicBezTo>
                <a:cubicBezTo>
                  <a:pt x="3233500" y="355798"/>
                  <a:pt x="3319670" y="358577"/>
                  <a:pt x="3408619" y="358577"/>
                </a:cubicBezTo>
                <a:cubicBezTo>
                  <a:pt x="3597637" y="372475"/>
                  <a:pt x="3789434" y="380814"/>
                  <a:pt x="3981231" y="361357"/>
                </a:cubicBezTo>
                <a:cubicBezTo>
                  <a:pt x="4173028" y="378035"/>
                  <a:pt x="4359266" y="366917"/>
                  <a:pt x="4551063" y="350238"/>
                </a:cubicBezTo>
                <a:cubicBezTo>
                  <a:pt x="4745639" y="369696"/>
                  <a:pt x="4937437" y="341899"/>
                  <a:pt x="5129233" y="316882"/>
                </a:cubicBezTo>
                <a:cubicBezTo>
                  <a:pt x="5321031" y="328001"/>
                  <a:pt x="5512828" y="328001"/>
                  <a:pt x="5699065" y="272407"/>
                </a:cubicBezTo>
                <a:cubicBezTo>
                  <a:pt x="5840829" y="333560"/>
                  <a:pt x="5910321" y="133424"/>
                  <a:pt x="6063202" y="172339"/>
                </a:cubicBezTo>
                <a:cubicBezTo>
                  <a:pt x="6216084" y="214035"/>
                  <a:pt x="6324491" y="55593"/>
                  <a:pt x="6457914" y="0"/>
                </a:cubicBezTo>
                <a:close/>
              </a:path>
            </a:pathLst>
          </a:custGeom>
          <a:solidFill>
            <a:schemeClr val="bg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08D24F0-4094-4A3A-BA41-5E0843B4DFBD}"/>
              </a:ext>
            </a:extLst>
          </p:cNvPr>
          <p:cNvSpPr>
            <a:spLocks noGrp="1"/>
          </p:cNvSpPr>
          <p:nvPr>
            <p:ph type="ctrTitle"/>
          </p:nvPr>
        </p:nvSpPr>
        <p:spPr>
          <a:xfrm>
            <a:off x="6438986" y="3547277"/>
            <a:ext cx="4452181" cy="1341624"/>
          </a:xfrm>
        </p:spPr>
        <p:txBody>
          <a:bodyPr anchor="b">
            <a:normAutofit fontScale="90000"/>
          </a:bodyPr>
          <a:lstStyle/>
          <a:p>
            <a:r>
              <a:rPr lang="en-US" sz="3400" b="1" i="1" dirty="0"/>
              <a:t>PATH FINDING </a:t>
            </a:r>
            <a:r>
              <a:rPr lang="en-US" sz="3400" b="1" dirty="0"/>
              <a:t>VISUALISATION </a:t>
            </a:r>
            <a:endParaRPr lang="en-US" sz="3400" b="1" i="1" dirty="0"/>
          </a:p>
        </p:txBody>
      </p:sp>
      <p:sp>
        <p:nvSpPr>
          <p:cNvPr id="3" name="Subtitle 2">
            <a:extLst>
              <a:ext uri="{FF2B5EF4-FFF2-40B4-BE49-F238E27FC236}">
                <a16:creationId xmlns:a16="http://schemas.microsoft.com/office/drawing/2014/main" id="{23B7D742-E407-41F4-8CFD-87F22912332E}"/>
              </a:ext>
            </a:extLst>
          </p:cNvPr>
          <p:cNvSpPr>
            <a:spLocks noGrp="1"/>
          </p:cNvSpPr>
          <p:nvPr>
            <p:ph type="subTitle" idx="1"/>
          </p:nvPr>
        </p:nvSpPr>
        <p:spPr>
          <a:xfrm>
            <a:off x="6565110" y="4945656"/>
            <a:ext cx="3957144" cy="646785"/>
          </a:xfrm>
        </p:spPr>
        <p:txBody>
          <a:bodyPr>
            <a:normAutofit/>
          </a:bodyPr>
          <a:lstStyle/>
          <a:p>
            <a:r>
              <a:rPr lang="en-US" sz="2000" b="1" i="1" dirty="0"/>
              <a:t>SHIVA KOMMAREDDY</a:t>
            </a:r>
          </a:p>
        </p:txBody>
      </p:sp>
    </p:spTree>
    <p:extLst>
      <p:ext uri="{BB962C8B-B14F-4D97-AF65-F5344CB8AC3E}">
        <p14:creationId xmlns:p14="http://schemas.microsoft.com/office/powerpoint/2010/main" val="1411893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6B1A00F-3B59-443D-BCB4-E80A477C9DC2}"/>
              </a:ext>
            </a:extLst>
          </p:cNvPr>
          <p:cNvSpPr>
            <a:spLocks noGrp="1"/>
          </p:cNvSpPr>
          <p:nvPr>
            <p:ph type="title"/>
          </p:nvPr>
        </p:nvSpPr>
        <p:spPr>
          <a:xfrm>
            <a:off x="838201" y="643467"/>
            <a:ext cx="3888526" cy="1800526"/>
          </a:xfrm>
        </p:spPr>
        <p:txBody>
          <a:bodyPr>
            <a:normAutofit/>
          </a:bodyPr>
          <a:lstStyle/>
          <a:p>
            <a:r>
              <a:rPr lang="en-US" dirty="0"/>
              <a:t>Screenshot 2</a:t>
            </a:r>
          </a:p>
        </p:txBody>
      </p:sp>
      <p:sp>
        <p:nvSpPr>
          <p:cNvPr id="3" name="Content Placeholder 2">
            <a:extLst>
              <a:ext uri="{FF2B5EF4-FFF2-40B4-BE49-F238E27FC236}">
                <a16:creationId xmlns:a16="http://schemas.microsoft.com/office/drawing/2014/main" id="{F1410819-F5BC-4E1B-A613-A3ABBEE0F1D6}"/>
              </a:ext>
            </a:extLst>
          </p:cNvPr>
          <p:cNvSpPr>
            <a:spLocks noGrp="1"/>
          </p:cNvSpPr>
          <p:nvPr>
            <p:ph idx="1"/>
          </p:nvPr>
        </p:nvSpPr>
        <p:spPr>
          <a:xfrm>
            <a:off x="838201" y="2623381"/>
            <a:ext cx="3888528" cy="3553581"/>
          </a:xfrm>
        </p:spPr>
        <p:txBody>
          <a:bodyPr>
            <a:normAutofit/>
          </a:bodyPr>
          <a:lstStyle/>
          <a:p>
            <a:r>
              <a:rPr lang="en-US" sz="2000"/>
              <a:t>After user entering the values</a:t>
            </a:r>
          </a:p>
          <a:p>
            <a:endParaRPr lang="en-US" sz="2000"/>
          </a:p>
        </p:txBody>
      </p:sp>
      <p:pic>
        <p:nvPicPr>
          <p:cNvPr id="5" name="Picture 4" descr="A screen shot of a computer&#10;&#10;Description automatically generated">
            <a:extLst>
              <a:ext uri="{FF2B5EF4-FFF2-40B4-BE49-F238E27FC236}">
                <a16:creationId xmlns:a16="http://schemas.microsoft.com/office/drawing/2014/main" id="{62D15057-99B0-49F2-B115-FEB29A6EC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5748" y="1133476"/>
            <a:ext cx="5962785" cy="5372100"/>
          </a:xfrm>
          <a:prstGeom prst="rect">
            <a:avLst/>
          </a:prstGeom>
        </p:spPr>
      </p:pic>
    </p:spTree>
    <p:extLst>
      <p:ext uri="{BB962C8B-B14F-4D97-AF65-F5344CB8AC3E}">
        <p14:creationId xmlns:p14="http://schemas.microsoft.com/office/powerpoint/2010/main" val="2917304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713FA0E-7389-4E27-8D84-575B15514569}"/>
              </a:ext>
            </a:extLst>
          </p:cNvPr>
          <p:cNvSpPr>
            <a:spLocks noGrp="1"/>
          </p:cNvSpPr>
          <p:nvPr>
            <p:ph type="title"/>
          </p:nvPr>
        </p:nvSpPr>
        <p:spPr>
          <a:xfrm>
            <a:off x="838201" y="643467"/>
            <a:ext cx="3888526" cy="1800526"/>
          </a:xfrm>
        </p:spPr>
        <p:txBody>
          <a:bodyPr>
            <a:normAutofit/>
          </a:bodyPr>
          <a:lstStyle/>
          <a:p>
            <a:r>
              <a:rPr lang="en-US" dirty="0"/>
              <a:t>Screenshot 3</a:t>
            </a:r>
          </a:p>
        </p:txBody>
      </p:sp>
      <p:sp>
        <p:nvSpPr>
          <p:cNvPr id="3" name="Content Placeholder 2">
            <a:extLst>
              <a:ext uri="{FF2B5EF4-FFF2-40B4-BE49-F238E27FC236}">
                <a16:creationId xmlns:a16="http://schemas.microsoft.com/office/drawing/2014/main" id="{2C2039D3-CD67-40C6-B58E-61AEDCDAE0E4}"/>
              </a:ext>
            </a:extLst>
          </p:cNvPr>
          <p:cNvSpPr>
            <a:spLocks noGrp="1"/>
          </p:cNvSpPr>
          <p:nvPr>
            <p:ph idx="1"/>
          </p:nvPr>
        </p:nvSpPr>
        <p:spPr>
          <a:xfrm>
            <a:off x="838201" y="2623381"/>
            <a:ext cx="3888528" cy="3553581"/>
          </a:xfrm>
        </p:spPr>
        <p:txBody>
          <a:bodyPr>
            <a:normAutofit/>
          </a:bodyPr>
          <a:lstStyle/>
          <a:p>
            <a:r>
              <a:rPr lang="en-US" sz="2000"/>
              <a:t>After clicking submit the initial and goal states are shown.</a:t>
            </a:r>
          </a:p>
          <a:p>
            <a:r>
              <a:rPr lang="en-US" sz="2000"/>
              <a:t>User draws the obstacles.</a:t>
            </a:r>
          </a:p>
          <a:p>
            <a:endParaRPr lang="en-US" sz="2000"/>
          </a:p>
        </p:txBody>
      </p:sp>
      <p:pic>
        <p:nvPicPr>
          <p:cNvPr id="5" name="Picture 4" descr="A screen shot of a computer&#10;&#10;Description automatically generated">
            <a:extLst>
              <a:ext uri="{FF2B5EF4-FFF2-40B4-BE49-F238E27FC236}">
                <a16:creationId xmlns:a16="http://schemas.microsoft.com/office/drawing/2014/main" id="{F743B983-975C-44D1-B1CB-AD0DBD191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3100" y="771526"/>
            <a:ext cx="5795433" cy="5657850"/>
          </a:xfrm>
          <a:prstGeom prst="rect">
            <a:avLst/>
          </a:prstGeom>
        </p:spPr>
      </p:pic>
    </p:spTree>
    <p:extLst>
      <p:ext uri="{BB962C8B-B14F-4D97-AF65-F5344CB8AC3E}">
        <p14:creationId xmlns:p14="http://schemas.microsoft.com/office/powerpoint/2010/main" val="1492120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9B5A22D-787A-4B85-8AA1-578B13865B12}"/>
              </a:ext>
            </a:extLst>
          </p:cNvPr>
          <p:cNvSpPr>
            <a:spLocks noGrp="1"/>
          </p:cNvSpPr>
          <p:nvPr>
            <p:ph type="title"/>
          </p:nvPr>
        </p:nvSpPr>
        <p:spPr>
          <a:xfrm>
            <a:off x="838201" y="643467"/>
            <a:ext cx="3888526" cy="1800526"/>
          </a:xfrm>
        </p:spPr>
        <p:txBody>
          <a:bodyPr>
            <a:normAutofit/>
          </a:bodyPr>
          <a:lstStyle/>
          <a:p>
            <a:r>
              <a:rPr lang="en-US" dirty="0"/>
              <a:t>Screenshot 4</a:t>
            </a:r>
          </a:p>
        </p:txBody>
      </p:sp>
      <p:sp>
        <p:nvSpPr>
          <p:cNvPr id="3" name="Content Placeholder 2">
            <a:extLst>
              <a:ext uri="{FF2B5EF4-FFF2-40B4-BE49-F238E27FC236}">
                <a16:creationId xmlns:a16="http://schemas.microsoft.com/office/drawing/2014/main" id="{CEEAA2F7-09E3-47D4-905A-1AA9BB957E85}"/>
              </a:ext>
            </a:extLst>
          </p:cNvPr>
          <p:cNvSpPr>
            <a:spLocks noGrp="1"/>
          </p:cNvSpPr>
          <p:nvPr>
            <p:ph idx="1"/>
          </p:nvPr>
        </p:nvSpPr>
        <p:spPr>
          <a:xfrm>
            <a:off x="838201" y="2623381"/>
            <a:ext cx="3888528" cy="3553581"/>
          </a:xfrm>
        </p:spPr>
        <p:txBody>
          <a:bodyPr>
            <a:normAutofit/>
          </a:bodyPr>
          <a:lstStyle/>
          <a:p>
            <a:r>
              <a:rPr lang="en-US" sz="2000"/>
              <a:t>As user selected show visualization.</a:t>
            </a:r>
          </a:p>
          <a:p>
            <a:endParaRPr lang="en-US" sz="2000"/>
          </a:p>
        </p:txBody>
      </p:sp>
      <p:pic>
        <p:nvPicPr>
          <p:cNvPr id="5" name="Picture 4" descr="A screenshot of a computer&#10;&#10;Description automatically generated">
            <a:extLst>
              <a:ext uri="{FF2B5EF4-FFF2-40B4-BE49-F238E27FC236}">
                <a16:creationId xmlns:a16="http://schemas.microsoft.com/office/drawing/2014/main" id="{FDF3D12E-C5B9-43D9-ABE8-A658B8ECC7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0150" y="571500"/>
            <a:ext cx="6538383" cy="5605462"/>
          </a:xfrm>
          <a:prstGeom prst="rect">
            <a:avLst/>
          </a:prstGeom>
        </p:spPr>
      </p:pic>
    </p:spTree>
    <p:extLst>
      <p:ext uri="{BB962C8B-B14F-4D97-AF65-F5344CB8AC3E}">
        <p14:creationId xmlns:p14="http://schemas.microsoft.com/office/powerpoint/2010/main" val="3634539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2" name="Rectangle 11">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CAA8AEF-CF2C-4BB1-B51B-C9A77FD8EC94}"/>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sz="4800" b="1" dirty="0"/>
              <a:t>DEMO</a:t>
            </a:r>
            <a:br>
              <a:rPr lang="en-US" sz="4800" b="1" dirty="0"/>
            </a:br>
            <a:r>
              <a:rPr lang="en-US" sz="2000" b="1" dirty="0">
                <a:latin typeface="Arial Narrow" panose="020B0606020202030204" pitchFamily="34" charset="0"/>
              </a:rPr>
              <a:t>YOUTUBE LINK: </a:t>
            </a:r>
            <a:r>
              <a:rPr lang="en-US" sz="2000" b="1" dirty="0">
                <a:latin typeface="Arial Narrow" panose="020B0606020202030204" pitchFamily="34" charset="0"/>
                <a:hlinkClick r:id="rId2"/>
              </a:rPr>
              <a:t>https://youtu.be/nSMqJwcPlEE</a:t>
            </a:r>
            <a:r>
              <a:rPr lang="en-US" sz="2000" b="1" dirty="0">
                <a:latin typeface="Arial Narrow" panose="020B0606020202030204" pitchFamily="34" charset="0"/>
              </a:rPr>
              <a:t> </a:t>
            </a:r>
            <a:endParaRPr lang="en-US" sz="4800" b="1" dirty="0"/>
          </a:p>
        </p:txBody>
      </p:sp>
      <p:pic>
        <p:nvPicPr>
          <p:cNvPr id="7" name="Graphic 6" descr="Play">
            <a:extLst>
              <a:ext uri="{FF2B5EF4-FFF2-40B4-BE49-F238E27FC236}">
                <a16:creationId xmlns:a16="http://schemas.microsoft.com/office/drawing/2014/main" id="{BD75CC89-51CD-4078-9D19-2906AFA813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06253" y="957860"/>
            <a:ext cx="4942280" cy="4942280"/>
          </a:xfrm>
          <a:prstGeom prst="rect">
            <a:avLst/>
          </a:prstGeom>
        </p:spPr>
      </p:pic>
    </p:spTree>
    <p:extLst>
      <p:ext uri="{BB962C8B-B14F-4D97-AF65-F5344CB8AC3E}">
        <p14:creationId xmlns:p14="http://schemas.microsoft.com/office/powerpoint/2010/main" val="770318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80AA9E">
              <a:alpha val="20000"/>
            </a:srgb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0771A270-35CA-4806-8864-57C114DF4A72}"/>
              </a:ext>
            </a:extLst>
          </p:cNvPr>
          <p:cNvSpPr>
            <a:spLocks noGrp="1"/>
          </p:cNvSpPr>
          <p:nvPr>
            <p:ph type="title"/>
          </p:nvPr>
        </p:nvSpPr>
        <p:spPr>
          <a:xfrm>
            <a:off x="838200" y="713312"/>
            <a:ext cx="3524250" cy="5431376"/>
          </a:xfrm>
        </p:spPr>
        <p:txBody>
          <a:bodyPr>
            <a:normAutofit/>
          </a:bodyPr>
          <a:lstStyle/>
          <a:p>
            <a:r>
              <a:rPr lang="en-US"/>
              <a:t>CODE</a:t>
            </a:r>
          </a:p>
        </p:txBody>
      </p:sp>
      <p:sp>
        <p:nvSpPr>
          <p:cNvPr id="3" name="Content Placeholder 2">
            <a:extLst>
              <a:ext uri="{FF2B5EF4-FFF2-40B4-BE49-F238E27FC236}">
                <a16:creationId xmlns:a16="http://schemas.microsoft.com/office/drawing/2014/main" id="{6CC0863D-984F-497D-AC6B-2DF55F03F7D6}"/>
              </a:ext>
            </a:extLst>
          </p:cNvPr>
          <p:cNvSpPr>
            <a:spLocks noGrp="1"/>
          </p:cNvSpPr>
          <p:nvPr>
            <p:ph idx="1"/>
          </p:nvPr>
        </p:nvSpPr>
        <p:spPr>
          <a:xfrm>
            <a:off x="6095999" y="713313"/>
            <a:ext cx="5257801" cy="5431376"/>
          </a:xfrm>
        </p:spPr>
        <p:txBody>
          <a:bodyPr anchor="ctr">
            <a:normAutofit/>
          </a:bodyPr>
          <a:lstStyle/>
          <a:p>
            <a:r>
              <a:rPr lang="en-US" sz="2000"/>
              <a:t>GitHub link : </a:t>
            </a:r>
            <a:r>
              <a:rPr lang="en-US" sz="2000">
                <a:hlinkClick r:id="rId2"/>
              </a:rPr>
              <a:t>https://github.com/skomm3-unh/aifinalproject.git</a:t>
            </a:r>
            <a:r>
              <a:rPr lang="en-US" sz="2000"/>
              <a:t> </a:t>
            </a:r>
          </a:p>
        </p:txBody>
      </p:sp>
    </p:spTree>
    <p:extLst>
      <p:ext uri="{BB962C8B-B14F-4D97-AF65-F5344CB8AC3E}">
        <p14:creationId xmlns:p14="http://schemas.microsoft.com/office/powerpoint/2010/main" val="2743965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9" name="Rectangle 8">
            <a:extLst>
              <a:ext uri="{FF2B5EF4-FFF2-40B4-BE49-F238E27FC236}">
                <a16:creationId xmlns:a16="http://schemas.microsoft.com/office/drawing/2014/main" id="{ED894347-C9A9-4BFD-8A6D-05A2B0CDD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284ED281-4082-46F9-86EE-D78901367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
            <a:ext cx="9379192" cy="4251280"/>
          </a:xfrm>
          <a:custGeom>
            <a:avLst/>
            <a:gdLst>
              <a:gd name="connsiteX0" fmla="*/ 9379192 w 9379192"/>
              <a:gd name="connsiteY0" fmla="*/ 3752527 h 3752527"/>
              <a:gd name="connsiteX1" fmla="*/ 3293459 w 9379192"/>
              <a:gd name="connsiteY1" fmla="*/ 3752527 h 3752527"/>
              <a:gd name="connsiteX2" fmla="*/ 3297156 w 9379192"/>
              <a:gd name="connsiteY2" fmla="*/ 3752055 h 3752527"/>
              <a:gd name="connsiteX3" fmla="*/ 3642095 w 9379192"/>
              <a:gd name="connsiteY3" fmla="*/ 3690141 h 3752527"/>
              <a:gd name="connsiteX4" fmla="*/ 2307659 w 9379192"/>
              <a:gd name="connsiteY4" fmla="*/ 3500267 h 3752527"/>
              <a:gd name="connsiteX5" fmla="*/ 2383194 w 9379192"/>
              <a:gd name="connsiteY5" fmla="*/ 3475501 h 3752527"/>
              <a:gd name="connsiteX6" fmla="*/ 2237161 w 9379192"/>
              <a:gd name="connsiteY6" fmla="*/ 3376437 h 3752527"/>
              <a:gd name="connsiteX7" fmla="*/ 1637924 w 9379192"/>
              <a:gd name="connsiteY7" fmla="*/ 3219585 h 3752527"/>
              <a:gd name="connsiteX8" fmla="*/ 2383194 w 9379192"/>
              <a:gd name="connsiteY8" fmla="*/ 2955415 h 3752527"/>
              <a:gd name="connsiteX9" fmla="*/ 1542249 w 9379192"/>
              <a:gd name="connsiteY9" fmla="*/ 2596307 h 3752527"/>
              <a:gd name="connsiteX10" fmla="*/ 1114221 w 9379192"/>
              <a:gd name="connsiteY10" fmla="*/ 2509625 h 3752527"/>
              <a:gd name="connsiteX11" fmla="*/ 2524191 w 9379192"/>
              <a:gd name="connsiteY11" fmla="*/ 2059708 h 3752527"/>
              <a:gd name="connsiteX12" fmla="*/ 238027 w 9379192"/>
              <a:gd name="connsiteY12" fmla="*/ 1836815 h 3752527"/>
              <a:gd name="connsiteX13" fmla="*/ 424343 w 9379192"/>
              <a:gd name="connsiteY13" fmla="*/ 1746006 h 3752527"/>
              <a:gd name="connsiteX14" fmla="*/ 1844384 w 9379192"/>
              <a:gd name="connsiteY14" fmla="*/ 1770772 h 3752527"/>
              <a:gd name="connsiteX15" fmla="*/ 2081058 w 9379192"/>
              <a:gd name="connsiteY15" fmla="*/ 1700602 h 3752527"/>
              <a:gd name="connsiteX16" fmla="*/ 1844384 w 9379192"/>
              <a:gd name="connsiteY16" fmla="*/ 1589154 h 3752527"/>
              <a:gd name="connsiteX17" fmla="*/ 922869 w 9379192"/>
              <a:gd name="connsiteY17" fmla="*/ 1506601 h 3752527"/>
              <a:gd name="connsiteX18" fmla="*/ 681160 w 9379192"/>
              <a:gd name="connsiteY18" fmla="*/ 1320855 h 3752527"/>
              <a:gd name="connsiteX19" fmla="*/ 273276 w 9379192"/>
              <a:gd name="connsiteY19" fmla="*/ 1106216 h 3752527"/>
              <a:gd name="connsiteX20" fmla="*/ 555269 w 9379192"/>
              <a:gd name="connsiteY20" fmla="*/ 928727 h 3752527"/>
              <a:gd name="connsiteX21" fmla="*/ 97029 w 9379192"/>
              <a:gd name="connsiteY21" fmla="*/ 664555 h 3752527"/>
              <a:gd name="connsiteX22" fmla="*/ 227955 w 9379192"/>
              <a:gd name="connsiteY22" fmla="*/ 317831 h 3752527"/>
              <a:gd name="connsiteX23" fmla="*/ 998402 w 9379192"/>
              <a:gd name="connsiteY23" fmla="*/ 235277 h 3752527"/>
              <a:gd name="connsiteX24" fmla="*/ 2030701 w 9379192"/>
              <a:gd name="connsiteY24" fmla="*/ 115575 h 3752527"/>
              <a:gd name="connsiteX25" fmla="*/ 3068036 w 9379192"/>
              <a:gd name="connsiteY25" fmla="*/ 12383 h 3752527"/>
              <a:gd name="connsiteX26" fmla="*/ 4105370 w 9379192"/>
              <a:gd name="connsiteY26" fmla="*/ 12383 h 3752527"/>
              <a:gd name="connsiteX27" fmla="*/ 4402472 w 9379192"/>
              <a:gd name="connsiteY27" fmla="*/ 20638 h 3752527"/>
              <a:gd name="connsiteX28" fmla="*/ 4407507 w 9379192"/>
              <a:gd name="connsiteY28" fmla="*/ 20638 h 3752527"/>
              <a:gd name="connsiteX29" fmla="*/ 5696622 w 9379192"/>
              <a:gd name="connsiteY29" fmla="*/ 57788 h 3752527"/>
              <a:gd name="connsiteX30" fmla="*/ 6175004 w 9379192"/>
              <a:gd name="connsiteY30" fmla="*/ 61915 h 3752527"/>
              <a:gd name="connsiteX31" fmla="*/ 7212339 w 9379192"/>
              <a:gd name="connsiteY31" fmla="*/ 66042 h 3752527"/>
              <a:gd name="connsiteX32" fmla="*/ 8244638 w 9379192"/>
              <a:gd name="connsiteY32" fmla="*/ 49532 h 3752527"/>
              <a:gd name="connsiteX33" fmla="*/ 9292044 w 9379192"/>
              <a:gd name="connsiteY33" fmla="*/ 0 h 3752527"/>
              <a:gd name="connsiteX34" fmla="*/ 9379192 w 9379192"/>
              <a:gd name="connsiteY34" fmla="*/ 2762 h 375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79192" h="3752527">
                <a:moveTo>
                  <a:pt x="9379192" y="3752527"/>
                </a:moveTo>
                <a:lnTo>
                  <a:pt x="3293459" y="3752527"/>
                </a:lnTo>
                <a:lnTo>
                  <a:pt x="3297156" y="3752055"/>
                </a:lnTo>
                <a:cubicBezTo>
                  <a:pt x="3412975" y="3736577"/>
                  <a:pt x="3551454" y="3714906"/>
                  <a:pt x="3642095" y="3690141"/>
                </a:cubicBezTo>
                <a:cubicBezTo>
                  <a:pt x="3380244" y="3686012"/>
                  <a:pt x="2347945" y="3529162"/>
                  <a:pt x="2307659" y="3500267"/>
                </a:cubicBezTo>
                <a:cubicBezTo>
                  <a:pt x="2327803" y="3492012"/>
                  <a:pt x="2358017" y="3483757"/>
                  <a:pt x="2383194" y="3475501"/>
                </a:cubicBezTo>
                <a:cubicBezTo>
                  <a:pt x="2327803" y="3450736"/>
                  <a:pt x="2282482" y="3421842"/>
                  <a:pt x="2237161" y="3376437"/>
                </a:cubicBezTo>
                <a:cubicBezTo>
                  <a:pt x="2091129" y="3223714"/>
                  <a:pt x="1844384" y="3277374"/>
                  <a:pt x="1637924" y="3219585"/>
                </a:cubicBezTo>
                <a:cubicBezTo>
                  <a:pt x="1768850" y="2897627"/>
                  <a:pt x="2116307" y="3017329"/>
                  <a:pt x="2383194" y="2955415"/>
                </a:cubicBezTo>
                <a:cubicBezTo>
                  <a:pt x="1683245" y="2765541"/>
                  <a:pt x="1819207" y="2666477"/>
                  <a:pt x="1542249" y="2596307"/>
                </a:cubicBezTo>
                <a:cubicBezTo>
                  <a:pt x="1194791" y="2509625"/>
                  <a:pt x="1114221" y="2509625"/>
                  <a:pt x="1114221" y="2509625"/>
                </a:cubicBezTo>
                <a:cubicBezTo>
                  <a:pt x="1522105" y="2245455"/>
                  <a:pt x="2010559" y="2530264"/>
                  <a:pt x="2524191" y="2059708"/>
                </a:cubicBezTo>
                <a:cubicBezTo>
                  <a:pt x="2030701" y="1993667"/>
                  <a:pt x="555269" y="1960645"/>
                  <a:pt x="238027" y="1836815"/>
                </a:cubicBezTo>
                <a:cubicBezTo>
                  <a:pt x="358880" y="1882219"/>
                  <a:pt x="368952" y="1746006"/>
                  <a:pt x="424343" y="1746006"/>
                </a:cubicBezTo>
                <a:cubicBezTo>
                  <a:pt x="892655" y="1741879"/>
                  <a:pt x="1371037" y="1820305"/>
                  <a:pt x="1844384" y="1770772"/>
                </a:cubicBezTo>
                <a:cubicBezTo>
                  <a:pt x="1929989" y="1766645"/>
                  <a:pt x="2065951" y="1803793"/>
                  <a:pt x="2081058" y="1700602"/>
                </a:cubicBezTo>
                <a:cubicBezTo>
                  <a:pt x="2096164" y="1572644"/>
                  <a:pt x="1919919" y="1601537"/>
                  <a:pt x="1844384" y="1589154"/>
                </a:cubicBezTo>
                <a:cubicBezTo>
                  <a:pt x="1537212" y="1547877"/>
                  <a:pt x="1235076" y="1531367"/>
                  <a:pt x="922869" y="1506601"/>
                </a:cubicBezTo>
                <a:cubicBezTo>
                  <a:pt x="791943" y="1494218"/>
                  <a:pt x="630804" y="1518984"/>
                  <a:pt x="681160" y="1320855"/>
                </a:cubicBezTo>
                <a:cubicBezTo>
                  <a:pt x="640874" y="1130983"/>
                  <a:pt x="399166" y="1197025"/>
                  <a:pt x="273276" y="1106216"/>
                </a:cubicBezTo>
                <a:cubicBezTo>
                  <a:pt x="333703" y="998897"/>
                  <a:pt x="504913" y="1073196"/>
                  <a:pt x="555269" y="928727"/>
                </a:cubicBezTo>
                <a:cubicBezTo>
                  <a:pt x="313560" y="974131"/>
                  <a:pt x="338738" y="660428"/>
                  <a:pt x="97029" y="664555"/>
                </a:cubicBezTo>
                <a:cubicBezTo>
                  <a:pt x="-104395" y="478810"/>
                  <a:pt x="41638" y="388001"/>
                  <a:pt x="227955" y="317831"/>
                </a:cubicBezTo>
                <a:cubicBezTo>
                  <a:pt x="469664" y="231150"/>
                  <a:pt x="736551" y="251788"/>
                  <a:pt x="998402" y="235277"/>
                </a:cubicBezTo>
                <a:cubicBezTo>
                  <a:pt x="1345860" y="198128"/>
                  <a:pt x="1678209" y="111447"/>
                  <a:pt x="2030701" y="115575"/>
                </a:cubicBezTo>
                <a:cubicBezTo>
                  <a:pt x="2363052" y="28893"/>
                  <a:pt x="2730650" y="123829"/>
                  <a:pt x="3068036" y="12383"/>
                </a:cubicBezTo>
                <a:cubicBezTo>
                  <a:pt x="3410457" y="12383"/>
                  <a:pt x="3757914" y="12383"/>
                  <a:pt x="4105370" y="12383"/>
                </a:cubicBezTo>
                <a:cubicBezTo>
                  <a:pt x="4206084" y="16510"/>
                  <a:pt x="4301759" y="16510"/>
                  <a:pt x="4402472" y="20638"/>
                </a:cubicBezTo>
                <a:cubicBezTo>
                  <a:pt x="4402472" y="20638"/>
                  <a:pt x="4407507" y="20638"/>
                  <a:pt x="4407507" y="20638"/>
                </a:cubicBezTo>
                <a:cubicBezTo>
                  <a:pt x="4840570" y="33022"/>
                  <a:pt x="5268596" y="41276"/>
                  <a:pt x="5696622" y="57788"/>
                </a:cubicBezTo>
                <a:cubicBezTo>
                  <a:pt x="5857761" y="57788"/>
                  <a:pt x="6013864" y="61915"/>
                  <a:pt x="6175004" y="61915"/>
                </a:cubicBezTo>
                <a:cubicBezTo>
                  <a:pt x="6517425" y="82553"/>
                  <a:pt x="6864883" y="94936"/>
                  <a:pt x="7212339" y="66042"/>
                </a:cubicBezTo>
                <a:cubicBezTo>
                  <a:pt x="7559796" y="90809"/>
                  <a:pt x="7897182" y="74298"/>
                  <a:pt x="8244638" y="49532"/>
                </a:cubicBezTo>
                <a:cubicBezTo>
                  <a:pt x="8597130" y="78426"/>
                  <a:pt x="8944587" y="37149"/>
                  <a:pt x="9292044" y="0"/>
                </a:cubicBezTo>
                <a:lnTo>
                  <a:pt x="9379192" y="2762"/>
                </a:lnTo>
                <a:close/>
              </a:path>
            </a:pathLst>
          </a:custGeom>
          <a:solidFill>
            <a:srgbClr val="80AA9E">
              <a:alpha val="20000"/>
            </a:srgbClr>
          </a:solidFill>
          <a:ln w="32707"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5531D9B7-48AB-4407-A9E8-13391FCB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9902" flipV="1">
            <a:off x="5210629" y="4242714"/>
            <a:ext cx="7104297" cy="3137347"/>
          </a:xfrm>
          <a:custGeom>
            <a:avLst/>
            <a:gdLst>
              <a:gd name="connsiteX0" fmla="*/ 6772629 w 7104297"/>
              <a:gd name="connsiteY0" fmla="*/ 3137347 h 3137347"/>
              <a:gd name="connsiteX1" fmla="*/ 7104297 w 7104297"/>
              <a:gd name="connsiteY1" fmla="*/ 1081624 h 3137347"/>
              <a:gd name="connsiteX2" fmla="*/ 400225 w 7104297"/>
              <a:gd name="connsiteY2" fmla="*/ 0 h 3137347"/>
              <a:gd name="connsiteX3" fmla="*/ 277738 w 7104297"/>
              <a:gd name="connsiteY3" fmla="*/ 5048 h 3137347"/>
              <a:gd name="connsiteX4" fmla="*/ 0 w 7104297"/>
              <a:gd name="connsiteY4" fmla="*/ 23585 h 3137347"/>
              <a:gd name="connsiteX5" fmla="*/ 296410 w 7104297"/>
              <a:gd name="connsiteY5" fmla="*/ 136472 h 3137347"/>
              <a:gd name="connsiteX6" fmla="*/ 396403 w 7104297"/>
              <a:gd name="connsiteY6" fmla="*/ 445861 h 3137347"/>
              <a:gd name="connsiteX7" fmla="*/ 760665 w 7104297"/>
              <a:gd name="connsiteY7" fmla="*/ 621461 h 3137347"/>
              <a:gd name="connsiteX8" fmla="*/ 996368 w 7104297"/>
              <a:gd name="connsiteY8" fmla="*/ 684176 h 3137347"/>
              <a:gd name="connsiteX9" fmla="*/ 1535617 w 7104297"/>
              <a:gd name="connsiteY9" fmla="*/ 776157 h 3137347"/>
              <a:gd name="connsiteX10" fmla="*/ 1614185 w 7104297"/>
              <a:gd name="connsiteY10" fmla="*/ 926671 h 3137347"/>
              <a:gd name="connsiteX11" fmla="*/ 1682037 w 7104297"/>
              <a:gd name="connsiteY11" fmla="*/ 1093909 h 3137347"/>
              <a:gd name="connsiteX12" fmla="*/ 1824886 w 7104297"/>
              <a:gd name="connsiteY12" fmla="*/ 1202614 h 3137347"/>
              <a:gd name="connsiteX13" fmla="*/ 714243 w 7104297"/>
              <a:gd name="connsiteY13" fmla="*/ 1185890 h 3137347"/>
              <a:gd name="connsiteX14" fmla="*/ 1967733 w 7104297"/>
              <a:gd name="connsiteY14" fmla="*/ 1537090 h 3137347"/>
              <a:gd name="connsiteX15" fmla="*/ 1857026 w 7104297"/>
              <a:gd name="connsiteY15" fmla="*/ 1675062 h 3137347"/>
              <a:gd name="connsiteX16" fmla="*/ 2542697 w 7104297"/>
              <a:gd name="connsiteY16" fmla="*/ 1863205 h 3137347"/>
              <a:gd name="connsiteX17" fmla="*/ 2174863 w 7104297"/>
              <a:gd name="connsiteY17" fmla="*/ 1884109 h 3137347"/>
              <a:gd name="connsiteX18" fmla="*/ 4314015 w 7104297"/>
              <a:gd name="connsiteY18" fmla="*/ 2670128 h 3137347"/>
              <a:gd name="connsiteX19" fmla="*/ 5430784 w 7104297"/>
              <a:gd name="connsiteY19" fmla="*/ 2889725 h 3137347"/>
              <a:gd name="connsiteX20" fmla="*/ 6613344 w 7104297"/>
              <a:gd name="connsiteY20" fmla="*/ 3108822 h 3137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104297" h="3137347">
                <a:moveTo>
                  <a:pt x="6772629" y="3137347"/>
                </a:moveTo>
                <a:lnTo>
                  <a:pt x="7104297" y="1081624"/>
                </a:lnTo>
                <a:lnTo>
                  <a:pt x="400225" y="0"/>
                </a:lnTo>
                <a:lnTo>
                  <a:pt x="277738" y="5048"/>
                </a:lnTo>
                <a:cubicBezTo>
                  <a:pt x="185423" y="9801"/>
                  <a:pt x="92851" y="15745"/>
                  <a:pt x="0" y="23585"/>
                </a:cubicBezTo>
                <a:cubicBezTo>
                  <a:pt x="96424" y="149013"/>
                  <a:pt x="221416" y="44490"/>
                  <a:pt x="296410" y="136472"/>
                </a:cubicBezTo>
                <a:cubicBezTo>
                  <a:pt x="224986" y="328795"/>
                  <a:pt x="253557" y="433318"/>
                  <a:pt x="396403" y="445861"/>
                </a:cubicBezTo>
                <a:cubicBezTo>
                  <a:pt x="535682" y="458403"/>
                  <a:pt x="685672" y="391507"/>
                  <a:pt x="760665" y="621461"/>
                </a:cubicBezTo>
                <a:cubicBezTo>
                  <a:pt x="782093" y="692537"/>
                  <a:pt x="914229" y="671633"/>
                  <a:pt x="996368" y="684176"/>
                </a:cubicBezTo>
                <a:cubicBezTo>
                  <a:pt x="1174926" y="713442"/>
                  <a:pt x="1364202" y="684176"/>
                  <a:pt x="1535617" y="776157"/>
                </a:cubicBezTo>
                <a:cubicBezTo>
                  <a:pt x="1603471" y="809604"/>
                  <a:pt x="1649896" y="834690"/>
                  <a:pt x="1614185" y="926671"/>
                </a:cubicBezTo>
                <a:cubicBezTo>
                  <a:pt x="1578472" y="1022833"/>
                  <a:pt x="1624898" y="1056279"/>
                  <a:pt x="1682037" y="1093909"/>
                </a:cubicBezTo>
                <a:cubicBezTo>
                  <a:pt x="1724892" y="1123175"/>
                  <a:pt x="1789173" y="1114814"/>
                  <a:pt x="1824886" y="1202614"/>
                </a:cubicBezTo>
                <a:cubicBezTo>
                  <a:pt x="1449909" y="1190070"/>
                  <a:pt x="1085647" y="1118994"/>
                  <a:pt x="714243" y="1185890"/>
                </a:cubicBezTo>
                <a:cubicBezTo>
                  <a:pt x="1121358" y="1353128"/>
                  <a:pt x="1567759" y="1344765"/>
                  <a:pt x="1967733" y="1537090"/>
                </a:cubicBezTo>
                <a:cubicBezTo>
                  <a:pt x="1953448" y="1603986"/>
                  <a:pt x="1860597" y="1574718"/>
                  <a:pt x="1857026" y="1675062"/>
                </a:cubicBezTo>
                <a:cubicBezTo>
                  <a:pt x="2067727" y="1779586"/>
                  <a:pt x="2321284" y="1708508"/>
                  <a:pt x="2542697" y="1863205"/>
                </a:cubicBezTo>
                <a:cubicBezTo>
                  <a:pt x="2414134" y="1934281"/>
                  <a:pt x="2296285" y="1817213"/>
                  <a:pt x="2174863" y="1884109"/>
                </a:cubicBezTo>
                <a:cubicBezTo>
                  <a:pt x="2214147" y="1984452"/>
                  <a:pt x="3992607" y="2603233"/>
                  <a:pt x="4314015" y="2670128"/>
                </a:cubicBezTo>
                <a:cubicBezTo>
                  <a:pt x="4559090" y="2721868"/>
                  <a:pt x="4976921" y="2803592"/>
                  <a:pt x="5430784" y="2889725"/>
                </a:cubicBezTo>
                <a:cubicBezTo>
                  <a:pt x="5827914" y="2965093"/>
                  <a:pt x="6252633" y="3043836"/>
                  <a:pt x="6613344" y="3108822"/>
                </a:cubicBezTo>
                <a:close/>
              </a:path>
            </a:pathLst>
          </a:custGeom>
          <a:solidFill>
            <a:srgbClr val="80AA9E">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9E1022DA-C7A3-4A91-99B4-60D8149483E2}"/>
              </a:ext>
            </a:extLst>
          </p:cNvPr>
          <p:cNvSpPr>
            <a:spLocks noGrp="1"/>
          </p:cNvSpPr>
          <p:nvPr>
            <p:ph type="title"/>
          </p:nvPr>
        </p:nvSpPr>
        <p:spPr>
          <a:xfrm>
            <a:off x="838200" y="937845"/>
            <a:ext cx="6696453" cy="3643679"/>
          </a:xfrm>
        </p:spPr>
        <p:txBody>
          <a:bodyPr vert="horz" lIns="91440" tIns="45720" rIns="91440" bIns="45720" rtlCol="0" anchor="b">
            <a:normAutofit/>
          </a:bodyPr>
          <a:lstStyle/>
          <a:p>
            <a:r>
              <a:rPr lang="en-US" sz="6000" dirty="0"/>
              <a:t>THANK YOU</a:t>
            </a:r>
          </a:p>
        </p:txBody>
      </p:sp>
    </p:spTree>
    <p:extLst>
      <p:ext uri="{BB962C8B-B14F-4D97-AF65-F5344CB8AC3E}">
        <p14:creationId xmlns:p14="http://schemas.microsoft.com/office/powerpoint/2010/main" val="2453958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80AA9E">
              <a:alpha val="20000"/>
            </a:srgb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E01C0BE-5116-4F41-9704-6CE578B899DF}"/>
              </a:ext>
            </a:extLst>
          </p:cNvPr>
          <p:cNvSpPr>
            <a:spLocks noGrp="1"/>
          </p:cNvSpPr>
          <p:nvPr>
            <p:ph type="title"/>
          </p:nvPr>
        </p:nvSpPr>
        <p:spPr>
          <a:xfrm>
            <a:off x="838200" y="713312"/>
            <a:ext cx="3524250" cy="5431376"/>
          </a:xfrm>
        </p:spPr>
        <p:txBody>
          <a:bodyPr>
            <a:normAutofit/>
          </a:bodyPr>
          <a:lstStyle/>
          <a:p>
            <a:r>
              <a:rPr lang="en-US"/>
              <a:t>What the project is about</a:t>
            </a:r>
            <a:endParaRPr lang="en-US" dirty="0"/>
          </a:p>
        </p:txBody>
      </p:sp>
      <p:sp>
        <p:nvSpPr>
          <p:cNvPr id="3" name="Content Placeholder 2">
            <a:extLst>
              <a:ext uri="{FF2B5EF4-FFF2-40B4-BE49-F238E27FC236}">
                <a16:creationId xmlns:a16="http://schemas.microsoft.com/office/drawing/2014/main" id="{16BB6BD4-2F74-4551-B2E8-DE712F86D57C}"/>
              </a:ext>
            </a:extLst>
          </p:cNvPr>
          <p:cNvSpPr>
            <a:spLocks noGrp="1"/>
          </p:cNvSpPr>
          <p:nvPr>
            <p:ph idx="1"/>
          </p:nvPr>
        </p:nvSpPr>
        <p:spPr>
          <a:xfrm>
            <a:off x="6095999" y="713313"/>
            <a:ext cx="5257801" cy="5431376"/>
          </a:xfrm>
        </p:spPr>
        <p:txBody>
          <a:bodyPr anchor="ctr">
            <a:normAutofit/>
          </a:bodyPr>
          <a:lstStyle/>
          <a:p>
            <a:r>
              <a:rPr lang="en-US" sz="2000"/>
              <a:t>The project is all about finding a shortest path between two-given points with obstacles along the way.</a:t>
            </a:r>
          </a:p>
          <a:p>
            <a:pPr marL="0" indent="0">
              <a:buNone/>
            </a:pPr>
            <a:endParaRPr lang="en-US" sz="2000"/>
          </a:p>
        </p:txBody>
      </p:sp>
    </p:spTree>
    <p:extLst>
      <p:ext uri="{BB962C8B-B14F-4D97-AF65-F5344CB8AC3E}">
        <p14:creationId xmlns:p14="http://schemas.microsoft.com/office/powerpoint/2010/main" val="2532943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A7E003E-EE76-4207-A774-A645C37F1D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1">
              <a:lumMod val="85000"/>
              <a:alpha val="8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A6A19DB-03F4-4DB1-A81E-4F9D9C1E9A2D}"/>
              </a:ext>
            </a:extLst>
          </p:cNvPr>
          <p:cNvSpPr>
            <a:spLocks noGrp="1"/>
          </p:cNvSpPr>
          <p:nvPr>
            <p:ph type="title"/>
          </p:nvPr>
        </p:nvSpPr>
        <p:spPr>
          <a:xfrm>
            <a:off x="838200" y="713312"/>
            <a:ext cx="3524250" cy="5431376"/>
          </a:xfrm>
        </p:spPr>
        <p:txBody>
          <a:bodyPr>
            <a:normAutofit/>
          </a:bodyPr>
          <a:lstStyle/>
          <a:p>
            <a:r>
              <a:rPr lang="en-US"/>
              <a:t>How it works</a:t>
            </a:r>
          </a:p>
        </p:txBody>
      </p:sp>
      <p:graphicFrame>
        <p:nvGraphicFramePr>
          <p:cNvPr id="16" name="Content Placeholder 2">
            <a:extLst>
              <a:ext uri="{FF2B5EF4-FFF2-40B4-BE49-F238E27FC236}">
                <a16:creationId xmlns:a16="http://schemas.microsoft.com/office/drawing/2014/main" id="{00EB27CE-A86E-42BD-9D2C-6760AD1F71C0}"/>
              </a:ext>
            </a:extLst>
          </p:cNvPr>
          <p:cNvGraphicFramePr>
            <a:graphicFrameLocks noGrp="1"/>
          </p:cNvGraphicFramePr>
          <p:nvPr>
            <p:ph idx="1"/>
            <p:extLst>
              <p:ext uri="{D42A27DB-BD31-4B8C-83A1-F6EECF244321}">
                <p14:modId xmlns:p14="http://schemas.microsoft.com/office/powerpoint/2010/main" val="3828324010"/>
              </p:ext>
            </p:extLst>
          </p:nvPr>
        </p:nvGraphicFramePr>
        <p:xfrm>
          <a:off x="5511704" y="713313"/>
          <a:ext cx="5842095" cy="5431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98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070" y="1780058"/>
            <a:ext cx="3781618" cy="289914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rgbClr val="80AA9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D0A5E31-BAFF-4EA8-AAA0-8A3B5BFB5FF1}"/>
              </a:ext>
            </a:extLst>
          </p:cNvPr>
          <p:cNvSpPr>
            <a:spLocks noGrp="1"/>
          </p:cNvSpPr>
          <p:nvPr>
            <p:ph type="title"/>
          </p:nvPr>
        </p:nvSpPr>
        <p:spPr>
          <a:xfrm>
            <a:off x="1000941" y="2620477"/>
            <a:ext cx="3010737" cy="1497475"/>
          </a:xfrm>
        </p:spPr>
        <p:txBody>
          <a:bodyPr>
            <a:normAutofit/>
          </a:bodyPr>
          <a:lstStyle/>
          <a:p>
            <a:r>
              <a:rPr lang="en-US" sz="2400"/>
              <a:t>How it works 						….contd</a:t>
            </a:r>
          </a:p>
        </p:txBody>
      </p:sp>
      <p:graphicFrame>
        <p:nvGraphicFramePr>
          <p:cNvPr id="27" name="Content Placeholder 2">
            <a:extLst>
              <a:ext uri="{FF2B5EF4-FFF2-40B4-BE49-F238E27FC236}">
                <a16:creationId xmlns:a16="http://schemas.microsoft.com/office/drawing/2014/main" id="{4D9A15D7-5FBF-489D-944A-D61C0A269943}"/>
              </a:ext>
            </a:extLst>
          </p:cNvPr>
          <p:cNvGraphicFramePr>
            <a:graphicFrameLocks noGrp="1"/>
          </p:cNvGraphicFramePr>
          <p:nvPr>
            <p:ph idx="1"/>
            <p:extLst>
              <p:ext uri="{D42A27DB-BD31-4B8C-83A1-F6EECF244321}">
                <p14:modId xmlns:p14="http://schemas.microsoft.com/office/powerpoint/2010/main" val="4085671093"/>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3237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59C7A-D633-4589-8B11-8A40434CF6BA}"/>
              </a:ext>
            </a:extLst>
          </p:cNvPr>
          <p:cNvSpPr>
            <a:spLocks noGrp="1"/>
          </p:cNvSpPr>
          <p:nvPr>
            <p:ph type="title"/>
          </p:nvPr>
        </p:nvSpPr>
        <p:spPr/>
        <p:txBody>
          <a:bodyPr/>
          <a:lstStyle/>
          <a:p>
            <a:r>
              <a:rPr lang="en-US" dirty="0"/>
              <a:t>How it works						….</a:t>
            </a:r>
            <a:r>
              <a:rPr lang="en-US" dirty="0" err="1"/>
              <a:t>contd</a:t>
            </a:r>
            <a:endParaRPr lang="en-US" dirty="0"/>
          </a:p>
        </p:txBody>
      </p:sp>
      <p:sp>
        <p:nvSpPr>
          <p:cNvPr id="3" name="Content Placeholder 2">
            <a:extLst>
              <a:ext uri="{FF2B5EF4-FFF2-40B4-BE49-F238E27FC236}">
                <a16:creationId xmlns:a16="http://schemas.microsoft.com/office/drawing/2014/main" id="{2E6E9C0D-2616-4048-9C68-07587DAC9B6A}"/>
              </a:ext>
            </a:extLst>
          </p:cNvPr>
          <p:cNvSpPr>
            <a:spLocks noGrp="1"/>
          </p:cNvSpPr>
          <p:nvPr>
            <p:ph idx="1"/>
          </p:nvPr>
        </p:nvSpPr>
        <p:spPr/>
        <p:txBody>
          <a:bodyPr/>
          <a:lstStyle/>
          <a:p>
            <a:r>
              <a:rPr lang="en-US" dirty="0"/>
              <a:t>After spacebar is clicked if the user selects visualization then complete visualization is showed until the path is found.</a:t>
            </a:r>
          </a:p>
          <a:p>
            <a:r>
              <a:rPr lang="en-US" dirty="0"/>
              <a:t>After spacebar is clicked if the user did not opt for visualization then path is shown.</a:t>
            </a:r>
          </a:p>
          <a:p>
            <a:r>
              <a:rPr lang="en-US" dirty="0"/>
              <a:t>After the path is found another pop-up is displayed which shows the distance between the two selected points.</a:t>
            </a:r>
          </a:p>
        </p:txBody>
      </p:sp>
    </p:spTree>
    <p:extLst>
      <p:ext uri="{BB962C8B-B14F-4D97-AF65-F5344CB8AC3E}">
        <p14:creationId xmlns:p14="http://schemas.microsoft.com/office/powerpoint/2010/main" val="159819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41DB91-0B10-46D9-B34B-7BFF96026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80AA9E">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B2A9293-6C5C-4E98-A499-338469B6767D}"/>
              </a:ext>
            </a:extLst>
          </p:cNvPr>
          <p:cNvSpPr>
            <a:spLocks noGrp="1"/>
          </p:cNvSpPr>
          <p:nvPr>
            <p:ph type="title"/>
          </p:nvPr>
        </p:nvSpPr>
        <p:spPr>
          <a:xfrm>
            <a:off x="5526156" y="365125"/>
            <a:ext cx="5827643" cy="1433433"/>
          </a:xfrm>
        </p:spPr>
        <p:txBody>
          <a:bodyPr anchor="b">
            <a:normAutofit/>
          </a:bodyPr>
          <a:lstStyle/>
          <a:p>
            <a:r>
              <a:rPr lang="en-US" dirty="0"/>
              <a:t>Algorithm used</a:t>
            </a:r>
          </a:p>
        </p:txBody>
      </p:sp>
      <p:pic>
        <p:nvPicPr>
          <p:cNvPr id="7" name="Graphic 6" descr="Presentation with Checklist">
            <a:extLst>
              <a:ext uri="{FF2B5EF4-FFF2-40B4-BE49-F238E27FC236}">
                <a16:creationId xmlns:a16="http://schemas.microsoft.com/office/drawing/2014/main" id="{44FDA704-6445-47A6-9F6C-5272C027BA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3717" y="2782956"/>
            <a:ext cx="3449030" cy="3449030"/>
          </a:xfrm>
          <a:prstGeom prst="rect">
            <a:avLst/>
          </a:prstGeom>
        </p:spPr>
      </p:pic>
      <p:sp>
        <p:nvSpPr>
          <p:cNvPr id="13" name="Content Placeholder 2">
            <a:extLst>
              <a:ext uri="{FF2B5EF4-FFF2-40B4-BE49-F238E27FC236}">
                <a16:creationId xmlns:a16="http://schemas.microsoft.com/office/drawing/2014/main" id="{555E4396-F515-472B-B383-07234A9AE0E6}"/>
              </a:ext>
            </a:extLst>
          </p:cNvPr>
          <p:cNvSpPr>
            <a:spLocks noGrp="1"/>
          </p:cNvSpPr>
          <p:nvPr>
            <p:ph idx="1"/>
          </p:nvPr>
        </p:nvSpPr>
        <p:spPr>
          <a:xfrm>
            <a:off x="5526156" y="2055813"/>
            <a:ext cx="5827644" cy="4121149"/>
          </a:xfrm>
        </p:spPr>
        <p:txBody>
          <a:bodyPr anchor="t">
            <a:normAutofit/>
          </a:bodyPr>
          <a:lstStyle/>
          <a:p>
            <a:pPr>
              <a:lnSpc>
                <a:spcPct val="90000"/>
              </a:lnSpc>
            </a:pPr>
            <a:r>
              <a:rPr lang="en-US" sz="2000"/>
              <a:t>A* algorithm is used.</a:t>
            </a:r>
          </a:p>
          <a:p>
            <a:pPr>
              <a:lnSpc>
                <a:spcPct val="90000"/>
              </a:lnSpc>
            </a:pPr>
            <a:r>
              <a:rPr lang="en-US" sz="2000" b="1"/>
              <a:t>what is A* algorithm</a:t>
            </a:r>
          </a:p>
          <a:p>
            <a:pPr lvl="1">
              <a:lnSpc>
                <a:spcPct val="90000"/>
              </a:lnSpc>
            </a:pPr>
            <a:r>
              <a:rPr lang="en-US" sz="2000"/>
              <a:t>A* is an informed search algorithm.</a:t>
            </a:r>
          </a:p>
          <a:p>
            <a:pPr lvl="1">
              <a:lnSpc>
                <a:spcPct val="90000"/>
              </a:lnSpc>
            </a:pPr>
            <a:r>
              <a:rPr lang="en-US" sz="2000" b="0" i="0">
                <a:effectLst/>
              </a:rPr>
              <a:t>It works by maintaining two lists; the open list and the closed list. The open list’s purpose is to hold potential best path nodes that have not yet been considered, starting with the start node. If the open list becomes empty then there is no possible path. The closed list starts out empty and contains all nodes that have already been considered/visited.</a:t>
            </a:r>
            <a:endParaRPr lang="en-US" sz="2000"/>
          </a:p>
        </p:txBody>
      </p:sp>
    </p:spTree>
    <p:extLst>
      <p:ext uri="{BB962C8B-B14F-4D97-AF65-F5344CB8AC3E}">
        <p14:creationId xmlns:p14="http://schemas.microsoft.com/office/powerpoint/2010/main" val="1465447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8FD1E94-B12F-434F-8027-5DBEAC55A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BC8109F-B452-45EE-8BB3-65433C039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1">
              <a:lumMod val="85000"/>
              <a:alpha val="8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74E408E2-855C-410C-B283-D60D8B2A623D}"/>
              </a:ext>
            </a:extLst>
          </p:cNvPr>
          <p:cNvSpPr>
            <a:spLocks noGrp="1"/>
          </p:cNvSpPr>
          <p:nvPr>
            <p:ph type="title"/>
          </p:nvPr>
        </p:nvSpPr>
        <p:spPr>
          <a:xfrm>
            <a:off x="838200" y="365125"/>
            <a:ext cx="10515600" cy="1325563"/>
          </a:xfrm>
        </p:spPr>
        <p:txBody>
          <a:bodyPr>
            <a:normAutofit/>
          </a:bodyPr>
          <a:lstStyle/>
          <a:p>
            <a:r>
              <a:rPr lang="en-US"/>
              <a:t>Libraries used</a:t>
            </a:r>
            <a:endParaRPr lang="en-US" dirty="0"/>
          </a:p>
        </p:txBody>
      </p:sp>
      <p:graphicFrame>
        <p:nvGraphicFramePr>
          <p:cNvPr id="5" name="Content Placeholder 2">
            <a:extLst>
              <a:ext uri="{FF2B5EF4-FFF2-40B4-BE49-F238E27FC236}">
                <a16:creationId xmlns:a16="http://schemas.microsoft.com/office/drawing/2014/main" id="{7382EF78-9D8D-4A10-A03A-52DBAEF94970}"/>
              </a:ext>
            </a:extLst>
          </p:cNvPr>
          <p:cNvGraphicFramePr>
            <a:graphicFrameLocks noGrp="1"/>
          </p:cNvGraphicFramePr>
          <p:nvPr>
            <p:ph idx="1"/>
            <p:extLst>
              <p:ext uri="{D42A27DB-BD31-4B8C-83A1-F6EECF244321}">
                <p14:modId xmlns:p14="http://schemas.microsoft.com/office/powerpoint/2010/main" val="3626205424"/>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3545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EC393DE-1394-4E5E-8479-8B46B8EE7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33334BC-A5C9-4E98-B2FE-3FB7AD4D0E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3425F1-2F73-4ADF-A416-9FDC1C72D516}"/>
              </a:ext>
            </a:extLst>
          </p:cNvPr>
          <p:cNvSpPr>
            <a:spLocks noGrp="1"/>
          </p:cNvSpPr>
          <p:nvPr>
            <p:ph type="title"/>
          </p:nvPr>
        </p:nvSpPr>
        <p:spPr>
          <a:xfrm>
            <a:off x="838200" y="713312"/>
            <a:ext cx="3200400" cy="5431376"/>
          </a:xfrm>
        </p:spPr>
        <p:txBody>
          <a:bodyPr>
            <a:normAutofit/>
          </a:bodyPr>
          <a:lstStyle/>
          <a:p>
            <a:r>
              <a:rPr lang="en-US">
                <a:solidFill>
                  <a:srgbClr val="80AA9E"/>
                </a:solidFill>
              </a:rPr>
              <a:t>Installing Libraries </a:t>
            </a:r>
          </a:p>
        </p:txBody>
      </p:sp>
      <p:sp useBgFill="1">
        <p:nvSpPr>
          <p:cNvPr id="17" name="Freeform: Shape 12">
            <a:extLst>
              <a:ext uri="{FF2B5EF4-FFF2-40B4-BE49-F238E27FC236}">
                <a16:creationId xmlns:a16="http://schemas.microsoft.com/office/drawing/2014/main" id="{F7BB91D9-FCCF-4464-A06C-903EF4F37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4081" y="-3482"/>
            <a:ext cx="8047921" cy="6861482"/>
          </a:xfrm>
          <a:custGeom>
            <a:avLst/>
            <a:gdLst>
              <a:gd name="connsiteX0" fmla="*/ 58769 w 8047921"/>
              <a:gd name="connsiteY0" fmla="*/ 4239616 h 6861482"/>
              <a:gd name="connsiteX1" fmla="*/ 58894 w 8047921"/>
              <a:gd name="connsiteY1" fmla="*/ 4240495 h 6861482"/>
              <a:gd name="connsiteX2" fmla="*/ 59045 w 8047921"/>
              <a:gd name="connsiteY2" fmla="*/ 4241609 h 6861482"/>
              <a:gd name="connsiteX3" fmla="*/ 527473 w 8047921"/>
              <a:gd name="connsiteY3" fmla="*/ 0 h 6861482"/>
              <a:gd name="connsiteX4" fmla="*/ 8047921 w 8047921"/>
              <a:gd name="connsiteY4" fmla="*/ 0 h 6861482"/>
              <a:gd name="connsiteX5" fmla="*/ 8047921 w 8047921"/>
              <a:gd name="connsiteY5" fmla="*/ 6861482 h 6861482"/>
              <a:gd name="connsiteX6" fmla="*/ 1319860 w 8047921"/>
              <a:gd name="connsiteY6" fmla="*/ 6861482 h 6861482"/>
              <a:gd name="connsiteX7" fmla="*/ 1297994 w 8047921"/>
              <a:gd name="connsiteY7" fmla="*/ 6831011 h 6861482"/>
              <a:gd name="connsiteX8" fmla="*/ 1024504 w 8047921"/>
              <a:gd name="connsiteY8" fmla="*/ 6405892 h 6861482"/>
              <a:gd name="connsiteX9" fmla="*/ 843366 w 8047921"/>
              <a:gd name="connsiteY9" fmla="*/ 6082357 h 6861482"/>
              <a:gd name="connsiteX10" fmla="*/ 690198 w 8047921"/>
              <a:gd name="connsiteY10" fmla="*/ 5793573 h 6861482"/>
              <a:gd name="connsiteX11" fmla="*/ 777021 w 8047921"/>
              <a:gd name="connsiteY11" fmla="*/ 5729320 h 6861482"/>
              <a:gd name="connsiteX12" fmla="*/ 670606 w 8047921"/>
              <a:gd name="connsiteY12" fmla="*/ 5463560 h 6861482"/>
              <a:gd name="connsiteX13" fmla="*/ 332307 w 8047921"/>
              <a:gd name="connsiteY13" fmla="*/ 4640688 h 6861482"/>
              <a:gd name="connsiteX14" fmla="*/ 178764 w 8047921"/>
              <a:gd name="connsiteY14" fmla="*/ 4440302 h 6861482"/>
              <a:gd name="connsiteX15" fmla="*/ 102405 w 8047921"/>
              <a:gd name="connsiteY15" fmla="*/ 4371063 h 6861482"/>
              <a:gd name="connsiteX16" fmla="*/ 82464 w 8047921"/>
              <a:gd name="connsiteY16" fmla="*/ 4327380 h 6861482"/>
              <a:gd name="connsiteX17" fmla="*/ 72595 w 8047921"/>
              <a:gd name="connsiteY17" fmla="*/ 4327380 h 6861482"/>
              <a:gd name="connsiteX18" fmla="*/ 71105 w 8047921"/>
              <a:gd name="connsiteY18" fmla="*/ 4319440 h 6861482"/>
              <a:gd name="connsiteX19" fmla="*/ 63234 w 8047921"/>
              <a:gd name="connsiteY19" fmla="*/ 4265601 h 6861482"/>
              <a:gd name="connsiteX20" fmla="*/ 58391 w 8047921"/>
              <a:gd name="connsiteY20" fmla="*/ 4236887 h 6861482"/>
              <a:gd name="connsiteX21" fmla="*/ 58769 w 8047921"/>
              <a:gd name="connsiteY21" fmla="*/ 4239616 h 6861482"/>
              <a:gd name="connsiteX22" fmla="*/ 57161 w 8047921"/>
              <a:gd name="connsiteY22" fmla="*/ 4228245 h 6861482"/>
              <a:gd name="connsiteX23" fmla="*/ 55444 w 8047921"/>
              <a:gd name="connsiteY23" fmla="*/ 4216187 h 6861482"/>
              <a:gd name="connsiteX24" fmla="*/ 57173 w 8047921"/>
              <a:gd name="connsiteY24" fmla="*/ 4216187 h 6861482"/>
              <a:gd name="connsiteX25" fmla="*/ 46978 w 8047921"/>
              <a:gd name="connsiteY25" fmla="*/ 4153970 h 6861482"/>
              <a:gd name="connsiteX26" fmla="*/ 23198 w 8047921"/>
              <a:gd name="connsiteY26" fmla="*/ 4042035 h 6861482"/>
              <a:gd name="connsiteX27" fmla="*/ 12577 w 8047921"/>
              <a:gd name="connsiteY27" fmla="*/ 4017890 h 6861482"/>
              <a:gd name="connsiteX28" fmla="*/ 144506 w 8047921"/>
              <a:gd name="connsiteY28" fmla="*/ 3860429 h 6861482"/>
              <a:gd name="connsiteX29" fmla="*/ 22695 w 8047921"/>
              <a:gd name="connsiteY29" fmla="*/ 3800021 h 6861482"/>
              <a:gd name="connsiteX30" fmla="*/ 24220 w 8047921"/>
              <a:gd name="connsiteY30" fmla="*/ 3771718 h 6861482"/>
              <a:gd name="connsiteX31" fmla="*/ 27584 w 8047921"/>
              <a:gd name="connsiteY31" fmla="*/ 3757935 h 6861482"/>
              <a:gd name="connsiteX32" fmla="*/ 33375 w 8047921"/>
              <a:gd name="connsiteY32" fmla="*/ 3747325 h 6861482"/>
              <a:gd name="connsiteX33" fmla="*/ 77078 w 8047921"/>
              <a:gd name="connsiteY33" fmla="*/ 3705028 h 6861482"/>
              <a:gd name="connsiteX34" fmla="*/ 31331 w 8047921"/>
              <a:gd name="connsiteY34" fmla="*/ 3445525 h 6861482"/>
              <a:gd name="connsiteX35" fmla="*/ 3341 w 8047921"/>
              <a:gd name="connsiteY35" fmla="*/ 3405686 h 6861482"/>
              <a:gd name="connsiteX36" fmla="*/ 0 w 8047921"/>
              <a:gd name="connsiteY36" fmla="*/ 3393684 h 6861482"/>
              <a:gd name="connsiteX37" fmla="*/ 5588 w 8047921"/>
              <a:gd name="connsiteY37" fmla="*/ 3363918 h 6861482"/>
              <a:gd name="connsiteX38" fmla="*/ 28563 w 8047921"/>
              <a:gd name="connsiteY38" fmla="*/ 3279721 h 6861482"/>
              <a:gd name="connsiteX39" fmla="*/ 31618 w 8047921"/>
              <a:gd name="connsiteY39" fmla="*/ 3274732 h 6861482"/>
              <a:gd name="connsiteX40" fmla="*/ 54143 w 8047921"/>
              <a:gd name="connsiteY40" fmla="*/ 3204655 h 6861482"/>
              <a:gd name="connsiteX41" fmla="*/ 54066 w 8047921"/>
              <a:gd name="connsiteY41" fmla="*/ 3198166 h 6861482"/>
              <a:gd name="connsiteX42" fmla="*/ 59893 w 8047921"/>
              <a:gd name="connsiteY42" fmla="*/ 3181568 h 6861482"/>
              <a:gd name="connsiteX43" fmla="*/ 182871 w 8047921"/>
              <a:gd name="connsiteY43" fmla="*/ 3024678 h 6861482"/>
              <a:gd name="connsiteX44" fmla="*/ 305944 w 8047921"/>
              <a:gd name="connsiteY44" fmla="*/ 2810127 h 6861482"/>
              <a:gd name="connsiteX45" fmla="*/ 326259 w 8047921"/>
              <a:gd name="connsiteY45" fmla="*/ 2596949 h 6861482"/>
              <a:gd name="connsiteX46" fmla="*/ 556280 w 8047921"/>
              <a:gd name="connsiteY46" fmla="*/ 2524080 h 6861482"/>
              <a:gd name="connsiteX47" fmla="*/ 358274 w 8047921"/>
              <a:gd name="connsiteY47" fmla="*/ 2014028 h 6861482"/>
              <a:gd name="connsiteX48" fmla="*/ 340119 w 8047921"/>
              <a:gd name="connsiteY48" fmla="*/ 1914129 h 6861482"/>
              <a:gd name="connsiteX49" fmla="*/ 478258 w 8047921"/>
              <a:gd name="connsiteY49" fmla="*/ 1606217 h 6861482"/>
              <a:gd name="connsiteX50" fmla="*/ 500664 w 8047921"/>
              <a:gd name="connsiteY50" fmla="*/ 1556554 h 6861482"/>
              <a:gd name="connsiteX51" fmla="*/ 551219 w 8047921"/>
              <a:gd name="connsiteY51" fmla="*/ 1459414 h 6861482"/>
              <a:gd name="connsiteX52" fmla="*/ 687152 w 8047921"/>
              <a:gd name="connsiteY52" fmla="*/ 1466109 h 6861482"/>
              <a:gd name="connsiteX53" fmla="*/ 619370 w 8047921"/>
              <a:gd name="connsiteY53" fmla="*/ 1372761 h 6861482"/>
              <a:gd name="connsiteX54" fmla="*/ 491520 w 8047921"/>
              <a:gd name="connsiteY54" fmla="*/ 1080052 h 6861482"/>
              <a:gd name="connsiteX55" fmla="*/ 589761 w 8047921"/>
              <a:gd name="connsiteY55" fmla="*/ 854014 h 6861482"/>
              <a:gd name="connsiteX56" fmla="*/ 617929 w 8047921"/>
              <a:gd name="connsiteY56" fmla="*/ 821285 h 6861482"/>
              <a:gd name="connsiteX57" fmla="*/ 583503 w 8047921"/>
              <a:gd name="connsiteY57" fmla="*/ 760897 h 6861482"/>
              <a:gd name="connsiteX58" fmla="*/ 515241 w 8047921"/>
              <a:gd name="connsiteY58" fmla="*/ 560313 h 6861482"/>
              <a:gd name="connsiteX59" fmla="*/ 480798 w 8047921"/>
              <a:gd name="connsiteY59" fmla="*/ 423850 h 6861482"/>
              <a:gd name="connsiteX60" fmla="*/ 436755 w 8047921"/>
              <a:gd name="connsiteY60" fmla="*/ 361124 h 6861482"/>
              <a:gd name="connsiteX61" fmla="*/ 428051 w 8047921"/>
              <a:gd name="connsiteY61" fmla="*/ 314763 h 6861482"/>
              <a:gd name="connsiteX62" fmla="*/ 457954 w 8047921"/>
              <a:gd name="connsiteY62" fmla="*/ 104693 h 6861482"/>
              <a:gd name="connsiteX63" fmla="*/ 472694 w 8047921"/>
              <a:gd name="connsiteY63" fmla="*/ 52392 h 6861482"/>
              <a:gd name="connsiteX64" fmla="*/ 512572 w 8047921"/>
              <a:gd name="connsiteY64" fmla="*/ 23688 h 68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8047921" h="6861482">
                <a:moveTo>
                  <a:pt x="58769" y="4239616"/>
                </a:moveTo>
                <a:lnTo>
                  <a:pt x="58894" y="4240495"/>
                </a:lnTo>
                <a:cubicBezTo>
                  <a:pt x="59164" y="4242428"/>
                  <a:pt x="59171" y="4242505"/>
                  <a:pt x="59045" y="4241609"/>
                </a:cubicBezTo>
                <a:close/>
                <a:moveTo>
                  <a:pt x="527473" y="0"/>
                </a:moveTo>
                <a:lnTo>
                  <a:pt x="8047921" y="0"/>
                </a:lnTo>
                <a:lnTo>
                  <a:pt x="8047921" y="6861482"/>
                </a:lnTo>
                <a:lnTo>
                  <a:pt x="1319860" y="6861482"/>
                </a:lnTo>
                <a:lnTo>
                  <a:pt x="1297994" y="6831011"/>
                </a:lnTo>
                <a:cubicBezTo>
                  <a:pt x="1121436" y="6580901"/>
                  <a:pt x="1026069" y="6413841"/>
                  <a:pt x="1024504" y="6405892"/>
                </a:cubicBezTo>
                <a:cubicBezTo>
                  <a:pt x="995790" y="6256850"/>
                  <a:pt x="915502" y="6175982"/>
                  <a:pt x="843366" y="6082357"/>
                </a:cubicBezTo>
                <a:cubicBezTo>
                  <a:pt x="780556" y="6000311"/>
                  <a:pt x="713540" y="5913360"/>
                  <a:pt x="690198" y="5793573"/>
                </a:cubicBezTo>
                <a:cubicBezTo>
                  <a:pt x="659374" y="5634705"/>
                  <a:pt x="756440" y="5782527"/>
                  <a:pt x="777021" y="5729320"/>
                </a:cubicBezTo>
                <a:cubicBezTo>
                  <a:pt x="741019" y="5642157"/>
                  <a:pt x="683667" y="5556007"/>
                  <a:pt x="670606" y="5463560"/>
                </a:cubicBezTo>
                <a:cubicBezTo>
                  <a:pt x="624014" y="5129308"/>
                  <a:pt x="509280" y="4866180"/>
                  <a:pt x="332307" y="4640688"/>
                </a:cubicBezTo>
                <a:cubicBezTo>
                  <a:pt x="281557" y="4575550"/>
                  <a:pt x="249914" y="4473150"/>
                  <a:pt x="178764" y="4440302"/>
                </a:cubicBezTo>
                <a:cubicBezTo>
                  <a:pt x="144180" y="4424583"/>
                  <a:pt x="119969" y="4400506"/>
                  <a:pt x="102405" y="4371063"/>
                </a:cubicBezTo>
                <a:lnTo>
                  <a:pt x="82464" y="4327380"/>
                </a:lnTo>
                <a:lnTo>
                  <a:pt x="72595" y="4327380"/>
                </a:lnTo>
                <a:lnTo>
                  <a:pt x="71105" y="4319440"/>
                </a:lnTo>
                <a:cubicBezTo>
                  <a:pt x="68098" y="4300784"/>
                  <a:pt x="63569" y="4267782"/>
                  <a:pt x="63234" y="4265601"/>
                </a:cubicBezTo>
                <a:cubicBezTo>
                  <a:pt x="56185" y="4219786"/>
                  <a:pt x="57328" y="4229054"/>
                  <a:pt x="58391" y="4236887"/>
                </a:cubicBezTo>
                <a:lnTo>
                  <a:pt x="58769" y="4239616"/>
                </a:lnTo>
                <a:lnTo>
                  <a:pt x="57161" y="4228245"/>
                </a:lnTo>
                <a:lnTo>
                  <a:pt x="55444" y="4216187"/>
                </a:lnTo>
                <a:lnTo>
                  <a:pt x="57173" y="4216187"/>
                </a:lnTo>
                <a:lnTo>
                  <a:pt x="46978" y="4153970"/>
                </a:lnTo>
                <a:cubicBezTo>
                  <a:pt x="41098" y="4115040"/>
                  <a:pt x="34414" y="4076730"/>
                  <a:pt x="23198" y="4042035"/>
                </a:cubicBezTo>
                <a:lnTo>
                  <a:pt x="12577" y="4017890"/>
                </a:lnTo>
                <a:lnTo>
                  <a:pt x="144506" y="3860429"/>
                </a:lnTo>
                <a:cubicBezTo>
                  <a:pt x="103351" y="3777846"/>
                  <a:pt x="58276" y="3834526"/>
                  <a:pt x="22695" y="3800021"/>
                </a:cubicBezTo>
                <a:cubicBezTo>
                  <a:pt x="23786" y="3791627"/>
                  <a:pt x="23716" y="3781009"/>
                  <a:pt x="24220" y="3771718"/>
                </a:cubicBezTo>
                <a:lnTo>
                  <a:pt x="27584" y="3757935"/>
                </a:lnTo>
                <a:lnTo>
                  <a:pt x="33375" y="3747325"/>
                </a:lnTo>
                <a:lnTo>
                  <a:pt x="77078" y="3705028"/>
                </a:lnTo>
                <a:cubicBezTo>
                  <a:pt x="173055" y="3608961"/>
                  <a:pt x="158512" y="3588143"/>
                  <a:pt x="31331" y="3445525"/>
                </a:cubicBezTo>
                <a:cubicBezTo>
                  <a:pt x="18649" y="3431228"/>
                  <a:pt x="9488" y="3418102"/>
                  <a:pt x="3341" y="3405686"/>
                </a:cubicBezTo>
                <a:lnTo>
                  <a:pt x="0" y="3393684"/>
                </a:lnTo>
                <a:lnTo>
                  <a:pt x="5588" y="3363918"/>
                </a:lnTo>
                <a:lnTo>
                  <a:pt x="28563" y="3279721"/>
                </a:lnTo>
                <a:lnTo>
                  <a:pt x="31618" y="3274732"/>
                </a:lnTo>
                <a:cubicBezTo>
                  <a:pt x="41998" y="3256804"/>
                  <a:pt x="51127" y="3236251"/>
                  <a:pt x="54143" y="3204655"/>
                </a:cubicBezTo>
                <a:lnTo>
                  <a:pt x="54066" y="3198166"/>
                </a:lnTo>
                <a:lnTo>
                  <a:pt x="59893" y="3181568"/>
                </a:lnTo>
                <a:cubicBezTo>
                  <a:pt x="95562" y="3088781"/>
                  <a:pt x="138958" y="3020054"/>
                  <a:pt x="182871" y="3024678"/>
                </a:cubicBezTo>
                <a:cubicBezTo>
                  <a:pt x="138662" y="2798901"/>
                  <a:pt x="138662" y="2798901"/>
                  <a:pt x="305944" y="2810127"/>
                </a:cubicBezTo>
                <a:cubicBezTo>
                  <a:pt x="246290" y="2658988"/>
                  <a:pt x="247386" y="2624324"/>
                  <a:pt x="326259" y="2596949"/>
                </a:cubicBezTo>
                <a:cubicBezTo>
                  <a:pt x="402195" y="2570407"/>
                  <a:pt x="485357" y="2575904"/>
                  <a:pt x="556280" y="2524080"/>
                </a:cubicBezTo>
                <a:cubicBezTo>
                  <a:pt x="498302" y="2335317"/>
                  <a:pt x="486850" y="2130710"/>
                  <a:pt x="358274" y="2014028"/>
                </a:cubicBezTo>
                <a:cubicBezTo>
                  <a:pt x="338015" y="1995898"/>
                  <a:pt x="325730" y="1940125"/>
                  <a:pt x="340119" y="1914129"/>
                </a:cubicBezTo>
                <a:cubicBezTo>
                  <a:pt x="391157" y="1817105"/>
                  <a:pt x="329468" y="1592503"/>
                  <a:pt x="478258" y="1606217"/>
                </a:cubicBezTo>
                <a:cubicBezTo>
                  <a:pt x="496627" y="1607581"/>
                  <a:pt x="514137" y="1590108"/>
                  <a:pt x="500664" y="1556554"/>
                </a:cubicBezTo>
                <a:cubicBezTo>
                  <a:pt x="454384" y="1442049"/>
                  <a:pt x="514266" y="1463610"/>
                  <a:pt x="551219" y="1459414"/>
                </a:cubicBezTo>
                <a:cubicBezTo>
                  <a:pt x="595940" y="1454776"/>
                  <a:pt x="644530" y="1511622"/>
                  <a:pt x="687152" y="1466109"/>
                </a:cubicBezTo>
                <a:cubicBezTo>
                  <a:pt x="679388" y="1405223"/>
                  <a:pt x="643786" y="1397333"/>
                  <a:pt x="619370" y="1372761"/>
                </a:cubicBezTo>
                <a:cubicBezTo>
                  <a:pt x="548020" y="1300280"/>
                  <a:pt x="490448" y="1221065"/>
                  <a:pt x="491520" y="1080052"/>
                </a:cubicBezTo>
                <a:cubicBezTo>
                  <a:pt x="492222" y="966113"/>
                  <a:pt x="487698" y="864105"/>
                  <a:pt x="589761" y="854014"/>
                </a:cubicBezTo>
                <a:cubicBezTo>
                  <a:pt x="605798" y="852486"/>
                  <a:pt x="614435" y="839840"/>
                  <a:pt x="617929" y="821285"/>
                </a:cubicBezTo>
                <a:cubicBezTo>
                  <a:pt x="606975" y="799992"/>
                  <a:pt x="596528" y="778040"/>
                  <a:pt x="583503" y="760897"/>
                </a:cubicBezTo>
                <a:cubicBezTo>
                  <a:pt x="539748" y="704450"/>
                  <a:pt x="526482" y="633687"/>
                  <a:pt x="515241" y="560313"/>
                </a:cubicBezTo>
                <a:cubicBezTo>
                  <a:pt x="508001" y="513531"/>
                  <a:pt x="499292" y="467166"/>
                  <a:pt x="480798" y="423850"/>
                </a:cubicBezTo>
                <a:cubicBezTo>
                  <a:pt x="469533" y="397046"/>
                  <a:pt x="455191" y="375704"/>
                  <a:pt x="436755" y="361124"/>
                </a:cubicBezTo>
                <a:cubicBezTo>
                  <a:pt x="420701" y="347903"/>
                  <a:pt x="416284" y="334407"/>
                  <a:pt x="428051" y="314763"/>
                </a:cubicBezTo>
                <a:cubicBezTo>
                  <a:pt x="461326" y="258432"/>
                  <a:pt x="476043" y="191375"/>
                  <a:pt x="457954" y="104693"/>
                </a:cubicBezTo>
                <a:cubicBezTo>
                  <a:pt x="452484" y="78523"/>
                  <a:pt x="457495" y="58007"/>
                  <a:pt x="472694" y="52392"/>
                </a:cubicBezTo>
                <a:cubicBezTo>
                  <a:pt x="488509" y="46345"/>
                  <a:pt x="501512" y="36363"/>
                  <a:pt x="512572" y="2368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442612EE-61EC-4115-95D6-0B9431A8BB45}"/>
              </a:ext>
            </a:extLst>
          </p:cNvPr>
          <p:cNvGraphicFramePr>
            <a:graphicFrameLocks noGrp="1"/>
          </p:cNvGraphicFramePr>
          <p:nvPr>
            <p:ph idx="1"/>
            <p:extLst>
              <p:ext uri="{D42A27DB-BD31-4B8C-83A1-F6EECF244321}">
                <p14:modId xmlns:p14="http://schemas.microsoft.com/office/powerpoint/2010/main" val="1630932313"/>
              </p:ext>
            </p:extLst>
          </p:nvPr>
        </p:nvGraphicFramePr>
        <p:xfrm>
          <a:off x="5550568" y="713312"/>
          <a:ext cx="5803231" cy="5494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258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A25AB11-636C-4D01-99BC-13622402826D}"/>
              </a:ext>
            </a:extLst>
          </p:cNvPr>
          <p:cNvSpPr>
            <a:spLocks noGrp="1"/>
          </p:cNvSpPr>
          <p:nvPr>
            <p:ph type="title"/>
          </p:nvPr>
        </p:nvSpPr>
        <p:spPr>
          <a:xfrm>
            <a:off x="838201" y="643467"/>
            <a:ext cx="3888526" cy="1800526"/>
          </a:xfrm>
        </p:spPr>
        <p:txBody>
          <a:bodyPr>
            <a:normAutofit/>
          </a:bodyPr>
          <a:lstStyle/>
          <a:p>
            <a:r>
              <a:rPr lang="en-US" dirty="0"/>
              <a:t>Screenshot 1</a:t>
            </a:r>
          </a:p>
        </p:txBody>
      </p:sp>
      <p:sp>
        <p:nvSpPr>
          <p:cNvPr id="3" name="Content Placeholder 2">
            <a:extLst>
              <a:ext uri="{FF2B5EF4-FFF2-40B4-BE49-F238E27FC236}">
                <a16:creationId xmlns:a16="http://schemas.microsoft.com/office/drawing/2014/main" id="{A7ACE426-85FE-4905-B665-306B5DCF2D73}"/>
              </a:ext>
            </a:extLst>
          </p:cNvPr>
          <p:cNvSpPr>
            <a:spLocks noGrp="1"/>
          </p:cNvSpPr>
          <p:nvPr>
            <p:ph idx="1"/>
          </p:nvPr>
        </p:nvSpPr>
        <p:spPr>
          <a:xfrm>
            <a:off x="838201" y="2623381"/>
            <a:ext cx="3888528" cy="3553581"/>
          </a:xfrm>
        </p:spPr>
        <p:txBody>
          <a:bodyPr>
            <a:normAutofit/>
          </a:bodyPr>
          <a:lstStyle/>
          <a:p>
            <a:r>
              <a:rPr lang="en-US" sz="2000"/>
              <a:t>Initial pop-up</a:t>
            </a:r>
          </a:p>
          <a:p>
            <a:pPr marL="0" indent="0">
              <a:buNone/>
            </a:pPr>
            <a:endParaRPr lang="en-US" sz="2000"/>
          </a:p>
        </p:txBody>
      </p:sp>
      <p:pic>
        <p:nvPicPr>
          <p:cNvPr id="5" name="Picture 4" descr="A screen shot of a computer&#10;&#10;Description automatically generated">
            <a:extLst>
              <a:ext uri="{FF2B5EF4-FFF2-40B4-BE49-F238E27FC236}">
                <a16:creationId xmlns:a16="http://schemas.microsoft.com/office/drawing/2014/main" id="{9DEF1DCD-B8A7-4F45-97E8-4725066B5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3950" y="876300"/>
            <a:ext cx="6614583" cy="5038725"/>
          </a:xfrm>
          <a:prstGeom prst="rect">
            <a:avLst/>
          </a:prstGeom>
        </p:spPr>
      </p:pic>
    </p:spTree>
    <p:extLst>
      <p:ext uri="{BB962C8B-B14F-4D97-AF65-F5344CB8AC3E}">
        <p14:creationId xmlns:p14="http://schemas.microsoft.com/office/powerpoint/2010/main" val="3054878391"/>
      </p:ext>
    </p:extLst>
  </p:cSld>
  <p:clrMapOvr>
    <a:masterClrMapping/>
  </p:clrMapOvr>
</p:sld>
</file>

<file path=ppt/theme/theme1.xml><?xml version="1.0" encoding="utf-8"?>
<a:theme xmlns:a="http://schemas.openxmlformats.org/drawingml/2006/main" name="BrushVTI">
  <a:themeElements>
    <a:clrScheme name="AnalogousFromLightSeedRightStep">
      <a:dk1>
        <a:srgbClr val="000000"/>
      </a:dk1>
      <a:lt1>
        <a:srgbClr val="FFFFFF"/>
      </a:lt1>
      <a:dk2>
        <a:srgbClr val="242A41"/>
      </a:dk2>
      <a:lt2>
        <a:srgbClr val="E8E2E4"/>
      </a:lt2>
      <a:accent1>
        <a:srgbClr val="80AA9E"/>
      </a:accent1>
      <a:accent2>
        <a:srgbClr val="77A7AE"/>
      </a:accent2>
      <a:accent3>
        <a:srgbClr val="8BA3C0"/>
      </a:accent3>
      <a:accent4>
        <a:srgbClr val="7F81BA"/>
      </a:accent4>
      <a:accent5>
        <a:srgbClr val="A896C6"/>
      </a:accent5>
      <a:accent6>
        <a:srgbClr val="AE7FBA"/>
      </a:accent6>
      <a:hlink>
        <a:srgbClr val="AE697D"/>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0</TotalTime>
  <Words>435</Words>
  <Application>Microsoft Office PowerPoint</Application>
  <PresentationFormat>Widescreen</PresentationFormat>
  <Paragraphs>42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Narrow</vt:lpstr>
      <vt:lpstr>Century Gothic</vt:lpstr>
      <vt:lpstr>Elephant</vt:lpstr>
      <vt:lpstr>BrushVTI</vt:lpstr>
      <vt:lpstr>PATH FINDING VISUALISATION </vt:lpstr>
      <vt:lpstr>What the project is about</vt:lpstr>
      <vt:lpstr>How it works</vt:lpstr>
      <vt:lpstr>How it works       ….contd</vt:lpstr>
      <vt:lpstr>How it works      ….contd</vt:lpstr>
      <vt:lpstr>Algorithm used</vt:lpstr>
      <vt:lpstr>Libraries used</vt:lpstr>
      <vt:lpstr>Installing Libraries </vt:lpstr>
      <vt:lpstr>Screenshot 1</vt:lpstr>
      <vt:lpstr>Screenshot 2</vt:lpstr>
      <vt:lpstr>Screenshot 3</vt:lpstr>
      <vt:lpstr>Screenshot 4</vt:lpstr>
      <vt:lpstr>DEMO YOUTUBE LINK: https://youtu.be/nSMqJwcPlEE </vt:lpstr>
      <vt:lpstr>CODE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 FINDING VISUALISATION </dc:title>
  <dc:creator>shiva kommareddy</dc:creator>
  <cp:lastModifiedBy>shiva kommareddy</cp:lastModifiedBy>
  <cp:revision>1</cp:revision>
  <dcterms:created xsi:type="dcterms:W3CDTF">2020-05-20T16:16:39Z</dcterms:created>
  <dcterms:modified xsi:type="dcterms:W3CDTF">2020-05-20T16:16:51Z</dcterms:modified>
</cp:coreProperties>
</file>