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63" d="100"/>
          <a:sy n="63" d="100"/>
        </p:scale>
        <p:origin x="8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7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6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7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1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424936" cy="2088232"/>
          </a:xfrm>
        </p:spPr>
        <p:txBody>
          <a:bodyPr>
            <a:normAutofit/>
          </a:bodyPr>
          <a:lstStyle/>
          <a:p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ОПЕРАЦИОННЫЙ СИСТЕМ 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ЛАБОРАТОРНая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рАБОТА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1 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54442" y="61586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ПРЕЗЕНТАЦИЯ О МЕНЯ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Сирики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иностраный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студент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 Д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ивуара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учусь в группе НФИБД-01-20  в Российский Университет Дружбы Народов (РУДН)</a:t>
            </a:r>
            <a:endParaRPr lang="ru-RU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C2F3D-A973-4C8A-8A86-2F44E443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cap="none" dirty="0"/>
              <a:t>выполнял эту лабораторной работу чтобы имел </a:t>
            </a:r>
            <a:endParaRPr lang="en-US" cap="none" dirty="0"/>
          </a:p>
          <a:p>
            <a:pPr marL="0" indent="0">
              <a:buNone/>
            </a:pPr>
            <a:r>
              <a:rPr lang="ru-RU" cap="none" dirty="0"/>
              <a:t>Установить и  знать конфигурацию операционной системы на виртуальную машину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Познакомиться с операционной системой </a:t>
            </a:r>
            <a:r>
              <a:rPr lang="ru-RU" dirty="0" err="1"/>
              <a:t>Linux</a:t>
            </a:r>
            <a:r>
              <a:rPr lang="ru-RU" dirty="0"/>
              <a:t>, получить практические навыки работы с консолью и некоторыми графическими менеджерами рабочих столов операционной системы.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425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72816"/>
            <a:ext cx="8279158" cy="4466666"/>
          </a:xfrm>
        </p:spPr>
        <p:txBody>
          <a:bodyPr/>
          <a:lstStyle/>
          <a:p>
            <a:r>
              <a:rPr lang="ru-RU" cap="none" dirty="0"/>
              <a:t>Я установил </a:t>
            </a:r>
            <a:r>
              <a:rPr lang="ru-RU" cap="none" dirty="0" err="1"/>
              <a:t>линус</a:t>
            </a:r>
            <a:r>
              <a:rPr lang="ru-RU" cap="none" dirty="0"/>
              <a:t> на </a:t>
            </a:r>
            <a:r>
              <a:rPr lang="ru-RU" cap="none" dirty="0" err="1"/>
              <a:t>витуалном</a:t>
            </a:r>
            <a:r>
              <a:rPr lang="ru-RU" cap="none" dirty="0"/>
              <a:t> машине .</a:t>
            </a:r>
            <a:endParaRPr lang="en-US" cap="none" dirty="0"/>
          </a:p>
          <a:p>
            <a:endParaRPr lang="ru-RU" cap="none" dirty="0"/>
          </a:p>
          <a:p>
            <a:endParaRPr lang="ru-RU" cap="non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3CCC70-139B-405B-ADE5-11901DD8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14695"/>
            <a:ext cx="7991124" cy="378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0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работы приобрела практические навыки установки операционной системы на виртуальную машину, настройки минимально необходимых для дальнейшей работы сервисов. Также научилась пользоваться консолью в целях получения информации об установленном ос. Вспомнила необходимые для работы с терминалом линукса команды.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392</TotalTime>
  <Words>139</Words>
  <Application>Microsoft Office PowerPoint</Application>
  <PresentationFormat>Affichage à l'écran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Ronds dans l’eau</vt:lpstr>
      <vt:lpstr>ОПЕРАЦИОННЫЙ СИСТЕМ  ЛАБОРАТОРНая рАБОТА 1  </vt:lpstr>
      <vt:lpstr>ПРЕЗЕНТАЦИЯ О МЕНЯ </vt:lpstr>
      <vt:lpstr>Прагматика выполнения лабораторной работы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 проекта</dc:title>
  <dc:creator>SKONE</dc:creator>
  <cp:lastModifiedBy>SKONE</cp:lastModifiedBy>
  <cp:revision>19</cp:revision>
  <dcterms:modified xsi:type="dcterms:W3CDTF">2021-05-01T13:35:17Z</dcterms:modified>
</cp:coreProperties>
</file>