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9" r:id="rId4"/>
    <p:sldId id="257" r:id="rId5"/>
    <p:sldId id="264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63" d="100"/>
          <a:sy n="63" d="100"/>
        </p:scale>
        <p:origin x="9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7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29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5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49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7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62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6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7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15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54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5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1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29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8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45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32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9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1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8424936" cy="2088232"/>
          </a:xfrm>
        </p:spPr>
        <p:txBody>
          <a:bodyPr>
            <a:normAutofit/>
          </a:bodyPr>
          <a:lstStyle/>
          <a:p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ОПЕРАЦИЩННЫ</a:t>
            </a:r>
            <a:r>
              <a:rPr lang="ru-RU" baseline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 СИСТЕМ </a:t>
            </a:r>
            <a:r>
              <a:rPr lang="ru-RU" dirty="0" err="1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ЛАБОРАТОРНая</a:t>
            </a:r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рАБОТА</a:t>
            </a:r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 2</a:t>
            </a:r>
            <a:br>
              <a:rPr lang="ru-RU" dirty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54442" y="61586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 2021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ПРЕЗЕНТАЦИЯ О МЕНЯ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коне </a:t>
            </a:r>
            <a:r>
              <a:rPr lang="ru-RU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Сирики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иностраный</a:t>
            </a:r>
            <a:r>
              <a:rPr lang="ru-RU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студент 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Кот Д </a:t>
            </a:r>
            <a:r>
              <a:rPr lang="ru-RU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ивуара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учусь в группе НФИБД-01-20  в Российский Университет Дружбы Народов (РУДН)</a:t>
            </a:r>
            <a:endParaRPr lang="ru-RU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Прагматика выполнения лабораторной работы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FC2F3D-A973-4C8A-8A86-2F44E443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</a:t>
            </a:r>
            <a:r>
              <a:rPr lang="ru-RU" cap="none" dirty="0"/>
              <a:t>выполнял эту лабораторной работу чтобы имел знанию про Управление версиями</a:t>
            </a:r>
            <a:r>
              <a:rPr lang="en-US" cap="none" dirty="0"/>
              <a:t>, </a:t>
            </a:r>
            <a:r>
              <a:rPr lang="ru-RU" cap="none" dirty="0"/>
              <a:t>как он устроен и работа с ним как идёт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идеологию и применение средств контроля версий.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772816"/>
            <a:ext cx="7271046" cy="4018385"/>
          </a:xfrm>
        </p:spPr>
        <p:txBody>
          <a:bodyPr/>
          <a:lstStyle/>
          <a:p>
            <a:r>
              <a:rPr lang="ru-RU" cap="none" dirty="0"/>
              <a:t>Мы добавили файлы которые я хотели на сайте </a:t>
            </a:r>
            <a:r>
              <a:rPr lang="en-US" cap="none" dirty="0"/>
              <a:t>github.com, </a:t>
            </a:r>
            <a:r>
              <a:rPr lang="ru-RU" cap="none" dirty="0"/>
              <a:t>тогда я могу сказать что наш задача выполнения</a:t>
            </a:r>
          </a:p>
          <a:p>
            <a:endParaRPr lang="ru-RU" cap="non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8C6974-1400-4E1C-9ED4-FFC809DE7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83"/>
          <a:stretch/>
        </p:blipFill>
        <p:spPr>
          <a:xfrm>
            <a:off x="1475656" y="2575387"/>
            <a:ext cx="7128792" cy="3215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изучил идеологию и применение средств контроля версий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755</TotalTime>
  <Words>109</Words>
  <Application>Microsoft Office PowerPoint</Application>
  <PresentationFormat>Affichage à l'écran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Ronds dans l’eau</vt:lpstr>
      <vt:lpstr>ОПЕРАЦИЩННЫ СИСТЕМ ЛАБОРАТОРНая рАБОТА 2 </vt:lpstr>
      <vt:lpstr>ПРЕЗЕНТАЦИЯ О МЕНЯ </vt:lpstr>
      <vt:lpstr>Прагматика выполнения лабораторной работы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 проекта</dc:title>
  <dc:creator>SKONE</dc:creator>
  <cp:lastModifiedBy>SKONE</cp:lastModifiedBy>
  <cp:revision>18</cp:revision>
  <dcterms:modified xsi:type="dcterms:W3CDTF">2021-05-01T20:41:44Z</dcterms:modified>
</cp:coreProperties>
</file>