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9" r:id="rId4"/>
    <p:sldId id="257" r:id="rId5"/>
    <p:sldId id="264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>
      <p:cViewPr varScale="1">
        <p:scale>
          <a:sx n="63" d="100"/>
          <a:sy n="63" d="100"/>
        </p:scale>
        <p:origin x="8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7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29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155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49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179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162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660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276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015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2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54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35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1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29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82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45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32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19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21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132856"/>
            <a:ext cx="8424936" cy="2088232"/>
          </a:xfrm>
        </p:spPr>
        <p:txBody>
          <a:bodyPr>
            <a:normAutofit/>
          </a:bodyPr>
          <a:lstStyle/>
          <a:p>
            <a:r>
              <a:rPr lang="ru-RU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666666"/>
                </a:solidFill>
                <a:latin typeface="Arial" panose="020B0604020202020204" pitchFamily="34" charset="0"/>
              </a:rPr>
              <a:t>ОПЕРАЦИОННЫЙ СИСТЕМ </a:t>
            </a:r>
            <a:r>
              <a:rPr lang="ru-RU" dirty="0" err="1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666666"/>
                </a:solidFill>
                <a:latin typeface="Arial" panose="020B0604020202020204" pitchFamily="34" charset="0"/>
              </a:rPr>
              <a:t>ЛАБОРАТОРНая</a:t>
            </a:r>
            <a:r>
              <a:rPr lang="ru-RU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666666"/>
                </a:solidFill>
                <a:latin typeface="Arial" panose="020B0604020202020204" pitchFamily="34" charset="0"/>
              </a:rPr>
              <a:t>рАБОТА</a:t>
            </a:r>
            <a:r>
              <a:rPr lang="ru-RU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666666"/>
                </a:solidFill>
                <a:latin typeface="Arial" panose="020B0604020202020204" pitchFamily="34" charset="0"/>
              </a:rPr>
              <a:t> 4</a:t>
            </a:r>
            <a:br>
              <a:rPr lang="ru-RU" dirty="0"/>
            </a:b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54442" y="615863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Москва 2021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ПРЕЗЕНТАЦИЯ О МЕНЯ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</a:t>
            </a:r>
            <a:r>
              <a:rPr lang="ru-RU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коне </a:t>
            </a:r>
            <a:r>
              <a:rPr lang="ru-RU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Сирики</a:t>
            </a:r>
            <a:r>
              <a:rPr lang="ru-RU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иностраный</a:t>
            </a:r>
            <a:r>
              <a:rPr lang="ru-RU" sz="1800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студент </a:t>
            </a:r>
            <a:r>
              <a:rPr lang="ru-RU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Кот Д </a:t>
            </a:r>
            <a:r>
              <a:rPr lang="ru-RU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ивуара</a:t>
            </a:r>
            <a:r>
              <a:rPr lang="ru-RU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учусь в группе НФИБД-01-20  в Российский Университет Дружбы Народов (РУДН)</a:t>
            </a:r>
            <a:endParaRPr lang="ru-RU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Прагматика выполнения лабораторной работы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FC2F3D-A973-4C8A-8A86-2F44E4431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</a:t>
            </a:r>
            <a:r>
              <a:rPr lang="ru-RU" cap="none" dirty="0"/>
              <a:t>выполнял эту лабораторной работу чтобы   </a:t>
            </a:r>
            <a:r>
              <a:rPr lang="ru-RU" sz="2000" i="0" kern="1200" cap="none" baseline="0" dirty="0">
                <a:solidFill>
                  <a:schemeClr val="tx1"/>
                </a:solidFill>
                <a:effectLst/>
              </a:rPr>
              <a:t>знакомство с операционной системой </a:t>
            </a:r>
            <a:r>
              <a:rPr lang="ru-RU" sz="2000" i="0" kern="1200" cap="none" baseline="0" dirty="0" err="1">
                <a:solidFill>
                  <a:schemeClr val="tx1"/>
                </a:solidFill>
                <a:effectLst/>
              </a:rPr>
              <a:t>linux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выполнения лабораторной работы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Познакомиться с операционной системой </a:t>
            </a:r>
            <a:r>
              <a:rPr lang="ru-RU" dirty="0" err="1"/>
              <a:t>Linux</a:t>
            </a:r>
            <a:r>
              <a:rPr lang="ru-RU" dirty="0"/>
              <a:t>, получить практические навыки работы с консолью и некоторыми графическими менеджерами рабочих столов операционной системы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выполнения лабораторной работы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87624" y="1772816"/>
            <a:ext cx="7271046" cy="4018385"/>
          </a:xfrm>
        </p:spPr>
        <p:txBody>
          <a:bodyPr/>
          <a:lstStyle/>
          <a:p>
            <a:r>
              <a:rPr lang="ru-RU" cap="none" dirty="0"/>
              <a:t>Я </a:t>
            </a:r>
            <a:r>
              <a:rPr lang="ru-RU" dirty="0"/>
              <a:t>Знакомство с операционной системой </a:t>
            </a:r>
            <a:r>
              <a:rPr lang="ru-RU" dirty="0" err="1"/>
              <a:t>Linux</a:t>
            </a:r>
            <a:endParaRPr lang="ru-RU" cap="none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FB47DDA-3E79-4B11-955B-7D59E7B4A6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00716"/>
            <a:ext cx="3240360" cy="240840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5EA2AE2-5945-4FD5-81D3-31F69B5214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168488"/>
            <a:ext cx="3024336" cy="23406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8911390-370E-4E23-A058-FF409489F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01480"/>
            <a:ext cx="3384376" cy="173076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E45F0F6-69F6-490A-BA23-A69EED37D7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624" y="4643306"/>
            <a:ext cx="2808312" cy="178893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9831958-E8A4-4AB5-9649-64731385FA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214695"/>
            <a:ext cx="2204510" cy="42175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выполнения лабораторной работы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kern="1200" cap="all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Познакомился с операционной системой </a:t>
            </a:r>
            <a:r>
              <a:rPr lang="ru-RU" sz="2000" kern="1200" cap="all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ru-RU" sz="2000" kern="1200" cap="all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получил практические навыки работы с консолью и некоторыми графическими менеджерами рабочих столов операционной системы</a:t>
            </a:r>
            <a:r>
              <a:rPr lang="ru-RU" sz="2000" b="1" kern="1200" cap="all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387</TotalTime>
  <Words>111</Words>
  <Application>Microsoft Office PowerPoint</Application>
  <PresentationFormat>Affichage à l'écran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Tw Cen MT</vt:lpstr>
      <vt:lpstr>Ronds dans l’eau</vt:lpstr>
      <vt:lpstr>ОПЕРАЦИОННЫЙ СИСТЕМ ЛАБОРАТОРНая рАБОТА 4 </vt:lpstr>
      <vt:lpstr>ПРЕЗЕНТАЦИЯ О МЕНЯ </vt:lpstr>
      <vt:lpstr>Прагматика выполнения лабораторной работы</vt:lpstr>
      <vt:lpstr>Цель выполнения лабораторной работы </vt:lpstr>
      <vt:lpstr>Задачи выполнения лабораторной работы </vt:lpstr>
      <vt:lpstr>Результаты выполнения лабораторной работы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 проекта</dc:title>
  <dc:creator>SKONE</dc:creator>
  <cp:lastModifiedBy>SKONE</cp:lastModifiedBy>
  <cp:revision>18</cp:revision>
  <dcterms:modified xsi:type="dcterms:W3CDTF">2021-05-01T13:55:40Z</dcterms:modified>
</cp:coreProperties>
</file>