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63" d="100"/>
          <a:sy n="63" d="100"/>
        </p:scale>
        <p:origin x="8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7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6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7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1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424936" cy="2232248"/>
          </a:xfrm>
        </p:spPr>
        <p:txBody>
          <a:bodyPr>
            <a:normAutofit/>
          </a:bodyPr>
          <a:lstStyle/>
          <a:p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ОПЕРАЦИОННЫЙ СИСТЕМ 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ЛАБОРАТОРНая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рАБОТА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6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54442" y="61586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ПРЕЗЕНТАЦИЯ О МЕНЯ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Сирики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иностраный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студент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 Д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ивуара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учусь в группе НФИБД-01-20  в Российский Университет Дружбы Народов (РУДН)</a:t>
            </a:r>
            <a:endParaRPr lang="ru-RU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C2F3D-A973-4C8A-8A86-2F44E443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cap="none" dirty="0"/>
              <a:t>выполнял эту лабораторной работу чтобы узнать как анализировать  файловой структуры UNIX. Команды для работы с файлами и каталогами</a:t>
            </a:r>
            <a:endParaRPr lang="en-US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0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Ознакомление с файловой системой </a:t>
            </a:r>
            <a:r>
              <a:rPr lang="ru-RU" sz="2000" kern="1200" cap="all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20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425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72816"/>
            <a:ext cx="8279158" cy="4466666"/>
          </a:xfrm>
        </p:spPr>
        <p:txBody>
          <a:bodyPr/>
          <a:lstStyle/>
          <a:p>
            <a:r>
              <a:rPr lang="ru-RU" dirty="0"/>
              <a:t>Я Ознакомился с файловой системой </a:t>
            </a:r>
            <a:r>
              <a:rPr lang="ru-RU" dirty="0" err="1"/>
              <a:t>Linux</a:t>
            </a:r>
            <a:r>
              <a:rPr lang="ru-RU" dirty="0"/>
              <a:t>, её структурой, именами и содержанием каталогов</a:t>
            </a:r>
            <a:endParaRPr lang="en-US" cap="none" dirty="0"/>
          </a:p>
          <a:p>
            <a:endParaRPr lang="ru-RU" cap="none" dirty="0"/>
          </a:p>
          <a:p>
            <a:endParaRPr lang="ru-RU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26F168-A29D-4D15-9D53-D2B5DB1D0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6" r="24012" b="13582"/>
          <a:stretch/>
        </p:blipFill>
        <p:spPr>
          <a:xfrm>
            <a:off x="323528" y="2471102"/>
            <a:ext cx="2734542" cy="37683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732BA2-02BB-407E-A974-38852974C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1" b="10781"/>
          <a:stretch/>
        </p:blipFill>
        <p:spPr>
          <a:xfrm>
            <a:off x="3061596" y="2339067"/>
            <a:ext cx="3024336" cy="40324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7D659A-B17C-448C-987D-B5810EC0C2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6" b="10803"/>
          <a:stretch/>
        </p:blipFill>
        <p:spPr>
          <a:xfrm>
            <a:off x="6065324" y="2460204"/>
            <a:ext cx="3024336" cy="3911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Ознакомился с файловой системой </a:t>
            </a:r>
            <a:r>
              <a:rPr lang="ru-RU" dirty="0" err="1"/>
              <a:t>Linux</a:t>
            </a:r>
            <a:r>
              <a:rPr lang="ru-RU" dirty="0"/>
              <a:t>, её структурой, именами и содержанием каталогов. Приобрела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410</TotalTime>
  <Words>173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Ronds dans l’eau</vt:lpstr>
      <vt:lpstr>ОПЕРАЦИОННЫЙ СИСТЕМ  ЛАБОРАТОРНая рАБОТА 6 </vt:lpstr>
      <vt:lpstr>ПРЕЗЕНТАЦИЯ О МЕНЯ </vt:lpstr>
      <vt:lpstr>Прагматика выполнения лабораторной работы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 проекта</dc:title>
  <dc:creator>SKONE</dc:creator>
  <cp:lastModifiedBy>SKONE</cp:lastModifiedBy>
  <cp:revision>22</cp:revision>
  <dcterms:modified xsi:type="dcterms:W3CDTF">2021-05-05T15:32:05Z</dcterms:modified>
</cp:coreProperties>
</file>