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9" r:id="rId4"/>
    <p:sldId id="257" r:id="rId5"/>
    <p:sldId id="264" r:id="rId6"/>
    <p:sldId id="25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63" d="100"/>
          <a:sy n="63" d="100"/>
        </p:scale>
        <p:origin x="8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9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9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7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6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6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76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1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2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29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2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424936" cy="2088232"/>
          </a:xfrm>
        </p:spPr>
        <p:txBody>
          <a:bodyPr>
            <a:normAutofit/>
          </a:bodyPr>
          <a:lstStyle/>
          <a:p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ОПЕРАЦИОННЫЙ СИСТЕМ 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ЛАБОРАТОРНая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рАБОТА</a:t>
            </a:r>
            <a:r>
              <a:rPr lang="ru-RU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solidFill>
                  <a:srgbClr val="666666"/>
                </a:solidFill>
                <a:latin typeface="Arial" panose="020B0604020202020204" pitchFamily="34" charset="0"/>
              </a:rPr>
              <a:t> 7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54442" y="61586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ПРЕЗЕНТАЦИЯ О МЕНЯ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Сирики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иностраный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студент 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Кот Д </a:t>
            </a:r>
            <a:r>
              <a:rPr lang="ru-RU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ивуара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учусь в группе НФИБД-01-20  в Российский Университет Дружбы Народов (РУДН)</a:t>
            </a:r>
            <a:endParaRPr lang="ru-RU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Прагматика выполнения лабораторной работы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FC2F3D-A973-4C8A-8A86-2F44E443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cap="none" dirty="0"/>
              <a:t>выполнял эту лабораторной работу чтобы имел</a:t>
            </a:r>
            <a:r>
              <a:rPr lang="en-US" cap="none" dirty="0"/>
              <a:t> </a:t>
            </a:r>
            <a:r>
              <a:rPr lang="ru-RU" cap="none" dirty="0"/>
              <a:t>как поиск файлов</a:t>
            </a:r>
            <a:r>
              <a:rPr lang="en-US" cap="none" dirty="0"/>
              <a:t>, </a:t>
            </a:r>
            <a:r>
              <a:rPr lang="ru-RU" cap="none" dirty="0"/>
              <a:t> перенаправление ввода-вывода</a:t>
            </a:r>
            <a:r>
              <a:rPr lang="en-US" cap="none" dirty="0"/>
              <a:t> </a:t>
            </a:r>
            <a:r>
              <a:rPr lang="ru-RU" cap="none" dirty="0"/>
              <a:t>и просмотр запущенных процессов</a:t>
            </a:r>
            <a:endParaRPr lang="en-US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 инструментами поиска файлов и фильтрации текстовых данных. Приобретение практических навыков: по управлению процессами (и заданиями), по проверке использования диска и обслуживанию файловых систем.</a:t>
            </a:r>
          </a:p>
          <a:p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425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Задачи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772816"/>
            <a:ext cx="8279158" cy="4466666"/>
          </a:xfrm>
        </p:spPr>
        <p:txBody>
          <a:bodyPr/>
          <a:lstStyle/>
          <a:p>
            <a:r>
              <a:rPr lang="ru-RU" cap="none" dirty="0"/>
              <a:t>Я научил как  поиск файлов  </a:t>
            </a:r>
            <a:r>
              <a:rPr lang="en-US" cap="none" dirty="0"/>
              <a:t>, </a:t>
            </a:r>
            <a:r>
              <a:rPr lang="ru-RU" cap="none" dirty="0"/>
              <a:t>перенаправление ввода-вывода и просмотр запущенных процессов</a:t>
            </a:r>
            <a:endParaRPr lang="en-US" cap="none" dirty="0"/>
          </a:p>
          <a:p>
            <a:endParaRPr lang="ru-RU" cap="none" dirty="0"/>
          </a:p>
          <a:p>
            <a:endParaRPr lang="ru-RU" cap="non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9F57B2-53F1-48CD-845C-3027C9F6F3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r="45217" b="19727"/>
          <a:stretch/>
        </p:blipFill>
        <p:spPr bwMode="auto">
          <a:xfrm>
            <a:off x="372808" y="2708921"/>
            <a:ext cx="3334743" cy="389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BADD20-F4BC-48CA-A26E-A65FB9CB41D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8" r="9110" b="8654"/>
          <a:stretch/>
        </p:blipFill>
        <p:spPr bwMode="auto">
          <a:xfrm>
            <a:off x="3900847" y="2708921"/>
            <a:ext cx="4919625" cy="389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лабораторной работы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Ознакомился с инструментами поиска файлов и фильтрации текстовых данных. Приобрел практические навыки по управлению процессами (и заданиями), по проверке использования диска и обслуживанию файловых систем.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08B45F1-FD0F-4A0B-A61B-59D2F82054A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b="1" dirty="0">
                <a:solidFill>
                  <a:schemeClr val="bg2"/>
                </a:solidFill>
                <a:latin typeface="+mj-lt"/>
              </a:rPr>
              <a:t>СПАСИБО ЗА ВНИМАНИЕ</a:t>
            </a:r>
            <a:r>
              <a:rPr lang="en-US" sz="6600" b="1" dirty="0">
                <a:solidFill>
                  <a:schemeClr val="bg2"/>
                </a:solidFill>
                <a:latin typeface="+mj-lt"/>
              </a:rPr>
              <a:t>…</a:t>
            </a:r>
            <a:r>
              <a:rPr lang="fr-FR" sz="6600" b="1" dirty="0">
                <a:solidFill>
                  <a:schemeClr val="bg2"/>
                </a:solidFill>
                <a:latin typeface="+mj-lt"/>
              </a:rPr>
              <a:t>!!!</a:t>
            </a:r>
            <a:endParaRPr lang="ru-RU" sz="6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454076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421</TotalTime>
  <Words>147</Words>
  <Application>Microsoft Office PowerPoint</Application>
  <PresentationFormat>Affichage à l'écran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Ronds dans l’eau</vt:lpstr>
      <vt:lpstr>ОПЕРАЦИОННЫЙ СИСТЕМ  ЛАБОРАТОРНая рАБОТА 7 </vt:lpstr>
      <vt:lpstr>ПРЕЗЕНТАЦИЯ О МЕНЯ </vt:lpstr>
      <vt:lpstr>Прагматика выполнения лабораторной работы</vt:lpstr>
      <vt:lpstr>Цель выполнения лабораторной работы </vt:lpstr>
      <vt:lpstr>Задачи выполнения лабораторной работы </vt:lpstr>
      <vt:lpstr>Результаты выполнения лабораторной работы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 проекта</dc:title>
  <dc:creator>SKONE</dc:creator>
  <cp:lastModifiedBy>SKONE</cp:lastModifiedBy>
  <cp:revision>23</cp:revision>
  <dcterms:modified xsi:type="dcterms:W3CDTF">2021-05-09T14:44:18Z</dcterms:modified>
</cp:coreProperties>
</file>