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57" r:id="rId4"/>
    <p:sldId id="261" r:id="rId5"/>
    <p:sldId id="291" r:id="rId6"/>
    <p:sldId id="286" r:id="rId7"/>
    <p:sldId id="290" r:id="rId8"/>
    <p:sldId id="292" r:id="rId9"/>
    <p:sldId id="262" r:id="rId10"/>
    <p:sldId id="289" r:id="rId11"/>
    <p:sldId id="270" r:id="rId12"/>
    <p:sldId id="284" r:id="rId13"/>
    <p:sldId id="293" r:id="rId14"/>
    <p:sldId id="287" r:id="rId15"/>
    <p:sldId id="285" r:id="rId16"/>
    <p:sldId id="288" r:id="rId17"/>
    <p:sldId id="295" r:id="rId18"/>
    <p:sldId id="296" r:id="rId19"/>
    <p:sldId id="299" r:id="rId20"/>
    <p:sldId id="300" r:id="rId21"/>
    <p:sldId id="298" r:id="rId22"/>
    <p:sldId id="269" r:id="rId2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BUT ET INTRODUCTION" id="{70A278A6-8E03-45F9-BDB1-17A11A79C41F}">
          <p14:sldIdLst>
            <p14:sldId id="256"/>
          </p14:sldIdLst>
        </p14:section>
        <p14:section name="Section sans titre" id="{53ADB1D4-D840-425A-A95A-ED41D4628EA0}">
          <p14:sldIdLst>
            <p14:sldId id="301"/>
            <p14:sldId id="257"/>
          </p14:sldIdLst>
        </p14:section>
        <p14:section name="1. PRESENTATION DE SUPERMUN" id="{623E3D37-F750-40E4-A58E-BA65704610B1}">
          <p14:sldIdLst>
            <p14:sldId id="261"/>
            <p14:sldId id="291"/>
            <p14:sldId id="286"/>
            <p14:sldId id="290"/>
            <p14:sldId id="292"/>
            <p14:sldId id="262"/>
            <p14:sldId id="289"/>
            <p14:sldId id="270"/>
            <p14:sldId id="284"/>
          </p14:sldIdLst>
        </p14:section>
        <p14:section name="2. UTILISATION DE SUPERMUN" id="{1F17189F-E0D8-494E-B72D-BFCC875AA24C}">
          <p14:sldIdLst>
            <p14:sldId id="293"/>
            <p14:sldId id="287"/>
            <p14:sldId id="285"/>
            <p14:sldId id="288"/>
            <p14:sldId id="295"/>
            <p14:sldId id="296"/>
            <p14:sldId id="299"/>
            <p14:sldId id="300"/>
          </p14:sldIdLst>
        </p14:section>
        <p14:section name="CONCLUSION ET FIN" id="{DC6D856C-4312-4DD9-AF2D-9B0696CFD0EF}">
          <p14:sldIdLst>
            <p14:sldId id="29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kou KONE" initials="SK" lastIdx="6" clrIdx="0">
    <p:extLst>
      <p:ext uri="{19B8F6BF-5375-455C-9EA6-DF929625EA0E}">
        <p15:presenceInfo xmlns:p15="http://schemas.microsoft.com/office/powerpoint/2012/main" userId="924e2f0c8f489c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50\Dropbox\Burkina%20PACT\2.%20PACT%20Phase%202\06.%20SUPERMUN\07.%20Data%20collection\Data%20request\Ousmane_KOLI\Next_PACT\Supermun_Data_Tables&amp;Graphs_Service_Delive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50\Dropbox\Burkina%20PACT\2.%20PACT%20Phase%202\06.%20SUPERMUN\07.%20Data%20collection\Data%20request\Ousmane_KOLI\Next_PACT\Supermun_Data_Tables&amp;Graphs_Service_Delive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53695791821461E-2"/>
          <c:y val="3.9693273567064299E-2"/>
          <c:w val="0.93263777006253157"/>
          <c:h val="0.61025028391520197"/>
        </c:manualLayout>
      </c:layout>
      <c:lineChart>
        <c:grouping val="standard"/>
        <c:varyColors val="0"/>
        <c:ser>
          <c:idx val="0"/>
          <c:order val="0"/>
          <c:tx>
            <c:strRef>
              <c:f>CI!$A$2</c:f>
              <c:strCache>
                <c:ptCount val="1"/>
                <c:pt idx="0">
                  <c:v>BOUCLE DU MOUHOUN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CI!$B$2:$H$2</c:f>
              <c:numCache>
                <c:formatCode>General</c:formatCode>
                <c:ptCount val="7"/>
                <c:pt idx="3" formatCode="0.00">
                  <c:v>41.787233920807537</c:v>
                </c:pt>
                <c:pt idx="4" formatCode="0.00">
                  <c:v>42.136169961158267</c:v>
                </c:pt>
                <c:pt idx="5" formatCode="0.00">
                  <c:v>43.462222332424588</c:v>
                </c:pt>
                <c:pt idx="6" formatCode="0.00">
                  <c:v>40.972340000000003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CI!$A$3</c:f>
              <c:strCache>
                <c:ptCount val="1"/>
                <c:pt idx="0">
                  <c:v>CASCADES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CI!$B$3:$H$3</c:f>
              <c:numCache>
                <c:formatCode>0.00</c:formatCode>
                <c:ptCount val="7"/>
                <c:pt idx="0">
                  <c:v>37.382352828979492</c:v>
                </c:pt>
                <c:pt idx="1">
                  <c:v>39.135294072768268</c:v>
                </c:pt>
                <c:pt idx="2">
                  <c:v>48.541176739860987</c:v>
                </c:pt>
                <c:pt idx="3">
                  <c:v>49.511764526367188</c:v>
                </c:pt>
                <c:pt idx="4">
                  <c:v>50.176470251644361</c:v>
                </c:pt>
                <c:pt idx="5">
                  <c:v>49.335294162525848</c:v>
                </c:pt>
                <c:pt idx="6">
                  <c:v>45.582349999999998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CI!$A$4</c:f>
              <c:strCache>
                <c:ptCount val="1"/>
                <c:pt idx="0">
                  <c:v>CENTRE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CI!$B$4:$H$4</c:f>
              <c:numCache>
                <c:formatCode>General</c:formatCode>
                <c:ptCount val="7"/>
                <c:pt idx="3" formatCode="0.00">
                  <c:v>56.200000127156578</c:v>
                </c:pt>
                <c:pt idx="4" formatCode="0.00">
                  <c:v>58.849999745686851</c:v>
                </c:pt>
                <c:pt idx="5" formatCode="0.00">
                  <c:v>63.449999491373696</c:v>
                </c:pt>
                <c:pt idx="6" formatCode="0.00">
                  <c:v>64.233329999999995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CI!$A$5</c:f>
              <c:strCache>
                <c:ptCount val="1"/>
                <c:pt idx="0">
                  <c:v>CENTRE-EST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CI!$B$5:$H$5</c:f>
              <c:numCache>
                <c:formatCode>0.00</c:formatCode>
                <c:ptCount val="7"/>
                <c:pt idx="0">
                  <c:v>38.879999987284343</c:v>
                </c:pt>
                <c:pt idx="1">
                  <c:v>39.706666374206542</c:v>
                </c:pt>
                <c:pt idx="2">
                  <c:v>42.686666552225752</c:v>
                </c:pt>
                <c:pt idx="3">
                  <c:v>44.453333346048993</c:v>
                </c:pt>
                <c:pt idx="4">
                  <c:v>46.051999969482424</c:v>
                </c:pt>
                <c:pt idx="5">
                  <c:v>48.27333297729492</c:v>
                </c:pt>
                <c:pt idx="6">
                  <c:v>46.466670000000001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CI!$A$6</c:f>
              <c:strCache>
                <c:ptCount val="1"/>
                <c:pt idx="0">
                  <c:v>CENTRE-NORD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CI!$B$6:$H$6</c:f>
              <c:numCache>
                <c:formatCode>0.00</c:formatCode>
                <c:ptCount val="7"/>
                <c:pt idx="0">
                  <c:v>38.510714190346853</c:v>
                </c:pt>
                <c:pt idx="1">
                  <c:v>35.828571387699675</c:v>
                </c:pt>
                <c:pt idx="2">
                  <c:v>40.482142720903667</c:v>
                </c:pt>
                <c:pt idx="3">
                  <c:v>42.335714272090364</c:v>
                </c:pt>
                <c:pt idx="4">
                  <c:v>48.442857288178942</c:v>
                </c:pt>
                <c:pt idx="5">
                  <c:v>48.223810105096724</c:v>
                </c:pt>
                <c:pt idx="6">
                  <c:v>44.407139999999998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CI!$A$7</c:f>
              <c:strCache>
                <c:ptCount val="1"/>
                <c:pt idx="0">
                  <c:v>CENTRE-OUEST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CI!$B$7:$H$7</c:f>
              <c:numCache>
                <c:formatCode>General</c:formatCode>
                <c:ptCount val="7"/>
                <c:pt idx="3" formatCode="0.00">
                  <c:v>41.26216205390724</c:v>
                </c:pt>
                <c:pt idx="4" formatCode="0.00">
                  <c:v>42.136000061035155</c:v>
                </c:pt>
                <c:pt idx="5" formatCode="0.00">
                  <c:v>44.431579188296666</c:v>
                </c:pt>
                <c:pt idx="6" formatCode="0.00">
                  <c:v>46.028950000000002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CI!$A$8</c:f>
              <c:strCache>
                <c:ptCount val="1"/>
                <c:pt idx="0">
                  <c:v>CENTRE-SUD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CI!$B$8:$H$8</c:f>
              <c:numCache>
                <c:formatCode>0.00</c:formatCode>
                <c:ptCount val="7"/>
                <c:pt idx="0">
                  <c:v>40.321052852429844</c:v>
                </c:pt>
                <c:pt idx="1">
                  <c:v>37.657895138389186</c:v>
                </c:pt>
                <c:pt idx="2">
                  <c:v>41.073684290835729</c:v>
                </c:pt>
                <c:pt idx="3">
                  <c:v>42.515789935463353</c:v>
                </c:pt>
                <c:pt idx="4">
                  <c:v>49.073684290835729</c:v>
                </c:pt>
                <c:pt idx="5">
                  <c:v>49.947368621826172</c:v>
                </c:pt>
                <c:pt idx="6">
                  <c:v>50.094740000000002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CI!$A$9</c:f>
              <c:strCache>
                <c:ptCount val="1"/>
                <c:pt idx="0">
                  <c:v>EST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CI!$B$9:$H$9</c:f>
              <c:numCache>
                <c:formatCode>General</c:formatCode>
                <c:ptCount val="7"/>
                <c:pt idx="3" formatCode="0.00">
                  <c:v>38.562962849934898</c:v>
                </c:pt>
                <c:pt idx="4" formatCode="0.00">
                  <c:v>39.685184973257556</c:v>
                </c:pt>
                <c:pt idx="5" formatCode="0.00">
                  <c:v>44.513043528017789</c:v>
                </c:pt>
                <c:pt idx="6" formatCode="0.00">
                  <c:v>38.823999999999998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CI!$A$10</c:f>
              <c:strCache>
                <c:ptCount val="1"/>
                <c:pt idx="0">
                  <c:v>HAUTS-BASSINS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CI!$B$10:$H$10</c:f>
              <c:numCache>
                <c:formatCode>General</c:formatCode>
                <c:ptCount val="7"/>
                <c:pt idx="3" formatCode="0.00">
                  <c:v>42.990624845027924</c:v>
                </c:pt>
                <c:pt idx="4" formatCode="0.00">
                  <c:v>43.867857183728901</c:v>
                </c:pt>
                <c:pt idx="5" formatCode="0.00">
                  <c:v>47.64062488079071</c:v>
                </c:pt>
                <c:pt idx="6" formatCode="0.00">
                  <c:v>46.4375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CI!$A$11</c:f>
              <c:strCache>
                <c:ptCount val="1"/>
                <c:pt idx="0">
                  <c:v>NORD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CI!$B$11:$H$11</c:f>
              <c:numCache>
                <c:formatCode>General</c:formatCode>
                <c:ptCount val="7"/>
                <c:pt idx="3" formatCode="0.00">
                  <c:v>43.483333269755043</c:v>
                </c:pt>
                <c:pt idx="4" formatCode="0.00">
                  <c:v>44.42333304087321</c:v>
                </c:pt>
                <c:pt idx="5" formatCode="0.00">
                  <c:v>47.657142775399343</c:v>
                </c:pt>
                <c:pt idx="6" formatCode="0.00">
                  <c:v>42.97419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CI!$A$12</c:f>
              <c:strCache>
                <c:ptCount val="1"/>
                <c:pt idx="0">
                  <c:v>PLATEAU CENTRAL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CI!$B$12:$H$12</c:f>
              <c:numCache>
                <c:formatCode>0.00</c:formatCode>
                <c:ptCount val="7"/>
                <c:pt idx="0">
                  <c:v>42.599999809265135</c:v>
                </c:pt>
                <c:pt idx="1">
                  <c:v>38.169999980926512</c:v>
                </c:pt>
                <c:pt idx="2">
                  <c:v>44.444999980926511</c:v>
                </c:pt>
                <c:pt idx="3">
                  <c:v>49.459999370574948</c:v>
                </c:pt>
                <c:pt idx="4">
                  <c:v>53.083332697550453</c:v>
                </c:pt>
                <c:pt idx="5">
                  <c:v>50.419999504089354</c:v>
                </c:pt>
                <c:pt idx="6">
                  <c:v>48.024999999999999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CI!$A$13</c:f>
              <c:strCache>
                <c:ptCount val="1"/>
                <c:pt idx="0">
                  <c:v>SAHEL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CI!$B$13:$H$13</c:f>
              <c:numCache>
                <c:formatCode>0.00</c:formatCode>
                <c:ptCount val="7"/>
                <c:pt idx="0">
                  <c:v>38.44615386082576</c:v>
                </c:pt>
                <c:pt idx="1">
                  <c:v>35.352000045776364</c:v>
                </c:pt>
                <c:pt idx="2">
                  <c:v>41.234614739051231</c:v>
                </c:pt>
                <c:pt idx="3">
                  <c:v>44.981818372553043</c:v>
                </c:pt>
                <c:pt idx="4">
                  <c:v>40.23333283265432</c:v>
                </c:pt>
                <c:pt idx="5">
                  <c:v>38.783333619435631</c:v>
                </c:pt>
                <c:pt idx="6">
                  <c:v>30.524000000000001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CI!$A$14</c:f>
              <c:strCache>
                <c:ptCount val="1"/>
                <c:pt idx="0">
                  <c:v>SUD-OUEST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CI!$B$14:$H$14</c:f>
              <c:numCache>
                <c:formatCode>General</c:formatCode>
                <c:ptCount val="7"/>
                <c:pt idx="3" formatCode="0.00">
                  <c:v>39.110714435577393</c:v>
                </c:pt>
                <c:pt idx="4" formatCode="0.00">
                  <c:v>40.965217590332031</c:v>
                </c:pt>
                <c:pt idx="5" formatCode="0.00">
                  <c:v>44.875000204358784</c:v>
                </c:pt>
                <c:pt idx="6" formatCode="0.00">
                  <c:v>42.407139999999998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CI!$A$15</c:f>
              <c:strCache>
                <c:ptCount val="1"/>
                <c:pt idx="0">
                  <c:v>Ensemble</c:v>
                </c:pt>
              </c:strCache>
            </c:strRef>
          </c:tx>
          <c:spPr>
            <a:ln w="63500" cap="rnd">
              <a:solidFill>
                <a:schemeClr val="accent2">
                  <a:lumMod val="80000"/>
                  <a:lumOff val="2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CI!$B$1:$H$1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CI!$B$15:$H$15</c:f>
              <c:numCache>
                <c:formatCode>0.00</c:formatCode>
                <c:ptCount val="7"/>
                <c:pt idx="0">
                  <c:v>39.270714255741666</c:v>
                </c:pt>
                <c:pt idx="1">
                  <c:v>37.571223005116416</c:v>
                </c:pt>
                <c:pt idx="2">
                  <c:v>42.719285583496095</c:v>
                </c:pt>
                <c:pt idx="3">
                  <c:v>43.124489745315238</c:v>
                </c:pt>
                <c:pt idx="4">
                  <c:v>44.467763019235512</c:v>
                </c:pt>
                <c:pt idx="5">
                  <c:v>46.666144236501857</c:v>
                </c:pt>
                <c:pt idx="6">
                  <c:v>43.711269999999999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4548464"/>
        <c:axId val="1364558800"/>
      </c:lineChart>
      <c:catAx>
        <c:axId val="13645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64558800"/>
        <c:crosses val="autoZero"/>
        <c:auto val="1"/>
        <c:lblAlgn val="ctr"/>
        <c:lblOffset val="100"/>
        <c:noMultiLvlLbl val="0"/>
      </c:catAx>
      <c:valAx>
        <c:axId val="1364558800"/>
        <c:scaling>
          <c:orientation val="minMax"/>
          <c:max val="65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645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221906617976763E-2"/>
          <c:y val="0.74494449476703828"/>
          <c:w val="0.97222686517165635"/>
          <c:h val="0.24492767129764328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622942296183736E-2"/>
          <c:y val="4.663981344074624E-2"/>
          <c:w val="0.92165049001048593"/>
          <c:h val="0.62656833467154316"/>
        </c:manualLayout>
      </c:layout>
      <c:lineChart>
        <c:grouping val="standard"/>
        <c:varyColors val="0"/>
        <c:ser>
          <c:idx val="0"/>
          <c:order val="0"/>
          <c:tx>
            <c:strRef>
              <c:f>SP!$A$2</c:f>
              <c:strCache>
                <c:ptCount val="1"/>
                <c:pt idx="0">
                  <c:v>BOUCLE DU MOUHOUN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SP!$B$2:$H$2</c:f>
              <c:numCache>
                <c:formatCode>General</c:formatCode>
                <c:ptCount val="7"/>
                <c:pt idx="3" formatCode="0.00">
                  <c:v>68.29999996753449</c:v>
                </c:pt>
                <c:pt idx="4" formatCode="0.00">
                  <c:v>72.087233441941279</c:v>
                </c:pt>
                <c:pt idx="5" formatCode="0.00">
                  <c:v>57.708888922797307</c:v>
                </c:pt>
                <c:pt idx="6" formatCode="0.00">
                  <c:v>68.787499999999994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SP!$A$3</c:f>
              <c:strCache>
                <c:ptCount val="1"/>
                <c:pt idx="0">
                  <c:v>CASCADES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SP!$B$3:$H$3</c:f>
              <c:numCache>
                <c:formatCode>0.00</c:formatCode>
                <c:ptCount val="7"/>
                <c:pt idx="0">
                  <c:v>73.688235563390393</c:v>
                </c:pt>
                <c:pt idx="1">
                  <c:v>64.282353345085596</c:v>
                </c:pt>
                <c:pt idx="2">
                  <c:v>67.982353210449219</c:v>
                </c:pt>
                <c:pt idx="3">
                  <c:v>76.994117512422449</c:v>
                </c:pt>
                <c:pt idx="4">
                  <c:v>77.211764616124768</c:v>
                </c:pt>
                <c:pt idx="5">
                  <c:v>61.552941041834217</c:v>
                </c:pt>
                <c:pt idx="6">
                  <c:v>74.929410000000004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SP!$A$4</c:f>
              <c:strCache>
                <c:ptCount val="1"/>
                <c:pt idx="0">
                  <c:v>CENTRE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SP!$B$4:$H$4</c:f>
              <c:numCache>
                <c:formatCode>General</c:formatCode>
                <c:ptCount val="7"/>
                <c:pt idx="3" formatCode="0.00">
                  <c:v>72.299999237060547</c:v>
                </c:pt>
                <c:pt idx="4" formatCode="0.00">
                  <c:v>76.400000254313156</c:v>
                </c:pt>
                <c:pt idx="5" formatCode="0.00">
                  <c:v>82.083333333333329</c:v>
                </c:pt>
                <c:pt idx="6" formatCode="0.00">
                  <c:v>81.433329999999998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SP!$A$5</c:f>
              <c:strCache>
                <c:ptCount val="1"/>
                <c:pt idx="0">
                  <c:v>CENTRE-EST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SP!$B$5:$H$5</c:f>
              <c:numCache>
                <c:formatCode>0.00</c:formatCode>
                <c:ptCount val="7"/>
                <c:pt idx="0">
                  <c:v>70.606666437784824</c:v>
                </c:pt>
                <c:pt idx="1">
                  <c:v>69.106666564941406</c:v>
                </c:pt>
                <c:pt idx="2">
                  <c:v>70.016666158040366</c:v>
                </c:pt>
                <c:pt idx="3">
                  <c:v>67.606666819254556</c:v>
                </c:pt>
                <c:pt idx="4">
                  <c:v>75.944000091552738</c:v>
                </c:pt>
                <c:pt idx="5">
                  <c:v>60.003333409627281</c:v>
                </c:pt>
                <c:pt idx="6">
                  <c:v>76.276669999999996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SP!$A$6</c:f>
              <c:strCache>
                <c:ptCount val="1"/>
                <c:pt idx="0">
                  <c:v>CENTRE-NORD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SP!$B$6:$H$6</c:f>
              <c:numCache>
                <c:formatCode>0.00</c:formatCode>
                <c:ptCount val="7"/>
                <c:pt idx="0">
                  <c:v>75.860714231218608</c:v>
                </c:pt>
                <c:pt idx="1">
                  <c:v>68.946428571428569</c:v>
                </c:pt>
                <c:pt idx="2">
                  <c:v>72.217857633318218</c:v>
                </c:pt>
                <c:pt idx="3">
                  <c:v>73.810714585440493</c:v>
                </c:pt>
                <c:pt idx="4">
                  <c:v>76.457141694568449</c:v>
                </c:pt>
                <c:pt idx="5">
                  <c:v>59.971428644089471</c:v>
                </c:pt>
                <c:pt idx="6">
                  <c:v>75.376189999999994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SP!$A$7</c:f>
              <c:strCache>
                <c:ptCount val="1"/>
                <c:pt idx="0">
                  <c:v>CENTRE-OUEST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SP!$B$7:$H$7</c:f>
              <c:numCache>
                <c:formatCode>General</c:formatCode>
                <c:ptCount val="7"/>
                <c:pt idx="3" formatCode="0.00">
                  <c:v>68.94864850430875</c:v>
                </c:pt>
                <c:pt idx="4" formatCode="0.00">
                  <c:v>67.447999725341802</c:v>
                </c:pt>
                <c:pt idx="5" formatCode="0.00">
                  <c:v>59.10263192026239</c:v>
                </c:pt>
                <c:pt idx="6" formatCode="0.00">
                  <c:v>69.92895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SP!$A$8</c:f>
              <c:strCache>
                <c:ptCount val="1"/>
                <c:pt idx="0">
                  <c:v>CENTRE-SUD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SP!$B$8:$H$8</c:f>
              <c:numCache>
                <c:formatCode>0.00</c:formatCode>
                <c:ptCount val="7"/>
                <c:pt idx="0">
                  <c:v>68.042105022229649</c:v>
                </c:pt>
                <c:pt idx="1">
                  <c:v>54.573683889288652</c:v>
                </c:pt>
                <c:pt idx="2">
                  <c:v>67.268420570775078</c:v>
                </c:pt>
                <c:pt idx="3">
                  <c:v>64.994737725508841</c:v>
                </c:pt>
                <c:pt idx="4">
                  <c:v>68.605263358668282</c:v>
                </c:pt>
                <c:pt idx="5">
                  <c:v>60.178947448730469</c:v>
                </c:pt>
                <c:pt idx="6">
                  <c:v>69.015789999999996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SP!$A$9</c:f>
              <c:strCache>
                <c:ptCount val="1"/>
                <c:pt idx="0">
                  <c:v>EST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SP!$B$9:$H$9</c:f>
              <c:numCache>
                <c:formatCode>General</c:formatCode>
                <c:ptCount val="7"/>
                <c:pt idx="3" formatCode="0.00">
                  <c:v>62.392592677363645</c:v>
                </c:pt>
                <c:pt idx="4" formatCode="0.00">
                  <c:v>68.314814532244654</c:v>
                </c:pt>
                <c:pt idx="5" formatCode="0.00">
                  <c:v>59.421738997749664</c:v>
                </c:pt>
                <c:pt idx="6" formatCode="0.00">
                  <c:v>68.53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SP!$A$10</c:f>
              <c:strCache>
                <c:ptCount val="1"/>
                <c:pt idx="0">
                  <c:v>HAUTS-BASSINS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SP!$B$10:$H$10</c:f>
              <c:numCache>
                <c:formatCode>General</c:formatCode>
                <c:ptCount val="7"/>
                <c:pt idx="3" formatCode="0.00">
                  <c:v>67.60937488079071</c:v>
                </c:pt>
                <c:pt idx="4" formatCode="0.00">
                  <c:v>74.625000136239194</c:v>
                </c:pt>
                <c:pt idx="5" formatCode="0.00">
                  <c:v>70.7406245470047</c:v>
                </c:pt>
                <c:pt idx="6" formatCode="0.00">
                  <c:v>74.631249999999994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SP!$A$11</c:f>
              <c:strCache>
                <c:ptCount val="1"/>
                <c:pt idx="0">
                  <c:v>NORD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SP!$B$11:$H$11</c:f>
              <c:numCache>
                <c:formatCode>General</c:formatCode>
                <c:ptCount val="7"/>
                <c:pt idx="3" formatCode="0.00">
                  <c:v>71.356666819254556</c:v>
                </c:pt>
                <c:pt idx="4" formatCode="0.00">
                  <c:v>67.723332977294916</c:v>
                </c:pt>
                <c:pt idx="5" formatCode="0.00">
                  <c:v>55.328571592058452</c:v>
                </c:pt>
                <c:pt idx="6" formatCode="0.00">
                  <c:v>67.660709999999995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SP!$A$12</c:f>
              <c:strCache>
                <c:ptCount val="1"/>
                <c:pt idx="0">
                  <c:v>PLATEAU CENTRAL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SP!$B$12:$H$12</c:f>
              <c:numCache>
                <c:formatCode>0.00</c:formatCode>
                <c:ptCount val="7"/>
                <c:pt idx="0">
                  <c:v>76.699999618530271</c:v>
                </c:pt>
                <c:pt idx="1">
                  <c:v>71.420000648498529</c:v>
                </c:pt>
                <c:pt idx="2">
                  <c:v>73.854999542236328</c:v>
                </c:pt>
                <c:pt idx="3">
                  <c:v>69.08499965667724</c:v>
                </c:pt>
                <c:pt idx="4">
                  <c:v>76.741667429606125</c:v>
                </c:pt>
                <c:pt idx="5">
                  <c:v>58.47500019073486</c:v>
                </c:pt>
                <c:pt idx="6">
                  <c:v>76.314999999999998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SP!$A$13</c:f>
              <c:strCache>
                <c:ptCount val="1"/>
                <c:pt idx="0">
                  <c:v>SAHEL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SP!$B$13:$H$13</c:f>
              <c:numCache>
                <c:formatCode>0.00</c:formatCode>
                <c:ptCount val="7"/>
                <c:pt idx="0">
                  <c:v>59.265384674072266</c:v>
                </c:pt>
                <c:pt idx="1">
                  <c:v>60.744000091552735</c:v>
                </c:pt>
                <c:pt idx="2">
                  <c:v>58.596154066232536</c:v>
                </c:pt>
                <c:pt idx="3">
                  <c:v>61.386363983154297</c:v>
                </c:pt>
                <c:pt idx="4">
                  <c:v>62.216666857401528</c:v>
                </c:pt>
                <c:pt idx="5">
                  <c:v>59.66666634877523</c:v>
                </c:pt>
                <c:pt idx="6">
                  <c:v>60.225000000000001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SP!$A$14</c:f>
              <c:strCache>
                <c:ptCount val="1"/>
                <c:pt idx="0">
                  <c:v>SUD-OUEST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SP!$B$14:$H$14</c:f>
              <c:numCache>
                <c:formatCode>General</c:formatCode>
                <c:ptCount val="7"/>
                <c:pt idx="3" formatCode="0.00">
                  <c:v>70.560714585440493</c:v>
                </c:pt>
                <c:pt idx="4" formatCode="0.00">
                  <c:v>77.304347494374156</c:v>
                </c:pt>
                <c:pt idx="5" formatCode="0.00">
                  <c:v>62.700000217982698</c:v>
                </c:pt>
                <c:pt idx="6" formatCode="0.00">
                  <c:v>76.282139999999998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SP!$A$15</c:f>
              <c:strCache>
                <c:ptCount val="1"/>
                <c:pt idx="0">
                  <c:v>Ensemble</c:v>
                </c:pt>
              </c:strCache>
            </c:strRef>
          </c:tx>
          <c:spPr>
            <a:ln w="635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SP!$B$1:$H$1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SP!$B$15:$H$15</c:f>
              <c:numCache>
                <c:formatCode>0.00</c:formatCode>
                <c:ptCount val="7"/>
                <c:pt idx="0">
                  <c:v>70.447857039315366</c:v>
                </c:pt>
                <c:pt idx="1">
                  <c:v>65.326618798345109</c:v>
                </c:pt>
                <c:pt idx="2">
                  <c:v>68.264285646166115</c:v>
                </c:pt>
                <c:pt idx="3">
                  <c:v>68.601749353436617</c:v>
                </c:pt>
                <c:pt idx="4">
                  <c:v>71.746052428295741</c:v>
                </c:pt>
                <c:pt idx="5">
                  <c:v>60.831661475489504</c:v>
                </c:pt>
                <c:pt idx="6">
                  <c:v>72.153090000000006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0258496"/>
        <c:axId val="1250259040"/>
      </c:lineChart>
      <c:catAx>
        <c:axId val="125025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50259040"/>
        <c:crosses val="autoZero"/>
        <c:auto val="1"/>
        <c:lblAlgn val="ctr"/>
        <c:lblOffset val="100"/>
        <c:noMultiLvlLbl val="0"/>
      </c:catAx>
      <c:valAx>
        <c:axId val="1250259040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5025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809197539506871E-2"/>
          <c:y val="0.77001287001287"/>
          <c:w val="0.9690694396962547"/>
          <c:h val="0.21745940863715049"/>
        </c:manualLayout>
      </c:layout>
      <c:overlay val="0"/>
      <c:spPr>
        <a:solidFill>
          <a:schemeClr val="bg1">
            <a:lumMod val="8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653A1-745D-4F3C-97A9-BDB7010F0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12FFBD-7FC9-4F97-9CEF-58FEC70CEB65}">
      <dgm:prSet phldrT="[Texte]" custT="1"/>
      <dgm:spPr>
        <a:ln>
          <a:noFill/>
        </a:ln>
      </dgm:spPr>
      <dgm:t>
        <a:bodyPr/>
        <a:lstStyle/>
        <a:p>
          <a:r>
            <a:rPr lang="fr-FR" sz="2800" dirty="0" smtClean="0"/>
            <a:t>Contexte et objectifs</a:t>
          </a:r>
          <a:endParaRPr lang="fr-FR" sz="2800" dirty="0"/>
        </a:p>
      </dgm:t>
    </dgm:pt>
    <dgm:pt modelId="{F5C2B7AE-5F99-4E98-A200-2D78604039DB}" type="parTrans" cxnId="{BA66206A-321D-41A9-8CE7-48671CF8938C}">
      <dgm:prSet/>
      <dgm:spPr/>
      <dgm:t>
        <a:bodyPr/>
        <a:lstStyle/>
        <a:p>
          <a:endParaRPr lang="fr-FR" sz="2800"/>
        </a:p>
      </dgm:t>
    </dgm:pt>
    <dgm:pt modelId="{3454EB83-E705-4523-BF20-DB13B19D21FB}" type="sibTrans" cxnId="{BA66206A-321D-41A9-8CE7-48671CF8938C}">
      <dgm:prSet/>
      <dgm:spPr/>
      <dgm:t>
        <a:bodyPr/>
        <a:lstStyle/>
        <a:p>
          <a:endParaRPr lang="fr-FR" sz="2800"/>
        </a:p>
      </dgm:t>
    </dgm:pt>
    <dgm:pt modelId="{CE6594F3-1F0E-47DB-AE6F-D64C12067949}">
      <dgm:prSet phldrT="[Texte]" custT="1"/>
      <dgm:spPr>
        <a:ln>
          <a:noFill/>
        </a:ln>
      </dgm:spPr>
      <dgm:t>
        <a:bodyPr/>
        <a:lstStyle/>
        <a:p>
          <a:r>
            <a:rPr lang="fr-FR" sz="2800" dirty="0" smtClean="0"/>
            <a:t>Qu’est-ce que SUPERMUN?</a:t>
          </a:r>
          <a:endParaRPr lang="fr-FR" sz="2800" dirty="0"/>
        </a:p>
      </dgm:t>
    </dgm:pt>
    <dgm:pt modelId="{1FC13467-B685-47B8-BD64-EA0A1EBED73F}" type="parTrans" cxnId="{DAFF212E-0616-4F52-99C9-7D2739F4207B}">
      <dgm:prSet/>
      <dgm:spPr/>
      <dgm:t>
        <a:bodyPr/>
        <a:lstStyle/>
        <a:p>
          <a:endParaRPr lang="fr-FR" sz="2800"/>
        </a:p>
      </dgm:t>
    </dgm:pt>
    <dgm:pt modelId="{4F9A6AAF-EAAF-4946-9917-64D74AD534B5}" type="sibTrans" cxnId="{DAFF212E-0616-4F52-99C9-7D2739F4207B}">
      <dgm:prSet/>
      <dgm:spPr/>
      <dgm:t>
        <a:bodyPr/>
        <a:lstStyle/>
        <a:p>
          <a:endParaRPr lang="fr-FR" sz="2800"/>
        </a:p>
      </dgm:t>
    </dgm:pt>
    <dgm:pt modelId="{F34C7398-322E-43A9-8122-824C466CA453}">
      <dgm:prSet phldrT="[Texte]" custT="1"/>
      <dgm:spPr>
        <a:ln>
          <a:noFill/>
        </a:ln>
      </dgm:spPr>
      <dgm:t>
        <a:bodyPr/>
        <a:lstStyle/>
        <a:p>
          <a:r>
            <a:rPr lang="fr-FR" sz="2800" dirty="0" smtClean="0"/>
            <a:t>Quelles sont ses utilisations? </a:t>
          </a:r>
          <a:endParaRPr lang="fr-FR" sz="2800" dirty="0"/>
        </a:p>
      </dgm:t>
    </dgm:pt>
    <dgm:pt modelId="{2433A12A-F964-43FD-B7CE-738A822A2E19}" type="parTrans" cxnId="{4A0BA26E-1F30-4D7C-8E7B-7B9336B52D79}">
      <dgm:prSet/>
      <dgm:spPr/>
      <dgm:t>
        <a:bodyPr/>
        <a:lstStyle/>
        <a:p>
          <a:endParaRPr lang="fr-FR" sz="2800"/>
        </a:p>
      </dgm:t>
    </dgm:pt>
    <dgm:pt modelId="{040B3ED9-855A-4378-AF94-8A2ECFF2976C}" type="sibTrans" cxnId="{4A0BA26E-1F30-4D7C-8E7B-7B9336B52D79}">
      <dgm:prSet/>
      <dgm:spPr/>
      <dgm:t>
        <a:bodyPr/>
        <a:lstStyle/>
        <a:p>
          <a:endParaRPr lang="fr-FR" sz="2800"/>
        </a:p>
      </dgm:t>
    </dgm:pt>
    <dgm:pt modelId="{63268B7A-D845-47B4-82A6-6CC05B410FFF}" type="pres">
      <dgm:prSet presAssocID="{19C653A1-745D-4F3C-97A9-BDB7010F0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050075D-D3D0-487B-AB1B-0D55804B8FD3}" type="pres">
      <dgm:prSet presAssocID="{E112FFBD-7FC9-4F97-9CEF-58FEC70CEB65}" presName="parentLin" presStyleCnt="0"/>
      <dgm:spPr/>
    </dgm:pt>
    <dgm:pt modelId="{BC121E01-DF3C-45BF-AA8C-C9A72CEBD28F}" type="pres">
      <dgm:prSet presAssocID="{E112FFBD-7FC9-4F97-9CEF-58FEC70CEB65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111DA77C-A405-4D93-9875-1F4A485A0B07}" type="pres">
      <dgm:prSet presAssocID="{E112FFBD-7FC9-4F97-9CEF-58FEC70CEB65}" presName="parentText" presStyleLbl="node1" presStyleIdx="0" presStyleCnt="3" custScaleX="12773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6ABB1D-BBDE-4F48-A1FD-F2ED4F14D8E2}" type="pres">
      <dgm:prSet presAssocID="{E112FFBD-7FC9-4F97-9CEF-58FEC70CEB65}" presName="negativeSpace" presStyleCnt="0"/>
      <dgm:spPr/>
    </dgm:pt>
    <dgm:pt modelId="{E178629C-D5A5-4F7E-B3BA-3AECB9058B0C}" type="pres">
      <dgm:prSet presAssocID="{E112FFBD-7FC9-4F97-9CEF-58FEC70CEB65}" presName="childText" presStyleLbl="conFgAcc1" presStyleIdx="0" presStyleCnt="3">
        <dgm:presLayoutVars>
          <dgm:bulletEnabled val="1"/>
        </dgm:presLayoutVars>
      </dgm:prSet>
      <dgm:spPr/>
    </dgm:pt>
    <dgm:pt modelId="{DE3C01F9-E8D0-4474-8B84-91AE497ACD53}" type="pres">
      <dgm:prSet presAssocID="{3454EB83-E705-4523-BF20-DB13B19D21FB}" presName="spaceBetweenRectangles" presStyleCnt="0"/>
      <dgm:spPr/>
    </dgm:pt>
    <dgm:pt modelId="{33E2862D-1EF8-40CC-9B17-212D4E90D63D}" type="pres">
      <dgm:prSet presAssocID="{CE6594F3-1F0E-47DB-AE6F-D64C12067949}" presName="parentLin" presStyleCnt="0"/>
      <dgm:spPr/>
    </dgm:pt>
    <dgm:pt modelId="{9BA727AF-F4DF-44F8-B96C-83FCD428C17B}" type="pres">
      <dgm:prSet presAssocID="{CE6594F3-1F0E-47DB-AE6F-D64C12067949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0EA061D-F361-477D-B49E-C12C6159108A}" type="pres">
      <dgm:prSet presAssocID="{CE6594F3-1F0E-47DB-AE6F-D64C12067949}" presName="parentText" presStyleLbl="node1" presStyleIdx="1" presStyleCnt="3" custScaleX="12918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27D1EE-387E-4B47-96CD-81AE99617DBE}" type="pres">
      <dgm:prSet presAssocID="{CE6594F3-1F0E-47DB-AE6F-D64C12067949}" presName="negativeSpace" presStyleCnt="0"/>
      <dgm:spPr/>
    </dgm:pt>
    <dgm:pt modelId="{92FF9623-0AE0-4EC0-8367-504B7ABABD8A}" type="pres">
      <dgm:prSet presAssocID="{CE6594F3-1F0E-47DB-AE6F-D64C12067949}" presName="childText" presStyleLbl="conFgAcc1" presStyleIdx="1" presStyleCnt="3">
        <dgm:presLayoutVars>
          <dgm:bulletEnabled val="1"/>
        </dgm:presLayoutVars>
      </dgm:prSet>
      <dgm:spPr/>
    </dgm:pt>
    <dgm:pt modelId="{5B4D15A4-93ED-4062-AC0F-FEE1B9559260}" type="pres">
      <dgm:prSet presAssocID="{4F9A6AAF-EAAF-4946-9917-64D74AD534B5}" presName="spaceBetweenRectangles" presStyleCnt="0"/>
      <dgm:spPr/>
    </dgm:pt>
    <dgm:pt modelId="{B7DC4307-2305-4AC9-8544-BBE54A8B7391}" type="pres">
      <dgm:prSet presAssocID="{F34C7398-322E-43A9-8122-824C466CA453}" presName="parentLin" presStyleCnt="0"/>
      <dgm:spPr/>
    </dgm:pt>
    <dgm:pt modelId="{F91EEF28-8D3B-4855-9554-BA3DF2E6B974}" type="pres">
      <dgm:prSet presAssocID="{F34C7398-322E-43A9-8122-824C466CA453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A4E98DBC-4839-4923-ACA3-5109FBC23322}" type="pres">
      <dgm:prSet presAssocID="{F34C7398-322E-43A9-8122-824C466CA453}" presName="parentText" presStyleLbl="node1" presStyleIdx="2" presStyleCnt="3" custScaleX="12940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3E9D34-B2EA-4545-BD73-FA507DC167FF}" type="pres">
      <dgm:prSet presAssocID="{F34C7398-322E-43A9-8122-824C466CA453}" presName="negativeSpace" presStyleCnt="0"/>
      <dgm:spPr/>
    </dgm:pt>
    <dgm:pt modelId="{D6907E7F-C7FF-4321-9673-4B0D9448C0F8}" type="pres">
      <dgm:prSet presAssocID="{F34C7398-322E-43A9-8122-824C466CA4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E88374-A7E1-4E1E-8819-5B08B5058AFD}" type="presOf" srcId="{F34C7398-322E-43A9-8122-824C466CA453}" destId="{A4E98DBC-4839-4923-ACA3-5109FBC23322}" srcOrd="1" destOrd="0" presId="urn:microsoft.com/office/officeart/2005/8/layout/list1"/>
    <dgm:cxn modelId="{4A0BA26E-1F30-4D7C-8E7B-7B9336B52D79}" srcId="{19C653A1-745D-4F3C-97A9-BDB7010F0DB3}" destId="{F34C7398-322E-43A9-8122-824C466CA453}" srcOrd="2" destOrd="0" parTransId="{2433A12A-F964-43FD-B7CE-738A822A2E19}" sibTransId="{040B3ED9-855A-4378-AF94-8A2ECFF2976C}"/>
    <dgm:cxn modelId="{A11244FD-C8CF-425E-A832-0DF28A3EA6D2}" type="presOf" srcId="{CE6594F3-1F0E-47DB-AE6F-D64C12067949}" destId="{40EA061D-F361-477D-B49E-C12C6159108A}" srcOrd="1" destOrd="0" presId="urn:microsoft.com/office/officeart/2005/8/layout/list1"/>
    <dgm:cxn modelId="{F275EC73-EEDD-4D05-A3EA-A92B6ADA5EA5}" type="presOf" srcId="{19C653A1-745D-4F3C-97A9-BDB7010F0DB3}" destId="{63268B7A-D845-47B4-82A6-6CC05B410FFF}" srcOrd="0" destOrd="0" presId="urn:microsoft.com/office/officeart/2005/8/layout/list1"/>
    <dgm:cxn modelId="{D6E0CD5A-DA05-4959-ACCF-202A05844ABC}" type="presOf" srcId="{F34C7398-322E-43A9-8122-824C466CA453}" destId="{F91EEF28-8D3B-4855-9554-BA3DF2E6B974}" srcOrd="0" destOrd="0" presId="urn:microsoft.com/office/officeart/2005/8/layout/list1"/>
    <dgm:cxn modelId="{9A67D399-ECB0-4C20-AC43-6797A7B63B6E}" type="presOf" srcId="{E112FFBD-7FC9-4F97-9CEF-58FEC70CEB65}" destId="{BC121E01-DF3C-45BF-AA8C-C9A72CEBD28F}" srcOrd="0" destOrd="0" presId="urn:microsoft.com/office/officeart/2005/8/layout/list1"/>
    <dgm:cxn modelId="{DAFF212E-0616-4F52-99C9-7D2739F4207B}" srcId="{19C653A1-745D-4F3C-97A9-BDB7010F0DB3}" destId="{CE6594F3-1F0E-47DB-AE6F-D64C12067949}" srcOrd="1" destOrd="0" parTransId="{1FC13467-B685-47B8-BD64-EA0A1EBED73F}" sibTransId="{4F9A6AAF-EAAF-4946-9917-64D74AD534B5}"/>
    <dgm:cxn modelId="{BA66206A-321D-41A9-8CE7-48671CF8938C}" srcId="{19C653A1-745D-4F3C-97A9-BDB7010F0DB3}" destId="{E112FFBD-7FC9-4F97-9CEF-58FEC70CEB65}" srcOrd="0" destOrd="0" parTransId="{F5C2B7AE-5F99-4E98-A200-2D78604039DB}" sibTransId="{3454EB83-E705-4523-BF20-DB13B19D21FB}"/>
    <dgm:cxn modelId="{3375DA49-8E63-43DB-B8C0-8223D9B9887F}" type="presOf" srcId="{E112FFBD-7FC9-4F97-9CEF-58FEC70CEB65}" destId="{111DA77C-A405-4D93-9875-1F4A485A0B07}" srcOrd="1" destOrd="0" presId="urn:microsoft.com/office/officeart/2005/8/layout/list1"/>
    <dgm:cxn modelId="{E331A5E5-5918-49D9-A397-7F8313286F20}" type="presOf" srcId="{CE6594F3-1F0E-47DB-AE6F-D64C12067949}" destId="{9BA727AF-F4DF-44F8-B96C-83FCD428C17B}" srcOrd="0" destOrd="0" presId="urn:microsoft.com/office/officeart/2005/8/layout/list1"/>
    <dgm:cxn modelId="{B0E540D2-2C21-4BCF-901E-0368A611AD7D}" type="presParOf" srcId="{63268B7A-D845-47B4-82A6-6CC05B410FFF}" destId="{F050075D-D3D0-487B-AB1B-0D55804B8FD3}" srcOrd="0" destOrd="0" presId="urn:microsoft.com/office/officeart/2005/8/layout/list1"/>
    <dgm:cxn modelId="{005608D5-7FA5-45B1-9A89-5567148E1DC8}" type="presParOf" srcId="{F050075D-D3D0-487B-AB1B-0D55804B8FD3}" destId="{BC121E01-DF3C-45BF-AA8C-C9A72CEBD28F}" srcOrd="0" destOrd="0" presId="urn:microsoft.com/office/officeart/2005/8/layout/list1"/>
    <dgm:cxn modelId="{3B5D6EB1-5677-4104-91C7-8459561F26C7}" type="presParOf" srcId="{F050075D-D3D0-487B-AB1B-0D55804B8FD3}" destId="{111DA77C-A405-4D93-9875-1F4A485A0B07}" srcOrd="1" destOrd="0" presId="urn:microsoft.com/office/officeart/2005/8/layout/list1"/>
    <dgm:cxn modelId="{318187B2-7BE8-441E-A2A3-763E2DDE7E77}" type="presParOf" srcId="{63268B7A-D845-47B4-82A6-6CC05B410FFF}" destId="{856ABB1D-BBDE-4F48-A1FD-F2ED4F14D8E2}" srcOrd="1" destOrd="0" presId="urn:microsoft.com/office/officeart/2005/8/layout/list1"/>
    <dgm:cxn modelId="{C93504B1-5DEE-4122-8C1A-479CBD684A49}" type="presParOf" srcId="{63268B7A-D845-47B4-82A6-6CC05B410FFF}" destId="{E178629C-D5A5-4F7E-B3BA-3AECB9058B0C}" srcOrd="2" destOrd="0" presId="urn:microsoft.com/office/officeart/2005/8/layout/list1"/>
    <dgm:cxn modelId="{1E8F89E1-B288-40E8-9053-C6B00B052D04}" type="presParOf" srcId="{63268B7A-D845-47B4-82A6-6CC05B410FFF}" destId="{DE3C01F9-E8D0-4474-8B84-91AE497ACD53}" srcOrd="3" destOrd="0" presId="urn:microsoft.com/office/officeart/2005/8/layout/list1"/>
    <dgm:cxn modelId="{0FE353A3-E4AA-4091-B025-9842B1AA1B93}" type="presParOf" srcId="{63268B7A-D845-47B4-82A6-6CC05B410FFF}" destId="{33E2862D-1EF8-40CC-9B17-212D4E90D63D}" srcOrd="4" destOrd="0" presId="urn:microsoft.com/office/officeart/2005/8/layout/list1"/>
    <dgm:cxn modelId="{EB28FEDD-3840-400E-8CE9-A338CCD7C9B5}" type="presParOf" srcId="{33E2862D-1EF8-40CC-9B17-212D4E90D63D}" destId="{9BA727AF-F4DF-44F8-B96C-83FCD428C17B}" srcOrd="0" destOrd="0" presId="urn:microsoft.com/office/officeart/2005/8/layout/list1"/>
    <dgm:cxn modelId="{9E408CB4-8683-4214-A827-042F3343F8FF}" type="presParOf" srcId="{33E2862D-1EF8-40CC-9B17-212D4E90D63D}" destId="{40EA061D-F361-477D-B49E-C12C6159108A}" srcOrd="1" destOrd="0" presId="urn:microsoft.com/office/officeart/2005/8/layout/list1"/>
    <dgm:cxn modelId="{FA06105C-B12E-4CBA-98AC-CD0BC13A7A11}" type="presParOf" srcId="{63268B7A-D845-47B4-82A6-6CC05B410FFF}" destId="{5827D1EE-387E-4B47-96CD-81AE99617DBE}" srcOrd="5" destOrd="0" presId="urn:microsoft.com/office/officeart/2005/8/layout/list1"/>
    <dgm:cxn modelId="{BCB09FD3-351B-464B-8FDA-E1071CB96F27}" type="presParOf" srcId="{63268B7A-D845-47B4-82A6-6CC05B410FFF}" destId="{92FF9623-0AE0-4EC0-8367-504B7ABABD8A}" srcOrd="6" destOrd="0" presId="urn:microsoft.com/office/officeart/2005/8/layout/list1"/>
    <dgm:cxn modelId="{78601C0E-36DB-48EB-BE89-C237564AA047}" type="presParOf" srcId="{63268B7A-D845-47B4-82A6-6CC05B410FFF}" destId="{5B4D15A4-93ED-4062-AC0F-FEE1B9559260}" srcOrd="7" destOrd="0" presId="urn:microsoft.com/office/officeart/2005/8/layout/list1"/>
    <dgm:cxn modelId="{5ED7E1B0-497C-4B41-B277-FCC1162DDB1C}" type="presParOf" srcId="{63268B7A-D845-47B4-82A6-6CC05B410FFF}" destId="{B7DC4307-2305-4AC9-8544-BBE54A8B7391}" srcOrd="8" destOrd="0" presId="urn:microsoft.com/office/officeart/2005/8/layout/list1"/>
    <dgm:cxn modelId="{D89D6BB3-80C1-40D2-A886-9DD28CCD40D6}" type="presParOf" srcId="{B7DC4307-2305-4AC9-8544-BBE54A8B7391}" destId="{F91EEF28-8D3B-4855-9554-BA3DF2E6B974}" srcOrd="0" destOrd="0" presId="urn:microsoft.com/office/officeart/2005/8/layout/list1"/>
    <dgm:cxn modelId="{419D7B62-5CE5-4F36-9CA9-E929091ECA75}" type="presParOf" srcId="{B7DC4307-2305-4AC9-8544-BBE54A8B7391}" destId="{A4E98DBC-4839-4923-ACA3-5109FBC23322}" srcOrd="1" destOrd="0" presId="urn:microsoft.com/office/officeart/2005/8/layout/list1"/>
    <dgm:cxn modelId="{5BEBD429-6FFC-4E74-8FEC-557837C789CB}" type="presParOf" srcId="{63268B7A-D845-47B4-82A6-6CC05B410FFF}" destId="{5C3E9D34-B2EA-4545-BD73-FA507DC167FF}" srcOrd="9" destOrd="0" presId="urn:microsoft.com/office/officeart/2005/8/layout/list1"/>
    <dgm:cxn modelId="{F6B30A45-C728-40F9-A6D6-25A506D9F7EA}" type="presParOf" srcId="{63268B7A-D845-47B4-82A6-6CC05B410FFF}" destId="{D6907E7F-C7FF-4321-9673-4B0D9448C0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1D1D215-D3C4-4A0B-9FB9-DCB6C7A18A2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28229521-0660-4A66-AB3B-EBDD86CB11CB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 smtClean="0"/>
            <a:t>Utilisations</a:t>
          </a:r>
          <a:endParaRPr lang="fr-FR" dirty="0"/>
        </a:p>
      </dgm:t>
    </dgm:pt>
    <dgm:pt modelId="{1BDA7D09-B5DF-42A5-AC7A-B202B6830D9F}" type="parTrans" cxnId="{EC722F37-5B1B-4D7B-9E6A-E1CC0DE57D7D}">
      <dgm:prSet/>
      <dgm:spPr/>
      <dgm:t>
        <a:bodyPr/>
        <a:lstStyle/>
        <a:p>
          <a:endParaRPr lang="fr-FR"/>
        </a:p>
      </dgm:t>
    </dgm:pt>
    <dgm:pt modelId="{874E990E-6866-4279-BE60-53935FD7773A}" type="sibTrans" cxnId="{EC722F37-5B1B-4D7B-9E6A-E1CC0DE57D7D}">
      <dgm:prSet/>
      <dgm:spPr/>
      <dgm:t>
        <a:bodyPr/>
        <a:lstStyle/>
        <a:p>
          <a:endParaRPr lang="fr-FR"/>
        </a:p>
      </dgm:t>
    </dgm:pt>
    <dgm:pt modelId="{DF60F736-3BD6-44A1-A5FF-11525E36A411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fr-FR" sz="2200" dirty="0" smtClean="0"/>
            <a:t>Approche </a:t>
          </a:r>
          <a:r>
            <a:rPr lang="fr-FR" sz="2200" b="1" dirty="0" smtClean="0"/>
            <a:t>Grille de performance</a:t>
          </a:r>
          <a:endParaRPr lang="fr-FR" sz="2200" b="1" dirty="0"/>
        </a:p>
      </dgm:t>
    </dgm:pt>
    <dgm:pt modelId="{A918DA5A-8877-4B45-A2B8-8E3A2A452430}" type="parTrans" cxnId="{50BB2927-FFAF-4F35-9469-A7BCA0F7960D}">
      <dgm:prSet/>
      <dgm:spPr/>
      <dgm:t>
        <a:bodyPr/>
        <a:lstStyle/>
        <a:p>
          <a:endParaRPr lang="fr-FR"/>
        </a:p>
      </dgm:t>
    </dgm:pt>
    <dgm:pt modelId="{3288DE79-C813-4D95-B5F9-C7584DF3A2B3}" type="sibTrans" cxnId="{50BB2927-FFAF-4F35-9469-A7BCA0F7960D}">
      <dgm:prSet/>
      <dgm:spPr/>
      <dgm:t>
        <a:bodyPr/>
        <a:lstStyle/>
        <a:p>
          <a:endParaRPr lang="fr-FR"/>
        </a:p>
      </dgm:t>
    </dgm:pt>
    <dgm:pt modelId="{D418B2F3-E348-44AE-BD2E-CDD70B62A789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sz="2200" dirty="0" smtClean="0"/>
            <a:t>Approche </a:t>
          </a:r>
          <a:r>
            <a:rPr lang="fr-FR" sz="2200" b="1" dirty="0" smtClean="0"/>
            <a:t>Partenariat avec les OCB </a:t>
          </a:r>
          <a:r>
            <a:rPr lang="fr-FR" sz="2200" dirty="0" smtClean="0"/>
            <a:t>(Organisations Communautaires de Base)</a:t>
          </a:r>
          <a:endParaRPr lang="fr-FR" sz="2200" dirty="0"/>
        </a:p>
      </dgm:t>
    </dgm:pt>
    <dgm:pt modelId="{0C2B5D67-3BBC-4B16-B6C1-ED414D6BC9DE}" type="parTrans" cxnId="{1AD0E254-D21A-4E42-8B58-07385614DED7}">
      <dgm:prSet/>
      <dgm:spPr/>
      <dgm:t>
        <a:bodyPr/>
        <a:lstStyle/>
        <a:p>
          <a:endParaRPr lang="fr-FR"/>
        </a:p>
      </dgm:t>
    </dgm:pt>
    <dgm:pt modelId="{2C1597F3-31ED-4AF5-B985-D39802C33A03}" type="sibTrans" cxnId="{1AD0E254-D21A-4E42-8B58-07385614DED7}">
      <dgm:prSet/>
      <dgm:spPr/>
      <dgm:t>
        <a:bodyPr/>
        <a:lstStyle/>
        <a:p>
          <a:endParaRPr lang="fr-FR"/>
        </a:p>
      </dgm:t>
    </dgm:pt>
    <dgm:pt modelId="{FF77AD8D-F232-440C-A666-9584A4FBAB2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200" b="1" dirty="0" smtClean="0"/>
            <a:t>COPEGOL</a:t>
          </a:r>
          <a:r>
            <a:rPr lang="fr-FR" sz="2200" dirty="0" smtClean="0"/>
            <a:t> – Compétition pour l’Excellence dans la Gouvernance Locale</a:t>
          </a:r>
          <a:endParaRPr lang="fr-FR" sz="2200" dirty="0"/>
        </a:p>
      </dgm:t>
    </dgm:pt>
    <dgm:pt modelId="{B99CC870-0412-4B42-9DF8-0ABF68FB71A8}" type="parTrans" cxnId="{D9DC9F11-4D10-4CDA-8489-738F59A7422E}">
      <dgm:prSet/>
      <dgm:spPr/>
      <dgm:t>
        <a:bodyPr/>
        <a:lstStyle/>
        <a:p>
          <a:endParaRPr lang="fr-FR"/>
        </a:p>
      </dgm:t>
    </dgm:pt>
    <dgm:pt modelId="{93F70F77-D4BF-47B3-974B-1BF52F8BA6BB}" type="sibTrans" cxnId="{D9DC9F11-4D10-4CDA-8489-738F59A7422E}">
      <dgm:prSet/>
      <dgm:spPr/>
      <dgm:t>
        <a:bodyPr/>
        <a:lstStyle/>
        <a:p>
          <a:endParaRPr lang="fr-FR"/>
        </a:p>
      </dgm:t>
    </dgm:pt>
    <dgm:pt modelId="{FFD15061-EA13-4BB0-AD59-C0995B87875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200" dirty="0" smtClean="0"/>
            <a:t>Conception de nouveaux projets par la Banque mondiale (INFRA/HD, 3 Frontières, PIF, etc.)</a:t>
          </a:r>
          <a:endParaRPr lang="fr-FR" sz="2200" dirty="0"/>
        </a:p>
      </dgm:t>
    </dgm:pt>
    <dgm:pt modelId="{E7DE5EAE-0A91-4813-890D-1F35C15323D6}" type="parTrans" cxnId="{F94D4B16-9850-4E74-BB4A-00939EF3A8C1}">
      <dgm:prSet/>
      <dgm:spPr/>
      <dgm:t>
        <a:bodyPr/>
        <a:lstStyle/>
        <a:p>
          <a:endParaRPr lang="fr-FR"/>
        </a:p>
      </dgm:t>
    </dgm:pt>
    <dgm:pt modelId="{2A4E16E3-18CB-46D7-8339-648AC25F18CB}" type="sibTrans" cxnId="{F94D4B16-9850-4E74-BB4A-00939EF3A8C1}">
      <dgm:prSet/>
      <dgm:spPr/>
      <dgm:t>
        <a:bodyPr/>
        <a:lstStyle/>
        <a:p>
          <a:endParaRPr lang="fr-FR"/>
        </a:p>
      </dgm:t>
    </dgm:pt>
    <dgm:pt modelId="{7F67310C-9F1F-4F32-AE62-AAA83678D479}" type="pres">
      <dgm:prSet presAssocID="{71D1D215-D3C4-4A0B-9FB9-DCB6C7A18A2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24BA53-2C6E-45E9-9135-D7B5AF272108}" type="pres">
      <dgm:prSet presAssocID="{28229521-0660-4A66-AB3B-EBDD86CB11CB}" presName="root1" presStyleCnt="0"/>
      <dgm:spPr/>
    </dgm:pt>
    <dgm:pt modelId="{99C78494-7C16-4925-B5DE-A3A2FDFCF67E}" type="pres">
      <dgm:prSet presAssocID="{28229521-0660-4A66-AB3B-EBDD86CB11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0C10F1-7587-41B6-8384-25167A2946E2}" type="pres">
      <dgm:prSet presAssocID="{28229521-0660-4A66-AB3B-EBDD86CB11CB}" presName="level2hierChild" presStyleCnt="0"/>
      <dgm:spPr/>
    </dgm:pt>
    <dgm:pt modelId="{4C2203CF-55A4-4D5D-9F23-13C96DD9198D}" type="pres">
      <dgm:prSet presAssocID="{A918DA5A-8877-4B45-A2B8-8E3A2A452430}" presName="conn2-1" presStyleLbl="parChTrans1D2" presStyleIdx="0" presStyleCnt="4"/>
      <dgm:spPr/>
      <dgm:t>
        <a:bodyPr/>
        <a:lstStyle/>
        <a:p>
          <a:endParaRPr lang="fr-FR"/>
        </a:p>
      </dgm:t>
    </dgm:pt>
    <dgm:pt modelId="{4A89B1DA-B876-472F-BD5C-A0AB2973D30E}" type="pres">
      <dgm:prSet presAssocID="{A918DA5A-8877-4B45-A2B8-8E3A2A452430}" presName="connTx" presStyleLbl="parChTrans1D2" presStyleIdx="0" presStyleCnt="4"/>
      <dgm:spPr/>
      <dgm:t>
        <a:bodyPr/>
        <a:lstStyle/>
        <a:p>
          <a:endParaRPr lang="fr-FR"/>
        </a:p>
      </dgm:t>
    </dgm:pt>
    <dgm:pt modelId="{4F6E4E72-1C2A-4990-9467-D9A4A3ED5533}" type="pres">
      <dgm:prSet presAssocID="{DF60F736-3BD6-44A1-A5FF-11525E36A411}" presName="root2" presStyleCnt="0"/>
      <dgm:spPr/>
    </dgm:pt>
    <dgm:pt modelId="{662AC9EF-D096-4604-8453-61709A6FBA04}" type="pres">
      <dgm:prSet presAssocID="{DF60F736-3BD6-44A1-A5FF-11525E36A411}" presName="LevelTwoTextNode" presStyleLbl="node2" presStyleIdx="0" presStyleCnt="4" custScaleX="2265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77E77A5-9A77-4FED-8C4A-D1FD905597D4}" type="pres">
      <dgm:prSet presAssocID="{DF60F736-3BD6-44A1-A5FF-11525E36A411}" presName="level3hierChild" presStyleCnt="0"/>
      <dgm:spPr/>
    </dgm:pt>
    <dgm:pt modelId="{25E5096E-E955-46AE-9D8F-7C8559E71318}" type="pres">
      <dgm:prSet presAssocID="{0C2B5D67-3BBC-4B16-B6C1-ED414D6BC9DE}" presName="conn2-1" presStyleLbl="parChTrans1D2" presStyleIdx="1" presStyleCnt="4"/>
      <dgm:spPr/>
      <dgm:t>
        <a:bodyPr/>
        <a:lstStyle/>
        <a:p>
          <a:endParaRPr lang="fr-FR"/>
        </a:p>
      </dgm:t>
    </dgm:pt>
    <dgm:pt modelId="{4C256CBF-57E3-431D-B4E1-F5F1A448B632}" type="pres">
      <dgm:prSet presAssocID="{0C2B5D67-3BBC-4B16-B6C1-ED414D6BC9DE}" presName="connTx" presStyleLbl="parChTrans1D2" presStyleIdx="1" presStyleCnt="4"/>
      <dgm:spPr/>
      <dgm:t>
        <a:bodyPr/>
        <a:lstStyle/>
        <a:p>
          <a:endParaRPr lang="fr-FR"/>
        </a:p>
      </dgm:t>
    </dgm:pt>
    <dgm:pt modelId="{533479FD-E37B-4D32-96A0-B60C255058E4}" type="pres">
      <dgm:prSet presAssocID="{D418B2F3-E348-44AE-BD2E-CDD70B62A789}" presName="root2" presStyleCnt="0"/>
      <dgm:spPr/>
    </dgm:pt>
    <dgm:pt modelId="{0A9996D9-4BC1-4E0D-828F-1C8E79958A38}" type="pres">
      <dgm:prSet presAssocID="{D418B2F3-E348-44AE-BD2E-CDD70B62A789}" presName="LevelTwoTextNode" presStyleLbl="node2" presStyleIdx="1" presStyleCnt="4" custScaleX="22666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C6D34F-E73A-470F-8002-34F57EFFF677}" type="pres">
      <dgm:prSet presAssocID="{D418B2F3-E348-44AE-BD2E-CDD70B62A789}" presName="level3hierChild" presStyleCnt="0"/>
      <dgm:spPr/>
    </dgm:pt>
    <dgm:pt modelId="{2E6AC65A-4CB9-42D8-A569-B891AB887C0F}" type="pres">
      <dgm:prSet presAssocID="{B99CC870-0412-4B42-9DF8-0ABF68FB71A8}" presName="conn2-1" presStyleLbl="parChTrans1D2" presStyleIdx="2" presStyleCnt="4"/>
      <dgm:spPr/>
      <dgm:t>
        <a:bodyPr/>
        <a:lstStyle/>
        <a:p>
          <a:endParaRPr lang="fr-FR"/>
        </a:p>
      </dgm:t>
    </dgm:pt>
    <dgm:pt modelId="{A9E24FDA-B6EE-45DD-B72C-F86F9F19ECE9}" type="pres">
      <dgm:prSet presAssocID="{B99CC870-0412-4B42-9DF8-0ABF68FB71A8}" presName="connTx" presStyleLbl="parChTrans1D2" presStyleIdx="2" presStyleCnt="4"/>
      <dgm:spPr/>
      <dgm:t>
        <a:bodyPr/>
        <a:lstStyle/>
        <a:p>
          <a:endParaRPr lang="fr-FR"/>
        </a:p>
      </dgm:t>
    </dgm:pt>
    <dgm:pt modelId="{1A35F007-ACCC-4292-9EDB-9B85FDEFEFDF}" type="pres">
      <dgm:prSet presAssocID="{FF77AD8D-F232-440C-A666-9584A4FBAB28}" presName="root2" presStyleCnt="0"/>
      <dgm:spPr/>
    </dgm:pt>
    <dgm:pt modelId="{B365C34F-7EC8-4F52-82E7-90C5A0FF6E1D}" type="pres">
      <dgm:prSet presAssocID="{FF77AD8D-F232-440C-A666-9584A4FBAB28}" presName="LevelTwoTextNode" presStyleLbl="node2" presStyleIdx="2" presStyleCnt="4" custScaleX="2257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5BD88C-CC64-4FE8-994A-75F79680FC98}" type="pres">
      <dgm:prSet presAssocID="{FF77AD8D-F232-440C-A666-9584A4FBAB28}" presName="level3hierChild" presStyleCnt="0"/>
      <dgm:spPr/>
    </dgm:pt>
    <dgm:pt modelId="{329822B8-266C-4169-865B-E40DED950BB7}" type="pres">
      <dgm:prSet presAssocID="{E7DE5EAE-0A91-4813-890D-1F35C15323D6}" presName="conn2-1" presStyleLbl="parChTrans1D2" presStyleIdx="3" presStyleCnt="4"/>
      <dgm:spPr/>
      <dgm:t>
        <a:bodyPr/>
        <a:lstStyle/>
        <a:p>
          <a:endParaRPr lang="fr-FR"/>
        </a:p>
      </dgm:t>
    </dgm:pt>
    <dgm:pt modelId="{C7DBC1ED-C07C-48A4-83D6-3B757EADAB5E}" type="pres">
      <dgm:prSet presAssocID="{E7DE5EAE-0A91-4813-890D-1F35C15323D6}" presName="connTx" presStyleLbl="parChTrans1D2" presStyleIdx="3" presStyleCnt="4"/>
      <dgm:spPr/>
      <dgm:t>
        <a:bodyPr/>
        <a:lstStyle/>
        <a:p>
          <a:endParaRPr lang="fr-FR"/>
        </a:p>
      </dgm:t>
    </dgm:pt>
    <dgm:pt modelId="{04D64A99-F7F9-4C96-8773-143AA2835D86}" type="pres">
      <dgm:prSet presAssocID="{FFD15061-EA13-4BB0-AD59-C0995B87875F}" presName="root2" presStyleCnt="0"/>
      <dgm:spPr/>
    </dgm:pt>
    <dgm:pt modelId="{5424FE5C-EA60-4FE0-A037-4AA2DB20815E}" type="pres">
      <dgm:prSet presAssocID="{FFD15061-EA13-4BB0-AD59-C0995B87875F}" presName="LevelTwoTextNode" presStyleLbl="node2" presStyleIdx="3" presStyleCnt="4" custScaleX="2255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6754A7D-2EB6-4FA9-BBF4-2C11CF432093}" type="pres">
      <dgm:prSet presAssocID="{FFD15061-EA13-4BB0-AD59-C0995B87875F}" presName="level3hierChild" presStyleCnt="0"/>
      <dgm:spPr/>
    </dgm:pt>
  </dgm:ptLst>
  <dgm:cxnLst>
    <dgm:cxn modelId="{1AD0E254-D21A-4E42-8B58-07385614DED7}" srcId="{28229521-0660-4A66-AB3B-EBDD86CB11CB}" destId="{D418B2F3-E348-44AE-BD2E-CDD70B62A789}" srcOrd="1" destOrd="0" parTransId="{0C2B5D67-3BBC-4B16-B6C1-ED414D6BC9DE}" sibTransId="{2C1597F3-31ED-4AF5-B985-D39802C33A03}"/>
    <dgm:cxn modelId="{D9DC9F11-4D10-4CDA-8489-738F59A7422E}" srcId="{28229521-0660-4A66-AB3B-EBDD86CB11CB}" destId="{FF77AD8D-F232-440C-A666-9584A4FBAB28}" srcOrd="2" destOrd="0" parTransId="{B99CC870-0412-4B42-9DF8-0ABF68FB71A8}" sibTransId="{93F70F77-D4BF-47B3-974B-1BF52F8BA6BB}"/>
    <dgm:cxn modelId="{109F17AC-FD68-495B-9B52-A086D478BC06}" type="presOf" srcId="{B99CC870-0412-4B42-9DF8-0ABF68FB71A8}" destId="{2E6AC65A-4CB9-42D8-A569-B891AB887C0F}" srcOrd="0" destOrd="0" presId="urn:microsoft.com/office/officeart/2008/layout/HorizontalMultiLevelHierarchy"/>
    <dgm:cxn modelId="{FC47D065-3D61-4A5F-918B-FEFE87FA626F}" type="presOf" srcId="{FF77AD8D-F232-440C-A666-9584A4FBAB28}" destId="{B365C34F-7EC8-4F52-82E7-90C5A0FF6E1D}" srcOrd="0" destOrd="0" presId="urn:microsoft.com/office/officeart/2008/layout/HorizontalMultiLevelHierarchy"/>
    <dgm:cxn modelId="{8B12C5BF-183D-4C14-8143-5D3AACA1DAC7}" type="presOf" srcId="{B99CC870-0412-4B42-9DF8-0ABF68FB71A8}" destId="{A9E24FDA-B6EE-45DD-B72C-F86F9F19ECE9}" srcOrd="1" destOrd="0" presId="urn:microsoft.com/office/officeart/2008/layout/HorizontalMultiLevelHierarchy"/>
    <dgm:cxn modelId="{F94D4B16-9850-4E74-BB4A-00939EF3A8C1}" srcId="{28229521-0660-4A66-AB3B-EBDD86CB11CB}" destId="{FFD15061-EA13-4BB0-AD59-C0995B87875F}" srcOrd="3" destOrd="0" parTransId="{E7DE5EAE-0A91-4813-890D-1F35C15323D6}" sibTransId="{2A4E16E3-18CB-46D7-8339-648AC25F18CB}"/>
    <dgm:cxn modelId="{35FC9865-8384-47FB-A78C-BB0A494E5A80}" type="presOf" srcId="{E7DE5EAE-0A91-4813-890D-1F35C15323D6}" destId="{C7DBC1ED-C07C-48A4-83D6-3B757EADAB5E}" srcOrd="1" destOrd="0" presId="urn:microsoft.com/office/officeart/2008/layout/HorizontalMultiLevelHierarchy"/>
    <dgm:cxn modelId="{83783E3C-6E4D-413E-80F4-5AFDDE66FB34}" type="presOf" srcId="{A918DA5A-8877-4B45-A2B8-8E3A2A452430}" destId="{4C2203CF-55A4-4D5D-9F23-13C96DD9198D}" srcOrd="0" destOrd="0" presId="urn:microsoft.com/office/officeart/2008/layout/HorizontalMultiLevelHierarchy"/>
    <dgm:cxn modelId="{AEA50491-FB6C-43A6-BD88-E8135E6C4908}" type="presOf" srcId="{A918DA5A-8877-4B45-A2B8-8E3A2A452430}" destId="{4A89B1DA-B876-472F-BD5C-A0AB2973D30E}" srcOrd="1" destOrd="0" presId="urn:microsoft.com/office/officeart/2008/layout/HorizontalMultiLevelHierarchy"/>
    <dgm:cxn modelId="{50BB2927-FFAF-4F35-9469-A7BCA0F7960D}" srcId="{28229521-0660-4A66-AB3B-EBDD86CB11CB}" destId="{DF60F736-3BD6-44A1-A5FF-11525E36A411}" srcOrd="0" destOrd="0" parTransId="{A918DA5A-8877-4B45-A2B8-8E3A2A452430}" sibTransId="{3288DE79-C813-4D95-B5F9-C7584DF3A2B3}"/>
    <dgm:cxn modelId="{66E01E79-8FA7-41E0-A715-0F275788A402}" type="presOf" srcId="{D418B2F3-E348-44AE-BD2E-CDD70B62A789}" destId="{0A9996D9-4BC1-4E0D-828F-1C8E79958A38}" srcOrd="0" destOrd="0" presId="urn:microsoft.com/office/officeart/2008/layout/HorizontalMultiLevelHierarchy"/>
    <dgm:cxn modelId="{CF921721-8436-43C4-8FF5-2670C6890BEB}" type="presOf" srcId="{28229521-0660-4A66-AB3B-EBDD86CB11CB}" destId="{99C78494-7C16-4925-B5DE-A3A2FDFCF67E}" srcOrd="0" destOrd="0" presId="urn:microsoft.com/office/officeart/2008/layout/HorizontalMultiLevelHierarchy"/>
    <dgm:cxn modelId="{0FBF93EC-03B3-4484-8671-CB8AE1A03924}" type="presOf" srcId="{E7DE5EAE-0A91-4813-890D-1F35C15323D6}" destId="{329822B8-266C-4169-865B-E40DED950BB7}" srcOrd="0" destOrd="0" presId="urn:microsoft.com/office/officeart/2008/layout/HorizontalMultiLevelHierarchy"/>
    <dgm:cxn modelId="{3CD5AAC8-5133-4D20-B714-7749171A733F}" type="presOf" srcId="{0C2B5D67-3BBC-4B16-B6C1-ED414D6BC9DE}" destId="{25E5096E-E955-46AE-9D8F-7C8559E71318}" srcOrd="0" destOrd="0" presId="urn:microsoft.com/office/officeart/2008/layout/HorizontalMultiLevelHierarchy"/>
    <dgm:cxn modelId="{59AE7E66-DB57-4BA3-B707-DCE34C05EA5C}" type="presOf" srcId="{71D1D215-D3C4-4A0B-9FB9-DCB6C7A18A26}" destId="{7F67310C-9F1F-4F32-AE62-AAA83678D479}" srcOrd="0" destOrd="0" presId="urn:microsoft.com/office/officeart/2008/layout/HorizontalMultiLevelHierarchy"/>
    <dgm:cxn modelId="{B0A75906-7974-4CD0-B18C-1B006A493EB4}" type="presOf" srcId="{0C2B5D67-3BBC-4B16-B6C1-ED414D6BC9DE}" destId="{4C256CBF-57E3-431D-B4E1-F5F1A448B632}" srcOrd="1" destOrd="0" presId="urn:microsoft.com/office/officeart/2008/layout/HorizontalMultiLevelHierarchy"/>
    <dgm:cxn modelId="{EC722F37-5B1B-4D7B-9E6A-E1CC0DE57D7D}" srcId="{71D1D215-D3C4-4A0B-9FB9-DCB6C7A18A26}" destId="{28229521-0660-4A66-AB3B-EBDD86CB11CB}" srcOrd="0" destOrd="0" parTransId="{1BDA7D09-B5DF-42A5-AC7A-B202B6830D9F}" sibTransId="{874E990E-6866-4279-BE60-53935FD7773A}"/>
    <dgm:cxn modelId="{BB94EF08-3679-4212-BA7D-78FA886BD6C1}" type="presOf" srcId="{FFD15061-EA13-4BB0-AD59-C0995B87875F}" destId="{5424FE5C-EA60-4FE0-A037-4AA2DB20815E}" srcOrd="0" destOrd="0" presId="urn:microsoft.com/office/officeart/2008/layout/HorizontalMultiLevelHierarchy"/>
    <dgm:cxn modelId="{D85C6C58-6588-4070-BFDF-2D5F76158B46}" type="presOf" srcId="{DF60F736-3BD6-44A1-A5FF-11525E36A411}" destId="{662AC9EF-D096-4604-8453-61709A6FBA04}" srcOrd="0" destOrd="0" presId="urn:microsoft.com/office/officeart/2008/layout/HorizontalMultiLevelHierarchy"/>
    <dgm:cxn modelId="{5F0FB016-B994-449A-829F-CC2D13BE9D76}" type="presParOf" srcId="{7F67310C-9F1F-4F32-AE62-AAA83678D479}" destId="{2624BA53-2C6E-45E9-9135-D7B5AF272108}" srcOrd="0" destOrd="0" presId="urn:microsoft.com/office/officeart/2008/layout/HorizontalMultiLevelHierarchy"/>
    <dgm:cxn modelId="{85C4E0F3-4EE6-4A1A-8468-3AA16A3F19EA}" type="presParOf" srcId="{2624BA53-2C6E-45E9-9135-D7B5AF272108}" destId="{99C78494-7C16-4925-B5DE-A3A2FDFCF67E}" srcOrd="0" destOrd="0" presId="urn:microsoft.com/office/officeart/2008/layout/HorizontalMultiLevelHierarchy"/>
    <dgm:cxn modelId="{2FA538A9-869F-4B15-8581-F1FBBECB8520}" type="presParOf" srcId="{2624BA53-2C6E-45E9-9135-D7B5AF272108}" destId="{D80C10F1-7587-41B6-8384-25167A2946E2}" srcOrd="1" destOrd="0" presId="urn:microsoft.com/office/officeart/2008/layout/HorizontalMultiLevelHierarchy"/>
    <dgm:cxn modelId="{F9DDB93B-7FC7-465E-9F92-23A8044C2A85}" type="presParOf" srcId="{D80C10F1-7587-41B6-8384-25167A2946E2}" destId="{4C2203CF-55A4-4D5D-9F23-13C96DD9198D}" srcOrd="0" destOrd="0" presId="urn:microsoft.com/office/officeart/2008/layout/HorizontalMultiLevelHierarchy"/>
    <dgm:cxn modelId="{4FDA8D87-230C-41E1-A2C0-09C8272B6B14}" type="presParOf" srcId="{4C2203CF-55A4-4D5D-9F23-13C96DD9198D}" destId="{4A89B1DA-B876-472F-BD5C-A0AB2973D30E}" srcOrd="0" destOrd="0" presId="urn:microsoft.com/office/officeart/2008/layout/HorizontalMultiLevelHierarchy"/>
    <dgm:cxn modelId="{7CA75421-C94E-40AF-B261-01D34C45C004}" type="presParOf" srcId="{D80C10F1-7587-41B6-8384-25167A2946E2}" destId="{4F6E4E72-1C2A-4990-9467-D9A4A3ED5533}" srcOrd="1" destOrd="0" presId="urn:microsoft.com/office/officeart/2008/layout/HorizontalMultiLevelHierarchy"/>
    <dgm:cxn modelId="{0707930D-C217-48B1-BE0B-F4303A92CB57}" type="presParOf" srcId="{4F6E4E72-1C2A-4990-9467-D9A4A3ED5533}" destId="{662AC9EF-D096-4604-8453-61709A6FBA04}" srcOrd="0" destOrd="0" presId="urn:microsoft.com/office/officeart/2008/layout/HorizontalMultiLevelHierarchy"/>
    <dgm:cxn modelId="{A1F17DD3-0EF1-4DEF-A6D7-12DA5FD448D4}" type="presParOf" srcId="{4F6E4E72-1C2A-4990-9467-D9A4A3ED5533}" destId="{477E77A5-9A77-4FED-8C4A-D1FD905597D4}" srcOrd="1" destOrd="0" presId="urn:microsoft.com/office/officeart/2008/layout/HorizontalMultiLevelHierarchy"/>
    <dgm:cxn modelId="{8F6F526D-3D4C-4257-A16A-379F837A1158}" type="presParOf" srcId="{D80C10F1-7587-41B6-8384-25167A2946E2}" destId="{25E5096E-E955-46AE-9D8F-7C8559E71318}" srcOrd="2" destOrd="0" presId="urn:microsoft.com/office/officeart/2008/layout/HorizontalMultiLevelHierarchy"/>
    <dgm:cxn modelId="{BF86AC77-B8D1-4355-AD07-9D141B0B7DDF}" type="presParOf" srcId="{25E5096E-E955-46AE-9D8F-7C8559E71318}" destId="{4C256CBF-57E3-431D-B4E1-F5F1A448B632}" srcOrd="0" destOrd="0" presId="urn:microsoft.com/office/officeart/2008/layout/HorizontalMultiLevelHierarchy"/>
    <dgm:cxn modelId="{E1E9B54B-22FF-451A-A560-C814346FBC4A}" type="presParOf" srcId="{D80C10F1-7587-41B6-8384-25167A2946E2}" destId="{533479FD-E37B-4D32-96A0-B60C255058E4}" srcOrd="3" destOrd="0" presId="urn:microsoft.com/office/officeart/2008/layout/HorizontalMultiLevelHierarchy"/>
    <dgm:cxn modelId="{35C3595E-D980-4AD4-8BF1-3B1823A539CB}" type="presParOf" srcId="{533479FD-E37B-4D32-96A0-B60C255058E4}" destId="{0A9996D9-4BC1-4E0D-828F-1C8E79958A38}" srcOrd="0" destOrd="0" presId="urn:microsoft.com/office/officeart/2008/layout/HorizontalMultiLevelHierarchy"/>
    <dgm:cxn modelId="{E09262EA-7D9B-454D-87E2-15B5881DFF4A}" type="presParOf" srcId="{533479FD-E37B-4D32-96A0-B60C255058E4}" destId="{2FC6D34F-E73A-470F-8002-34F57EFFF677}" srcOrd="1" destOrd="0" presId="urn:microsoft.com/office/officeart/2008/layout/HorizontalMultiLevelHierarchy"/>
    <dgm:cxn modelId="{5B331310-5B68-46A5-A001-C571CBDD115C}" type="presParOf" srcId="{D80C10F1-7587-41B6-8384-25167A2946E2}" destId="{2E6AC65A-4CB9-42D8-A569-B891AB887C0F}" srcOrd="4" destOrd="0" presId="urn:microsoft.com/office/officeart/2008/layout/HorizontalMultiLevelHierarchy"/>
    <dgm:cxn modelId="{BEC2B4CB-EFF1-4C9B-9ECF-657F944B3E71}" type="presParOf" srcId="{2E6AC65A-4CB9-42D8-A569-B891AB887C0F}" destId="{A9E24FDA-B6EE-45DD-B72C-F86F9F19ECE9}" srcOrd="0" destOrd="0" presId="urn:microsoft.com/office/officeart/2008/layout/HorizontalMultiLevelHierarchy"/>
    <dgm:cxn modelId="{B6A157FE-C1CC-44ED-8D73-B84676D8A62B}" type="presParOf" srcId="{D80C10F1-7587-41B6-8384-25167A2946E2}" destId="{1A35F007-ACCC-4292-9EDB-9B85FDEFEFDF}" srcOrd="5" destOrd="0" presId="urn:microsoft.com/office/officeart/2008/layout/HorizontalMultiLevelHierarchy"/>
    <dgm:cxn modelId="{A88428F2-728C-4C79-AE78-9C912C845C46}" type="presParOf" srcId="{1A35F007-ACCC-4292-9EDB-9B85FDEFEFDF}" destId="{B365C34F-7EC8-4F52-82E7-90C5A0FF6E1D}" srcOrd="0" destOrd="0" presId="urn:microsoft.com/office/officeart/2008/layout/HorizontalMultiLevelHierarchy"/>
    <dgm:cxn modelId="{9D81EE4E-F847-4EB0-91CB-F70BEE6C8A9A}" type="presParOf" srcId="{1A35F007-ACCC-4292-9EDB-9B85FDEFEFDF}" destId="{7C5BD88C-CC64-4FE8-994A-75F79680FC98}" srcOrd="1" destOrd="0" presId="urn:microsoft.com/office/officeart/2008/layout/HorizontalMultiLevelHierarchy"/>
    <dgm:cxn modelId="{34CBB42F-21B6-4A45-BA12-DD4EDF7463E4}" type="presParOf" srcId="{D80C10F1-7587-41B6-8384-25167A2946E2}" destId="{329822B8-266C-4169-865B-E40DED950BB7}" srcOrd="6" destOrd="0" presId="urn:microsoft.com/office/officeart/2008/layout/HorizontalMultiLevelHierarchy"/>
    <dgm:cxn modelId="{D18B0401-0175-42B8-A0A2-7DD3FBD93C32}" type="presParOf" srcId="{329822B8-266C-4169-865B-E40DED950BB7}" destId="{C7DBC1ED-C07C-48A4-83D6-3B757EADAB5E}" srcOrd="0" destOrd="0" presId="urn:microsoft.com/office/officeart/2008/layout/HorizontalMultiLevelHierarchy"/>
    <dgm:cxn modelId="{BEA1C740-6B0E-425C-9597-0D74881A8ADD}" type="presParOf" srcId="{D80C10F1-7587-41B6-8384-25167A2946E2}" destId="{04D64A99-F7F9-4C96-8773-143AA2835D86}" srcOrd="7" destOrd="0" presId="urn:microsoft.com/office/officeart/2008/layout/HorizontalMultiLevelHierarchy"/>
    <dgm:cxn modelId="{26094348-4CAD-467B-A144-F2C1468F70AB}" type="presParOf" srcId="{04D64A99-F7F9-4C96-8773-143AA2835D86}" destId="{5424FE5C-EA60-4FE0-A037-4AA2DB20815E}" srcOrd="0" destOrd="0" presId="urn:microsoft.com/office/officeart/2008/layout/HorizontalMultiLevelHierarchy"/>
    <dgm:cxn modelId="{B72981F5-FB48-4B11-8E59-D2D9AC2ABBCA}" type="presParOf" srcId="{04D64A99-F7F9-4C96-8773-143AA2835D86}" destId="{76754A7D-2EB6-4FA9-BBF4-2C11CF43209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C0FD35-DA92-42B7-9B40-D16ADD2F6489}" type="doc">
      <dgm:prSet loTypeId="urn:microsoft.com/office/officeart/2005/8/layout/list1" loCatId="list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FEAB727-4A2D-48E8-AC12-C2D60C7B31D7}">
      <dgm:prSet phldrT="[Texte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Un système de </a:t>
          </a:r>
          <a:r>
            <a:rPr lang="fr-FR" sz="2000" b="1" u="sng" dirty="0" smtClean="0">
              <a:solidFill>
                <a:schemeClr val="tx1"/>
              </a:solidFill>
            </a:rPr>
            <a:t>16 indicateurs</a:t>
          </a:r>
          <a:r>
            <a:rPr lang="fr-FR" sz="2000" b="0" u="none" dirty="0" smtClean="0">
              <a:solidFill>
                <a:schemeClr val="tx1"/>
              </a:solidFill>
            </a:rPr>
            <a:t> </a:t>
          </a:r>
          <a:r>
            <a:rPr lang="fr-FR" sz="2000" dirty="0" smtClean="0">
              <a:solidFill>
                <a:schemeClr val="tx1"/>
              </a:solidFill>
            </a:rPr>
            <a:t>de suivi de la capacité institutionnelle et de la fourniture de services </a:t>
          </a:r>
          <a:r>
            <a:rPr lang="fr-FR" sz="2000" dirty="0" smtClean="0">
              <a:solidFill>
                <a:schemeClr val="tx1"/>
              </a:solidFill>
            </a:rPr>
            <a:t>publics de base</a:t>
          </a:r>
          <a:endParaRPr lang="fr-FR" sz="2000" dirty="0">
            <a:solidFill>
              <a:schemeClr val="tx1"/>
            </a:solidFill>
          </a:endParaRPr>
        </a:p>
      </dgm:t>
    </dgm:pt>
    <dgm:pt modelId="{309F37C9-AC6B-484B-AA72-3E31453B350B}" type="parTrans" cxnId="{B2A52F04-00B4-4DA7-B70A-1BB84A2C4AE9}">
      <dgm:prSet/>
      <dgm:spPr/>
      <dgm:t>
        <a:bodyPr/>
        <a:lstStyle/>
        <a:p>
          <a:endParaRPr lang="fr-FR" sz="2000"/>
        </a:p>
      </dgm:t>
    </dgm:pt>
    <dgm:pt modelId="{4FFAAF97-19C4-4479-A66C-464625679CD9}" type="sibTrans" cxnId="{B2A52F04-00B4-4DA7-B70A-1BB84A2C4AE9}">
      <dgm:prSet/>
      <dgm:spPr/>
      <dgm:t>
        <a:bodyPr/>
        <a:lstStyle/>
        <a:p>
          <a:endParaRPr lang="fr-FR" sz="2000"/>
        </a:p>
      </dgm:t>
    </dgm:pt>
    <dgm:pt modelId="{7BE00A3D-5C29-4990-8AA4-77B78E8AC88A}">
      <dgm:prSet phldrT="[Texte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sz="2000" b="1" u="sng" dirty="0" smtClean="0">
              <a:solidFill>
                <a:schemeClr val="tx1"/>
              </a:solidFill>
            </a:rPr>
            <a:t>Un partenariat et une synergie</a:t>
          </a:r>
          <a:r>
            <a:rPr lang="fr-FR" sz="2000" dirty="0" smtClean="0">
              <a:solidFill>
                <a:schemeClr val="tx1"/>
              </a:solidFill>
            </a:rPr>
            <a:t> entre plusieurs institutions (publiques, parapubliques, privées, internationales)</a:t>
          </a:r>
          <a:endParaRPr lang="fr-FR" sz="2000" dirty="0">
            <a:solidFill>
              <a:schemeClr val="tx1"/>
            </a:solidFill>
          </a:endParaRPr>
        </a:p>
      </dgm:t>
    </dgm:pt>
    <dgm:pt modelId="{45C759AE-5623-4992-8AE8-D656ABE3CF43}" type="parTrans" cxnId="{1A7394F4-BF74-402E-8CF9-99B7DAE0D864}">
      <dgm:prSet/>
      <dgm:spPr/>
      <dgm:t>
        <a:bodyPr/>
        <a:lstStyle/>
        <a:p>
          <a:endParaRPr lang="fr-FR" sz="2000"/>
        </a:p>
      </dgm:t>
    </dgm:pt>
    <dgm:pt modelId="{4138951C-8083-44BB-BEED-FDA9B4B48E5D}" type="sibTrans" cxnId="{1A7394F4-BF74-402E-8CF9-99B7DAE0D864}">
      <dgm:prSet/>
      <dgm:spPr/>
      <dgm:t>
        <a:bodyPr/>
        <a:lstStyle/>
        <a:p>
          <a:endParaRPr lang="fr-FR" sz="2000"/>
        </a:p>
      </dgm:t>
    </dgm:pt>
    <dgm:pt modelId="{D29D565B-1F12-42F4-A851-75C9EE52CFEA}">
      <dgm:prSet phldrT="[Texte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sz="2000" b="1" u="sng" dirty="0" smtClean="0">
              <a:solidFill>
                <a:schemeClr val="tx1"/>
              </a:solidFill>
            </a:rPr>
            <a:t>Ouvert à</a:t>
          </a:r>
          <a:r>
            <a:rPr lang="fr-FR" sz="2000" b="0" u="none" dirty="0" smtClean="0">
              <a:solidFill>
                <a:schemeClr val="tx1"/>
              </a:solidFill>
            </a:rPr>
            <a:t> </a:t>
          </a:r>
          <a:r>
            <a:rPr lang="fr-FR" sz="2000" dirty="0" smtClean="0">
              <a:solidFill>
                <a:schemeClr val="tx1"/>
              </a:solidFill>
            </a:rPr>
            <a:t>l’introduction </a:t>
          </a:r>
          <a:r>
            <a:rPr lang="fr-FR" sz="2000" b="1" u="sng" dirty="0" smtClean="0">
              <a:solidFill>
                <a:schemeClr val="tx1"/>
              </a:solidFill>
            </a:rPr>
            <a:t>de nouveaux indicateurs </a:t>
          </a:r>
          <a:endParaRPr lang="fr-FR" sz="2000" b="1" u="sng" dirty="0">
            <a:solidFill>
              <a:schemeClr val="tx1"/>
            </a:solidFill>
          </a:endParaRPr>
        </a:p>
      </dgm:t>
    </dgm:pt>
    <dgm:pt modelId="{C66B72B8-35A2-46BA-9A70-A5F41C202419}" type="parTrans" cxnId="{9AA26E4B-C192-43D8-967B-951EA9F1CCF1}">
      <dgm:prSet/>
      <dgm:spPr/>
      <dgm:t>
        <a:bodyPr/>
        <a:lstStyle/>
        <a:p>
          <a:endParaRPr lang="fr-FR" sz="2000"/>
        </a:p>
      </dgm:t>
    </dgm:pt>
    <dgm:pt modelId="{59123F47-8112-4CE9-8664-E85A20527BC0}" type="sibTrans" cxnId="{9AA26E4B-C192-43D8-967B-951EA9F1CCF1}">
      <dgm:prSet/>
      <dgm:spPr/>
      <dgm:t>
        <a:bodyPr/>
        <a:lstStyle/>
        <a:p>
          <a:endParaRPr lang="fr-FR" sz="2000"/>
        </a:p>
      </dgm:t>
    </dgm:pt>
    <dgm:pt modelId="{133790BE-6E49-4424-9934-7FDC59B2D121}">
      <dgm:prSet phldrT="[Texte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fr-FR" sz="2000" b="1" u="sng" dirty="0" smtClean="0">
              <a:solidFill>
                <a:schemeClr val="tx1"/>
              </a:solidFill>
            </a:rPr>
            <a:t>Des données ouvertes et accessibles à tous</a:t>
          </a:r>
          <a:r>
            <a:rPr lang="fr-FR" sz="2000" dirty="0" smtClean="0">
              <a:solidFill>
                <a:schemeClr val="tx1"/>
              </a:solidFill>
            </a:rPr>
            <a:t>, et une potentialité d’utilisations</a:t>
          </a:r>
          <a:endParaRPr lang="fr-FR" sz="2000" dirty="0">
            <a:solidFill>
              <a:schemeClr val="tx1"/>
            </a:solidFill>
          </a:endParaRPr>
        </a:p>
      </dgm:t>
    </dgm:pt>
    <dgm:pt modelId="{71D46D5B-8DCA-459E-9E82-E454C528223C}" type="parTrans" cxnId="{7037619F-1C7E-4F9A-A347-A700C82B4F77}">
      <dgm:prSet/>
      <dgm:spPr/>
      <dgm:t>
        <a:bodyPr/>
        <a:lstStyle/>
        <a:p>
          <a:endParaRPr lang="fr-FR" sz="2000"/>
        </a:p>
      </dgm:t>
    </dgm:pt>
    <dgm:pt modelId="{AA99FDCB-93DB-4A50-A12D-ECA655380408}" type="sibTrans" cxnId="{7037619F-1C7E-4F9A-A347-A700C82B4F77}">
      <dgm:prSet/>
      <dgm:spPr/>
      <dgm:t>
        <a:bodyPr/>
        <a:lstStyle/>
        <a:p>
          <a:endParaRPr lang="fr-FR" sz="2000"/>
        </a:p>
      </dgm:t>
    </dgm:pt>
    <dgm:pt modelId="{06AE094D-B07D-4391-98F1-F017AADE4AC7}">
      <dgm:prSet phldrT="[Texte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sz="2000" dirty="0" smtClean="0">
              <a:solidFill>
                <a:schemeClr val="tx1"/>
              </a:solidFill>
            </a:rPr>
            <a:t>Un mode de gestion qui garantit </a:t>
          </a:r>
          <a:r>
            <a:rPr lang="fr-FR" sz="2000" b="1" u="sng" dirty="0" smtClean="0">
              <a:solidFill>
                <a:schemeClr val="tx1"/>
              </a:solidFill>
            </a:rPr>
            <a:t>la qualité, la transparence et le caractère scientifique des données</a:t>
          </a:r>
          <a:endParaRPr lang="fr-FR" sz="2000" b="1" u="sng" dirty="0">
            <a:solidFill>
              <a:schemeClr val="tx1"/>
            </a:solidFill>
          </a:endParaRPr>
        </a:p>
      </dgm:t>
    </dgm:pt>
    <dgm:pt modelId="{F9F64154-0C65-420F-953E-A3BA294CACA2}" type="parTrans" cxnId="{7C743219-B7DE-4DD6-B378-D44423994152}">
      <dgm:prSet/>
      <dgm:spPr/>
      <dgm:t>
        <a:bodyPr/>
        <a:lstStyle/>
        <a:p>
          <a:endParaRPr lang="fr-FR" sz="2000"/>
        </a:p>
      </dgm:t>
    </dgm:pt>
    <dgm:pt modelId="{3ACA58F2-00C0-456D-8728-922558A9079C}" type="sibTrans" cxnId="{7C743219-B7DE-4DD6-B378-D44423994152}">
      <dgm:prSet/>
      <dgm:spPr/>
      <dgm:t>
        <a:bodyPr/>
        <a:lstStyle/>
        <a:p>
          <a:endParaRPr lang="fr-FR" sz="2000"/>
        </a:p>
      </dgm:t>
    </dgm:pt>
    <dgm:pt modelId="{E7BE43C2-DFB7-43F6-9B85-224695541E11}" type="pres">
      <dgm:prSet presAssocID="{9CC0FD35-DA92-42B7-9B40-D16ADD2F64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A0E158-7647-4E5F-A748-8D50798A9FF9}" type="pres">
      <dgm:prSet presAssocID="{CFEAB727-4A2D-48E8-AC12-C2D60C7B31D7}" presName="parentLin" presStyleCnt="0"/>
      <dgm:spPr/>
    </dgm:pt>
    <dgm:pt modelId="{CACAD6EA-B6C6-4926-9BB3-35E0482B82D3}" type="pres">
      <dgm:prSet presAssocID="{CFEAB727-4A2D-48E8-AC12-C2D60C7B31D7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51824D30-E8AB-4E94-8813-53A06362C7DE}" type="pres">
      <dgm:prSet presAssocID="{CFEAB727-4A2D-48E8-AC12-C2D60C7B31D7}" presName="parentText" presStyleLbl="node1" presStyleIdx="0" presStyleCnt="5" custScaleX="125944" custLinFactNeighborX="-4748" custLinFactNeighborY="1540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8492F-D90F-466A-BCCC-5438C00345FE}" type="pres">
      <dgm:prSet presAssocID="{CFEAB727-4A2D-48E8-AC12-C2D60C7B31D7}" presName="negativeSpace" presStyleCnt="0"/>
      <dgm:spPr/>
    </dgm:pt>
    <dgm:pt modelId="{F445EAC1-9161-4F8B-9EDC-8F16EED5D826}" type="pres">
      <dgm:prSet presAssocID="{CFEAB727-4A2D-48E8-AC12-C2D60C7B31D7}" presName="childText" presStyleLbl="conFgAcc1" presStyleIdx="0" presStyleCnt="5">
        <dgm:presLayoutVars>
          <dgm:bulletEnabled val="1"/>
        </dgm:presLayoutVars>
      </dgm:prSet>
      <dgm:spPr/>
    </dgm:pt>
    <dgm:pt modelId="{8EFD4043-51A5-450F-8A5D-D8F4D88FB94F}" type="pres">
      <dgm:prSet presAssocID="{4FFAAF97-19C4-4479-A66C-464625679CD9}" presName="spaceBetweenRectangles" presStyleCnt="0"/>
      <dgm:spPr/>
    </dgm:pt>
    <dgm:pt modelId="{8342EC34-8B04-45D5-A58E-3EB6B67FA64E}" type="pres">
      <dgm:prSet presAssocID="{7BE00A3D-5C29-4990-8AA4-77B78E8AC88A}" presName="parentLin" presStyleCnt="0"/>
      <dgm:spPr/>
    </dgm:pt>
    <dgm:pt modelId="{FECC554F-F2F4-4B46-BB8A-B1159320720B}" type="pres">
      <dgm:prSet presAssocID="{7BE00A3D-5C29-4990-8AA4-77B78E8AC88A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BE3FBE07-9C22-43F9-95C2-37032FFF85B9}" type="pres">
      <dgm:prSet presAssocID="{7BE00A3D-5C29-4990-8AA4-77B78E8AC88A}" presName="parentText" presStyleLbl="node1" presStyleIdx="1" presStyleCnt="5" custScaleX="125845" custLinFactNeighborY="1336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D290BB-D457-45B2-ACF0-E857B3E38975}" type="pres">
      <dgm:prSet presAssocID="{7BE00A3D-5C29-4990-8AA4-77B78E8AC88A}" presName="negativeSpace" presStyleCnt="0"/>
      <dgm:spPr/>
    </dgm:pt>
    <dgm:pt modelId="{C92F8352-E5F9-4452-9CED-3CF08F953EF0}" type="pres">
      <dgm:prSet presAssocID="{7BE00A3D-5C29-4990-8AA4-77B78E8AC88A}" presName="childText" presStyleLbl="conFgAcc1" presStyleIdx="1" presStyleCnt="5">
        <dgm:presLayoutVars>
          <dgm:bulletEnabled val="1"/>
        </dgm:presLayoutVars>
      </dgm:prSet>
      <dgm:spPr/>
    </dgm:pt>
    <dgm:pt modelId="{D5E95424-5C4A-4855-8F77-A00F9A44F2C8}" type="pres">
      <dgm:prSet presAssocID="{4138951C-8083-44BB-BEED-FDA9B4B48E5D}" presName="spaceBetweenRectangles" presStyleCnt="0"/>
      <dgm:spPr/>
    </dgm:pt>
    <dgm:pt modelId="{67678139-D2F6-4E8F-8B2D-713814F4A1BF}" type="pres">
      <dgm:prSet presAssocID="{06AE094D-B07D-4391-98F1-F017AADE4AC7}" presName="parentLin" presStyleCnt="0"/>
      <dgm:spPr/>
    </dgm:pt>
    <dgm:pt modelId="{BCCDC7BA-CB7A-495A-B19A-F17E3BCB9A20}" type="pres">
      <dgm:prSet presAssocID="{06AE094D-B07D-4391-98F1-F017AADE4AC7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70EB32B-4526-4923-9B29-C7DE5F1B0B9F}" type="pres">
      <dgm:prSet presAssocID="{06AE094D-B07D-4391-98F1-F017AADE4AC7}" presName="parentText" presStyleLbl="node1" presStyleIdx="2" presStyleCnt="5" custScaleX="125242" custLinFactNeighborY="1336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D677F5-B9A0-469E-855F-0DA167DA72E5}" type="pres">
      <dgm:prSet presAssocID="{06AE094D-B07D-4391-98F1-F017AADE4AC7}" presName="negativeSpace" presStyleCnt="0"/>
      <dgm:spPr/>
    </dgm:pt>
    <dgm:pt modelId="{090EE228-80CD-47A0-8B6B-595D926AD801}" type="pres">
      <dgm:prSet presAssocID="{06AE094D-B07D-4391-98F1-F017AADE4AC7}" presName="childText" presStyleLbl="conFgAcc1" presStyleIdx="2" presStyleCnt="5">
        <dgm:presLayoutVars>
          <dgm:bulletEnabled val="1"/>
        </dgm:presLayoutVars>
      </dgm:prSet>
      <dgm:spPr/>
    </dgm:pt>
    <dgm:pt modelId="{516A0484-AE20-4E35-8595-A4306A664085}" type="pres">
      <dgm:prSet presAssocID="{3ACA58F2-00C0-456D-8728-922558A9079C}" presName="spaceBetweenRectangles" presStyleCnt="0"/>
      <dgm:spPr/>
    </dgm:pt>
    <dgm:pt modelId="{4EAA4494-8AB3-48CF-869D-C3D28D6704DB}" type="pres">
      <dgm:prSet presAssocID="{D29D565B-1F12-42F4-A851-75C9EE52CFEA}" presName="parentLin" presStyleCnt="0"/>
      <dgm:spPr/>
    </dgm:pt>
    <dgm:pt modelId="{4520EE7F-C23A-44A0-A349-DAB4DF0FD48C}" type="pres">
      <dgm:prSet presAssocID="{D29D565B-1F12-42F4-A851-75C9EE52CFEA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10119C3A-0938-44B3-9CBF-236F38D13DBE}" type="pres">
      <dgm:prSet presAssocID="{D29D565B-1F12-42F4-A851-75C9EE52CFEA}" presName="parentText" presStyleLbl="node1" presStyleIdx="3" presStyleCnt="5" custScaleX="125733" custLinFactNeighborY="1069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8CF308-1B24-472E-B1ED-1339D32FE991}" type="pres">
      <dgm:prSet presAssocID="{D29D565B-1F12-42F4-A851-75C9EE52CFEA}" presName="negativeSpace" presStyleCnt="0"/>
      <dgm:spPr/>
    </dgm:pt>
    <dgm:pt modelId="{7518D297-D727-4FB7-96B6-81543391A109}" type="pres">
      <dgm:prSet presAssocID="{D29D565B-1F12-42F4-A851-75C9EE52CFEA}" presName="childText" presStyleLbl="conFgAcc1" presStyleIdx="3" presStyleCnt="5">
        <dgm:presLayoutVars>
          <dgm:bulletEnabled val="1"/>
        </dgm:presLayoutVars>
      </dgm:prSet>
      <dgm:spPr/>
    </dgm:pt>
    <dgm:pt modelId="{25C19840-1B06-4E0C-B9FA-62B2CD507447}" type="pres">
      <dgm:prSet presAssocID="{59123F47-8112-4CE9-8664-E85A20527BC0}" presName="spaceBetweenRectangles" presStyleCnt="0"/>
      <dgm:spPr/>
    </dgm:pt>
    <dgm:pt modelId="{04F1D5AE-02CE-41E0-A8E5-CC300989C049}" type="pres">
      <dgm:prSet presAssocID="{133790BE-6E49-4424-9934-7FDC59B2D121}" presName="parentLin" presStyleCnt="0"/>
      <dgm:spPr/>
    </dgm:pt>
    <dgm:pt modelId="{090341D3-3A1B-4FB7-95E9-3969B5FAC6BA}" type="pres">
      <dgm:prSet presAssocID="{133790BE-6E49-4424-9934-7FDC59B2D121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29B6560D-437B-4BD3-A2CD-E0BDA44ED312}" type="pres">
      <dgm:prSet presAssocID="{133790BE-6E49-4424-9934-7FDC59B2D121}" presName="parentText" presStyleLbl="node1" presStyleIdx="4" presStyleCnt="5" custScaleX="125944" custLinFactNeighborX="-1472" custLinFactNeighborY="1442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5E6244-8CF3-42E1-87D5-0215A8D22167}" type="pres">
      <dgm:prSet presAssocID="{133790BE-6E49-4424-9934-7FDC59B2D121}" presName="negativeSpace" presStyleCnt="0"/>
      <dgm:spPr/>
    </dgm:pt>
    <dgm:pt modelId="{09F28C42-349E-4120-86C0-7BC43596852D}" type="pres">
      <dgm:prSet presAssocID="{133790BE-6E49-4424-9934-7FDC59B2D12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AA26E4B-C192-43D8-967B-951EA9F1CCF1}" srcId="{9CC0FD35-DA92-42B7-9B40-D16ADD2F6489}" destId="{D29D565B-1F12-42F4-A851-75C9EE52CFEA}" srcOrd="3" destOrd="0" parTransId="{C66B72B8-35A2-46BA-9A70-A5F41C202419}" sibTransId="{59123F47-8112-4CE9-8664-E85A20527BC0}"/>
    <dgm:cxn modelId="{286FAB32-C840-46CD-851E-6C5AE0774338}" type="presOf" srcId="{D29D565B-1F12-42F4-A851-75C9EE52CFEA}" destId="{4520EE7F-C23A-44A0-A349-DAB4DF0FD48C}" srcOrd="0" destOrd="0" presId="urn:microsoft.com/office/officeart/2005/8/layout/list1"/>
    <dgm:cxn modelId="{B2A52F04-00B4-4DA7-B70A-1BB84A2C4AE9}" srcId="{9CC0FD35-DA92-42B7-9B40-D16ADD2F6489}" destId="{CFEAB727-4A2D-48E8-AC12-C2D60C7B31D7}" srcOrd="0" destOrd="0" parTransId="{309F37C9-AC6B-484B-AA72-3E31453B350B}" sibTransId="{4FFAAF97-19C4-4479-A66C-464625679CD9}"/>
    <dgm:cxn modelId="{3924BDB4-082D-4041-8D00-F3F678DB8056}" type="presOf" srcId="{133790BE-6E49-4424-9934-7FDC59B2D121}" destId="{29B6560D-437B-4BD3-A2CD-E0BDA44ED312}" srcOrd="1" destOrd="0" presId="urn:microsoft.com/office/officeart/2005/8/layout/list1"/>
    <dgm:cxn modelId="{10DD77DC-42A2-471E-8042-677EEAD4A003}" type="presOf" srcId="{9CC0FD35-DA92-42B7-9B40-D16ADD2F6489}" destId="{E7BE43C2-DFB7-43F6-9B85-224695541E11}" srcOrd="0" destOrd="0" presId="urn:microsoft.com/office/officeart/2005/8/layout/list1"/>
    <dgm:cxn modelId="{7037619F-1C7E-4F9A-A347-A700C82B4F77}" srcId="{9CC0FD35-DA92-42B7-9B40-D16ADD2F6489}" destId="{133790BE-6E49-4424-9934-7FDC59B2D121}" srcOrd="4" destOrd="0" parTransId="{71D46D5B-8DCA-459E-9E82-E454C528223C}" sibTransId="{AA99FDCB-93DB-4A50-A12D-ECA655380408}"/>
    <dgm:cxn modelId="{0A242DDB-0370-4BD9-8806-084DCEBA2CE3}" type="presOf" srcId="{D29D565B-1F12-42F4-A851-75C9EE52CFEA}" destId="{10119C3A-0938-44B3-9CBF-236F38D13DBE}" srcOrd="1" destOrd="0" presId="urn:microsoft.com/office/officeart/2005/8/layout/list1"/>
    <dgm:cxn modelId="{36E6EF12-55D4-4581-9544-60C1581F0CD8}" type="presOf" srcId="{06AE094D-B07D-4391-98F1-F017AADE4AC7}" destId="{BCCDC7BA-CB7A-495A-B19A-F17E3BCB9A20}" srcOrd="0" destOrd="0" presId="urn:microsoft.com/office/officeart/2005/8/layout/list1"/>
    <dgm:cxn modelId="{1A7394F4-BF74-402E-8CF9-99B7DAE0D864}" srcId="{9CC0FD35-DA92-42B7-9B40-D16ADD2F6489}" destId="{7BE00A3D-5C29-4990-8AA4-77B78E8AC88A}" srcOrd="1" destOrd="0" parTransId="{45C759AE-5623-4992-8AE8-D656ABE3CF43}" sibTransId="{4138951C-8083-44BB-BEED-FDA9B4B48E5D}"/>
    <dgm:cxn modelId="{6AEEDC98-1409-4563-914B-F52990126D75}" type="presOf" srcId="{06AE094D-B07D-4391-98F1-F017AADE4AC7}" destId="{870EB32B-4526-4923-9B29-C7DE5F1B0B9F}" srcOrd="1" destOrd="0" presId="urn:microsoft.com/office/officeart/2005/8/layout/list1"/>
    <dgm:cxn modelId="{1544A351-D112-4B10-ABA6-9269E8E47E37}" type="presOf" srcId="{133790BE-6E49-4424-9934-7FDC59B2D121}" destId="{090341D3-3A1B-4FB7-95E9-3969B5FAC6BA}" srcOrd="0" destOrd="0" presId="urn:microsoft.com/office/officeart/2005/8/layout/list1"/>
    <dgm:cxn modelId="{7D39F229-17B0-4421-901B-5545F8B011D2}" type="presOf" srcId="{CFEAB727-4A2D-48E8-AC12-C2D60C7B31D7}" destId="{51824D30-E8AB-4E94-8813-53A06362C7DE}" srcOrd="1" destOrd="0" presId="urn:microsoft.com/office/officeart/2005/8/layout/list1"/>
    <dgm:cxn modelId="{8135C480-A074-4EF5-9F63-B3D75C59C99D}" type="presOf" srcId="{7BE00A3D-5C29-4990-8AA4-77B78E8AC88A}" destId="{BE3FBE07-9C22-43F9-95C2-37032FFF85B9}" srcOrd="1" destOrd="0" presId="urn:microsoft.com/office/officeart/2005/8/layout/list1"/>
    <dgm:cxn modelId="{0A126DDF-CDA3-4D05-9977-FB59E7654A5F}" type="presOf" srcId="{CFEAB727-4A2D-48E8-AC12-C2D60C7B31D7}" destId="{CACAD6EA-B6C6-4926-9BB3-35E0482B82D3}" srcOrd="0" destOrd="0" presId="urn:microsoft.com/office/officeart/2005/8/layout/list1"/>
    <dgm:cxn modelId="{18C6DB07-BC8D-4439-A5E2-3D6AB526546C}" type="presOf" srcId="{7BE00A3D-5C29-4990-8AA4-77B78E8AC88A}" destId="{FECC554F-F2F4-4B46-BB8A-B1159320720B}" srcOrd="0" destOrd="0" presId="urn:microsoft.com/office/officeart/2005/8/layout/list1"/>
    <dgm:cxn modelId="{7C743219-B7DE-4DD6-B378-D44423994152}" srcId="{9CC0FD35-DA92-42B7-9B40-D16ADD2F6489}" destId="{06AE094D-B07D-4391-98F1-F017AADE4AC7}" srcOrd="2" destOrd="0" parTransId="{F9F64154-0C65-420F-953E-A3BA294CACA2}" sibTransId="{3ACA58F2-00C0-456D-8728-922558A9079C}"/>
    <dgm:cxn modelId="{9099ACA8-13CE-4BBF-BB50-4F966CF8FD63}" type="presParOf" srcId="{E7BE43C2-DFB7-43F6-9B85-224695541E11}" destId="{E3A0E158-7647-4E5F-A748-8D50798A9FF9}" srcOrd="0" destOrd="0" presId="urn:microsoft.com/office/officeart/2005/8/layout/list1"/>
    <dgm:cxn modelId="{B63A904F-E26E-4345-8C76-1FEA4DD9C41F}" type="presParOf" srcId="{E3A0E158-7647-4E5F-A748-8D50798A9FF9}" destId="{CACAD6EA-B6C6-4926-9BB3-35E0482B82D3}" srcOrd="0" destOrd="0" presId="urn:microsoft.com/office/officeart/2005/8/layout/list1"/>
    <dgm:cxn modelId="{396BBCD3-DEB3-40F3-BC86-5E9B89C77618}" type="presParOf" srcId="{E3A0E158-7647-4E5F-A748-8D50798A9FF9}" destId="{51824D30-E8AB-4E94-8813-53A06362C7DE}" srcOrd="1" destOrd="0" presId="urn:microsoft.com/office/officeart/2005/8/layout/list1"/>
    <dgm:cxn modelId="{B37CB49D-79F0-4CBA-ABED-EABD9B842B1E}" type="presParOf" srcId="{E7BE43C2-DFB7-43F6-9B85-224695541E11}" destId="{D9C8492F-D90F-466A-BCCC-5438C00345FE}" srcOrd="1" destOrd="0" presId="urn:microsoft.com/office/officeart/2005/8/layout/list1"/>
    <dgm:cxn modelId="{22676B53-8440-48C9-8C9B-7580B9555A57}" type="presParOf" srcId="{E7BE43C2-DFB7-43F6-9B85-224695541E11}" destId="{F445EAC1-9161-4F8B-9EDC-8F16EED5D826}" srcOrd="2" destOrd="0" presId="urn:microsoft.com/office/officeart/2005/8/layout/list1"/>
    <dgm:cxn modelId="{784C87DB-6D78-4104-B7C4-46063875F8A8}" type="presParOf" srcId="{E7BE43C2-DFB7-43F6-9B85-224695541E11}" destId="{8EFD4043-51A5-450F-8A5D-D8F4D88FB94F}" srcOrd="3" destOrd="0" presId="urn:microsoft.com/office/officeart/2005/8/layout/list1"/>
    <dgm:cxn modelId="{617FE2FF-8963-4D04-995A-568E28DA0CB2}" type="presParOf" srcId="{E7BE43C2-DFB7-43F6-9B85-224695541E11}" destId="{8342EC34-8B04-45D5-A58E-3EB6B67FA64E}" srcOrd="4" destOrd="0" presId="urn:microsoft.com/office/officeart/2005/8/layout/list1"/>
    <dgm:cxn modelId="{35F2C995-4FC0-4857-86E7-DDB43E40C32A}" type="presParOf" srcId="{8342EC34-8B04-45D5-A58E-3EB6B67FA64E}" destId="{FECC554F-F2F4-4B46-BB8A-B1159320720B}" srcOrd="0" destOrd="0" presId="urn:microsoft.com/office/officeart/2005/8/layout/list1"/>
    <dgm:cxn modelId="{494BD4AE-62DE-4CAA-B1C1-413BEE069B9C}" type="presParOf" srcId="{8342EC34-8B04-45D5-A58E-3EB6B67FA64E}" destId="{BE3FBE07-9C22-43F9-95C2-37032FFF85B9}" srcOrd="1" destOrd="0" presId="urn:microsoft.com/office/officeart/2005/8/layout/list1"/>
    <dgm:cxn modelId="{055BAA23-B380-46E4-93B9-D9D4A0ABF9D2}" type="presParOf" srcId="{E7BE43C2-DFB7-43F6-9B85-224695541E11}" destId="{DCD290BB-D457-45B2-ACF0-E857B3E38975}" srcOrd="5" destOrd="0" presId="urn:microsoft.com/office/officeart/2005/8/layout/list1"/>
    <dgm:cxn modelId="{290F5CE6-31E1-40F7-95A5-F0F439A90251}" type="presParOf" srcId="{E7BE43C2-DFB7-43F6-9B85-224695541E11}" destId="{C92F8352-E5F9-4452-9CED-3CF08F953EF0}" srcOrd="6" destOrd="0" presId="urn:microsoft.com/office/officeart/2005/8/layout/list1"/>
    <dgm:cxn modelId="{4A25AE40-FF7F-46B4-9A29-F57E0964209D}" type="presParOf" srcId="{E7BE43C2-DFB7-43F6-9B85-224695541E11}" destId="{D5E95424-5C4A-4855-8F77-A00F9A44F2C8}" srcOrd="7" destOrd="0" presId="urn:microsoft.com/office/officeart/2005/8/layout/list1"/>
    <dgm:cxn modelId="{BC0ACEC2-FE29-47AF-91B2-0F84D7F37E2E}" type="presParOf" srcId="{E7BE43C2-DFB7-43F6-9B85-224695541E11}" destId="{67678139-D2F6-4E8F-8B2D-713814F4A1BF}" srcOrd="8" destOrd="0" presId="urn:microsoft.com/office/officeart/2005/8/layout/list1"/>
    <dgm:cxn modelId="{B3C9534D-017A-406A-97CF-E522257746CD}" type="presParOf" srcId="{67678139-D2F6-4E8F-8B2D-713814F4A1BF}" destId="{BCCDC7BA-CB7A-495A-B19A-F17E3BCB9A20}" srcOrd="0" destOrd="0" presId="urn:microsoft.com/office/officeart/2005/8/layout/list1"/>
    <dgm:cxn modelId="{157D0940-A78D-483F-8623-B48A00AB00CF}" type="presParOf" srcId="{67678139-D2F6-4E8F-8B2D-713814F4A1BF}" destId="{870EB32B-4526-4923-9B29-C7DE5F1B0B9F}" srcOrd="1" destOrd="0" presId="urn:microsoft.com/office/officeart/2005/8/layout/list1"/>
    <dgm:cxn modelId="{3595688D-166E-454B-A17E-FDEE4B9D505C}" type="presParOf" srcId="{E7BE43C2-DFB7-43F6-9B85-224695541E11}" destId="{CED677F5-B9A0-469E-855F-0DA167DA72E5}" srcOrd="9" destOrd="0" presId="urn:microsoft.com/office/officeart/2005/8/layout/list1"/>
    <dgm:cxn modelId="{60593173-4411-49DE-84B8-945BD6F46434}" type="presParOf" srcId="{E7BE43C2-DFB7-43F6-9B85-224695541E11}" destId="{090EE228-80CD-47A0-8B6B-595D926AD801}" srcOrd="10" destOrd="0" presId="urn:microsoft.com/office/officeart/2005/8/layout/list1"/>
    <dgm:cxn modelId="{BE9CE86E-2869-42A5-B625-ED6130819638}" type="presParOf" srcId="{E7BE43C2-DFB7-43F6-9B85-224695541E11}" destId="{516A0484-AE20-4E35-8595-A4306A664085}" srcOrd="11" destOrd="0" presId="urn:microsoft.com/office/officeart/2005/8/layout/list1"/>
    <dgm:cxn modelId="{68281AA1-51EC-440D-9354-16C16F33B91D}" type="presParOf" srcId="{E7BE43C2-DFB7-43F6-9B85-224695541E11}" destId="{4EAA4494-8AB3-48CF-869D-C3D28D6704DB}" srcOrd="12" destOrd="0" presId="urn:microsoft.com/office/officeart/2005/8/layout/list1"/>
    <dgm:cxn modelId="{F771BB65-0BC3-42F5-94E7-8072AF0C3E01}" type="presParOf" srcId="{4EAA4494-8AB3-48CF-869D-C3D28D6704DB}" destId="{4520EE7F-C23A-44A0-A349-DAB4DF0FD48C}" srcOrd="0" destOrd="0" presId="urn:microsoft.com/office/officeart/2005/8/layout/list1"/>
    <dgm:cxn modelId="{14E87A9D-6558-47F4-B6FE-F89A9187DCCE}" type="presParOf" srcId="{4EAA4494-8AB3-48CF-869D-C3D28D6704DB}" destId="{10119C3A-0938-44B3-9CBF-236F38D13DBE}" srcOrd="1" destOrd="0" presId="urn:microsoft.com/office/officeart/2005/8/layout/list1"/>
    <dgm:cxn modelId="{A43A59C2-BFA0-4BE4-B5FA-FCD365EE5991}" type="presParOf" srcId="{E7BE43C2-DFB7-43F6-9B85-224695541E11}" destId="{AF8CF308-1B24-472E-B1ED-1339D32FE991}" srcOrd="13" destOrd="0" presId="urn:microsoft.com/office/officeart/2005/8/layout/list1"/>
    <dgm:cxn modelId="{C03A5025-55E0-42AD-BC2B-BBBA50741F86}" type="presParOf" srcId="{E7BE43C2-DFB7-43F6-9B85-224695541E11}" destId="{7518D297-D727-4FB7-96B6-81543391A109}" srcOrd="14" destOrd="0" presId="urn:microsoft.com/office/officeart/2005/8/layout/list1"/>
    <dgm:cxn modelId="{5EECB4B2-975F-4104-97B7-62B08316A25B}" type="presParOf" srcId="{E7BE43C2-DFB7-43F6-9B85-224695541E11}" destId="{25C19840-1B06-4E0C-B9FA-62B2CD507447}" srcOrd="15" destOrd="0" presId="urn:microsoft.com/office/officeart/2005/8/layout/list1"/>
    <dgm:cxn modelId="{1A34EDBD-E3C6-4465-8E47-7D0BB862127C}" type="presParOf" srcId="{E7BE43C2-DFB7-43F6-9B85-224695541E11}" destId="{04F1D5AE-02CE-41E0-A8E5-CC300989C049}" srcOrd="16" destOrd="0" presId="urn:microsoft.com/office/officeart/2005/8/layout/list1"/>
    <dgm:cxn modelId="{C6ACDCEB-57A5-4D2E-B9BB-4EF0E945823F}" type="presParOf" srcId="{04F1D5AE-02CE-41E0-A8E5-CC300989C049}" destId="{090341D3-3A1B-4FB7-95E9-3969B5FAC6BA}" srcOrd="0" destOrd="0" presId="urn:microsoft.com/office/officeart/2005/8/layout/list1"/>
    <dgm:cxn modelId="{8B6223AE-A832-4CD2-9FD9-EE78873E3984}" type="presParOf" srcId="{04F1D5AE-02CE-41E0-A8E5-CC300989C049}" destId="{29B6560D-437B-4BD3-A2CD-E0BDA44ED312}" srcOrd="1" destOrd="0" presId="urn:microsoft.com/office/officeart/2005/8/layout/list1"/>
    <dgm:cxn modelId="{6C368CD7-3BA7-4241-8067-73CDF331040D}" type="presParOf" srcId="{E7BE43C2-DFB7-43F6-9B85-224695541E11}" destId="{BE5E6244-8CF3-42E1-87D5-0215A8D22167}" srcOrd="17" destOrd="0" presId="urn:microsoft.com/office/officeart/2005/8/layout/list1"/>
    <dgm:cxn modelId="{25BD4B2C-F8E2-44D8-906B-2FDDD9B04C27}" type="presParOf" srcId="{E7BE43C2-DFB7-43F6-9B85-224695541E11}" destId="{09F28C42-349E-4120-86C0-7BC4359685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61A473-7C7E-46E4-851C-7065424709B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90B529-7340-4891-AEFC-BA0194E26E95}">
      <dgm:prSet phldrT="[Texte]" custT="1"/>
      <dgm:spPr/>
      <dgm:t>
        <a:bodyPr/>
        <a:lstStyle/>
        <a:p>
          <a:r>
            <a:rPr lang="fr-FR" sz="2400" dirty="0" smtClean="0"/>
            <a:t>2013</a:t>
          </a:r>
          <a:endParaRPr lang="fr-FR" sz="2400" dirty="0"/>
        </a:p>
      </dgm:t>
    </dgm:pt>
    <dgm:pt modelId="{8FF70ECA-53FC-4F33-A3F8-21075F6CB29E}" type="parTrans" cxnId="{C0B44C29-3753-4341-8DEC-1016BB1F2C39}">
      <dgm:prSet/>
      <dgm:spPr/>
      <dgm:t>
        <a:bodyPr/>
        <a:lstStyle/>
        <a:p>
          <a:endParaRPr lang="fr-FR"/>
        </a:p>
      </dgm:t>
    </dgm:pt>
    <dgm:pt modelId="{6CFDF41D-02EE-498B-82F5-D80A708F8460}" type="sibTrans" cxnId="{C0B44C29-3753-4341-8DEC-1016BB1F2C39}">
      <dgm:prSet/>
      <dgm:spPr/>
      <dgm:t>
        <a:bodyPr/>
        <a:lstStyle/>
        <a:p>
          <a:endParaRPr lang="fr-FR"/>
        </a:p>
      </dgm:t>
    </dgm:pt>
    <dgm:pt modelId="{5C94A32D-D82D-4711-B166-5D2E1297F09A}">
      <dgm:prSet phldrT="[Texte]" custT="1"/>
      <dgm:spPr/>
      <dgm:t>
        <a:bodyPr/>
        <a:lstStyle/>
        <a:p>
          <a:r>
            <a:rPr lang="fr-FR" sz="1600" dirty="0" smtClean="0">
              <a:solidFill>
                <a:schemeClr val="tx1"/>
              </a:solidFill>
              <a:latin typeface="Arial"/>
            </a:rPr>
            <a:t>Conception des indicateurs de performances municipales (BM, PACT, Municipalités, Ministères, etc.)</a:t>
          </a:r>
          <a:endParaRPr lang="fr-FR" sz="1600" dirty="0"/>
        </a:p>
      </dgm:t>
    </dgm:pt>
    <dgm:pt modelId="{E8DB8C58-56C4-42EE-AB7D-64B8D018E2EC}" type="parTrans" cxnId="{FFD18CE4-A208-4EF0-ACA2-2AC1D18FC426}">
      <dgm:prSet/>
      <dgm:spPr/>
      <dgm:t>
        <a:bodyPr/>
        <a:lstStyle/>
        <a:p>
          <a:endParaRPr lang="fr-FR"/>
        </a:p>
      </dgm:t>
    </dgm:pt>
    <dgm:pt modelId="{AE96610E-E535-42AE-B3A9-DEB41690D40D}" type="sibTrans" cxnId="{FFD18CE4-A208-4EF0-ACA2-2AC1D18FC426}">
      <dgm:prSet/>
      <dgm:spPr/>
      <dgm:t>
        <a:bodyPr/>
        <a:lstStyle/>
        <a:p>
          <a:endParaRPr lang="fr-FR"/>
        </a:p>
      </dgm:t>
    </dgm:pt>
    <dgm:pt modelId="{ED3BC30D-6518-457D-BAB6-1E9458D38763}">
      <dgm:prSet phldrT="[Texte]" custT="1"/>
      <dgm:spPr/>
      <dgm:t>
        <a:bodyPr/>
        <a:lstStyle/>
        <a:p>
          <a:r>
            <a:rPr lang="fr-FR" sz="2400" dirty="0" smtClean="0"/>
            <a:t>2014-2017</a:t>
          </a:r>
          <a:endParaRPr lang="fr-FR" sz="2400" dirty="0"/>
        </a:p>
      </dgm:t>
    </dgm:pt>
    <dgm:pt modelId="{33537AF6-EC35-413C-A8DF-DC714E5F0029}" type="parTrans" cxnId="{32414DB2-1954-4C3B-8819-0F30137FEB9E}">
      <dgm:prSet/>
      <dgm:spPr/>
      <dgm:t>
        <a:bodyPr/>
        <a:lstStyle/>
        <a:p>
          <a:endParaRPr lang="fr-FR"/>
        </a:p>
      </dgm:t>
    </dgm:pt>
    <dgm:pt modelId="{87C04CDB-AC00-4629-9A89-3CF8E4C7A689}" type="sibTrans" cxnId="{32414DB2-1954-4C3B-8819-0F30137FEB9E}">
      <dgm:prSet/>
      <dgm:spPr/>
      <dgm:t>
        <a:bodyPr/>
        <a:lstStyle/>
        <a:p>
          <a:endParaRPr lang="fr-FR"/>
        </a:p>
      </dgm:t>
    </dgm:pt>
    <dgm:pt modelId="{215CAF54-1D22-438D-BCDF-83777FF966D4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Couverture partielle du pays</a:t>
          </a:r>
          <a:endParaRPr lang="fr-FR" sz="1600" dirty="0"/>
        </a:p>
      </dgm:t>
    </dgm:pt>
    <dgm:pt modelId="{FB3E95BF-9C73-4F8E-A381-8B3DEAE48D04}" type="parTrans" cxnId="{2FE82C41-EAB1-4541-BDDB-190638E9CD75}">
      <dgm:prSet/>
      <dgm:spPr/>
      <dgm:t>
        <a:bodyPr/>
        <a:lstStyle/>
        <a:p>
          <a:endParaRPr lang="fr-FR"/>
        </a:p>
      </dgm:t>
    </dgm:pt>
    <dgm:pt modelId="{F16C6026-D753-41BE-B443-8B34C5560630}" type="sibTrans" cxnId="{2FE82C41-EAB1-4541-BDDB-190638E9CD75}">
      <dgm:prSet/>
      <dgm:spPr/>
      <dgm:t>
        <a:bodyPr/>
        <a:lstStyle/>
        <a:p>
          <a:endParaRPr lang="fr-FR"/>
        </a:p>
      </dgm:t>
    </dgm:pt>
    <dgm:pt modelId="{88A8D2DF-14DC-4A02-8506-9992AD7394E7}">
      <dgm:prSet phldrT="[Texte]" custT="1"/>
      <dgm:spPr/>
      <dgm:t>
        <a:bodyPr/>
        <a:lstStyle/>
        <a:p>
          <a:r>
            <a:rPr lang="fr-FR" sz="2400" dirty="0" smtClean="0"/>
            <a:t>2018-2021</a:t>
          </a:r>
          <a:endParaRPr lang="fr-FR" sz="2400" dirty="0"/>
        </a:p>
      </dgm:t>
    </dgm:pt>
    <dgm:pt modelId="{262CBE02-D79A-49DA-9077-B782FAEF81AB}" type="parTrans" cxnId="{D3E1F887-EAF9-4163-9938-CC70CA418815}">
      <dgm:prSet/>
      <dgm:spPr/>
      <dgm:t>
        <a:bodyPr/>
        <a:lstStyle/>
        <a:p>
          <a:endParaRPr lang="fr-FR"/>
        </a:p>
      </dgm:t>
    </dgm:pt>
    <dgm:pt modelId="{A7504026-D716-4129-A376-DA175F43B779}" type="sibTrans" cxnId="{D3E1F887-EAF9-4163-9938-CC70CA418815}">
      <dgm:prSet/>
      <dgm:spPr/>
      <dgm:t>
        <a:bodyPr/>
        <a:lstStyle/>
        <a:p>
          <a:endParaRPr lang="fr-FR"/>
        </a:p>
      </dgm:t>
    </dgm:pt>
    <dgm:pt modelId="{387127BB-E9B0-4402-8527-BDD96AC32B85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Couverture totale du pays</a:t>
          </a:r>
          <a:endParaRPr lang="fr-FR" sz="1600" dirty="0"/>
        </a:p>
      </dgm:t>
    </dgm:pt>
    <dgm:pt modelId="{35900241-7BDB-4DDA-93D8-BC885C86695E}" type="parTrans" cxnId="{351A7B51-E2D3-44D6-B36E-01A7010112E4}">
      <dgm:prSet/>
      <dgm:spPr/>
      <dgm:t>
        <a:bodyPr/>
        <a:lstStyle/>
        <a:p>
          <a:endParaRPr lang="fr-FR"/>
        </a:p>
      </dgm:t>
    </dgm:pt>
    <dgm:pt modelId="{E0C21828-041A-4DBE-A871-144AE29F22DA}" type="sibTrans" cxnId="{351A7B51-E2D3-44D6-B36E-01A7010112E4}">
      <dgm:prSet/>
      <dgm:spPr/>
      <dgm:t>
        <a:bodyPr/>
        <a:lstStyle/>
        <a:p>
          <a:endParaRPr lang="fr-FR"/>
        </a:p>
      </dgm:t>
    </dgm:pt>
    <dgm:pt modelId="{6919ED62-C1D1-453B-86D9-6FF6F8ADC832}">
      <dgm:prSet custT="1"/>
      <dgm:spPr/>
      <dgm:t>
        <a:bodyPr/>
        <a:lstStyle/>
        <a:p>
          <a:r>
            <a:rPr lang="fr-FR" sz="1600" dirty="0" smtClean="0">
              <a:solidFill>
                <a:schemeClr val="tx1"/>
              </a:solidFill>
              <a:latin typeface="Arial"/>
            </a:rPr>
            <a:t>Collecte de données sur les 140 communes de 6 des 13 régions du pays </a:t>
          </a:r>
          <a:endParaRPr lang="fr-FR" sz="1600" dirty="0">
            <a:solidFill>
              <a:schemeClr val="tx1"/>
            </a:solidFill>
            <a:latin typeface="Arial"/>
          </a:endParaRPr>
        </a:p>
      </dgm:t>
    </dgm:pt>
    <dgm:pt modelId="{01D38DEB-BCB4-4259-8DE4-14498059FA1D}" type="parTrans" cxnId="{D487665D-594D-4829-8AA5-556A6A1B2FF9}">
      <dgm:prSet/>
      <dgm:spPr/>
      <dgm:t>
        <a:bodyPr/>
        <a:lstStyle/>
        <a:p>
          <a:endParaRPr lang="fr-FR"/>
        </a:p>
      </dgm:t>
    </dgm:pt>
    <dgm:pt modelId="{ACA8145E-3617-4C9C-85E9-C1775726B543}" type="sibTrans" cxnId="{D487665D-594D-4829-8AA5-556A6A1B2FF9}">
      <dgm:prSet/>
      <dgm:spPr/>
      <dgm:t>
        <a:bodyPr/>
        <a:lstStyle/>
        <a:p>
          <a:endParaRPr lang="fr-FR"/>
        </a:p>
      </dgm:t>
    </dgm:pt>
    <dgm:pt modelId="{E9C5BB25-0BA2-4304-B46E-67B9FDF4861F}">
      <dgm:prSet custT="1"/>
      <dgm:spPr/>
      <dgm:t>
        <a:bodyPr/>
        <a:lstStyle/>
        <a:p>
          <a:r>
            <a:rPr lang="fr-FR" sz="1600" dirty="0" smtClean="0">
              <a:solidFill>
                <a:schemeClr val="tx1"/>
              </a:solidFill>
              <a:latin typeface="Arial"/>
            </a:rPr>
            <a:t>Collecte de données à l’échelle nationale à partir de 2018, exceptées Ouaga et Bobo</a:t>
          </a:r>
          <a:endParaRPr lang="fr-FR" sz="1600" dirty="0">
            <a:solidFill>
              <a:schemeClr val="tx1"/>
            </a:solidFill>
            <a:latin typeface="Arial"/>
          </a:endParaRPr>
        </a:p>
      </dgm:t>
    </dgm:pt>
    <dgm:pt modelId="{015DBB6E-3DA9-452B-A49B-DFD62709E7FE}" type="parTrans" cxnId="{263C4CF6-4D41-4BCB-AC89-78995FADA804}">
      <dgm:prSet/>
      <dgm:spPr/>
      <dgm:t>
        <a:bodyPr/>
        <a:lstStyle/>
        <a:p>
          <a:endParaRPr lang="fr-FR"/>
        </a:p>
      </dgm:t>
    </dgm:pt>
    <dgm:pt modelId="{548A3D92-C0EB-4A77-9115-67E39FE3B05B}" type="sibTrans" cxnId="{263C4CF6-4D41-4BCB-AC89-78995FADA804}">
      <dgm:prSet/>
      <dgm:spPr/>
      <dgm:t>
        <a:bodyPr/>
        <a:lstStyle/>
        <a:p>
          <a:endParaRPr lang="fr-FR"/>
        </a:p>
      </dgm:t>
    </dgm:pt>
    <dgm:pt modelId="{AFDEFF58-31C6-4AD7-89D7-C6CA3011ED89}">
      <dgm:prSet custT="1"/>
      <dgm:spPr/>
      <dgm:t>
        <a:bodyPr/>
        <a:lstStyle/>
        <a:p>
          <a:endParaRPr lang="fr-FR" sz="1600" dirty="0">
            <a:solidFill>
              <a:schemeClr val="tx1"/>
            </a:solidFill>
            <a:latin typeface="Arial"/>
          </a:endParaRPr>
        </a:p>
      </dgm:t>
    </dgm:pt>
    <dgm:pt modelId="{516B5304-4B67-418D-8CEC-34D2FB531B3A}" type="parTrans" cxnId="{2B3B2B6C-7595-48C5-BD76-D149C75B9B05}">
      <dgm:prSet/>
      <dgm:spPr/>
      <dgm:t>
        <a:bodyPr/>
        <a:lstStyle/>
        <a:p>
          <a:endParaRPr lang="fr-FR"/>
        </a:p>
      </dgm:t>
    </dgm:pt>
    <dgm:pt modelId="{369131DF-FE90-4D1C-87B6-C572F1A8B3F0}" type="sibTrans" cxnId="{2B3B2B6C-7595-48C5-BD76-D149C75B9B05}">
      <dgm:prSet/>
      <dgm:spPr/>
      <dgm:t>
        <a:bodyPr/>
        <a:lstStyle/>
        <a:p>
          <a:endParaRPr lang="fr-FR"/>
        </a:p>
      </dgm:t>
    </dgm:pt>
    <dgm:pt modelId="{7D1F8976-AFA6-460B-BED1-1CADDF34DD31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Mise en place </a:t>
          </a:r>
          <a:endParaRPr lang="fr-FR" sz="1600" b="1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5498F3-AE2B-48DC-AE55-EF84F6DBC054}" type="parTrans" cxnId="{8C69EA99-3875-4E0B-A6F3-929FE4469D1F}">
      <dgm:prSet/>
      <dgm:spPr/>
      <dgm:t>
        <a:bodyPr/>
        <a:lstStyle/>
        <a:p>
          <a:endParaRPr lang="fr-FR"/>
        </a:p>
      </dgm:t>
    </dgm:pt>
    <dgm:pt modelId="{77E7AC7A-1DA8-4417-BADE-3AF4DB855557}" type="sibTrans" cxnId="{8C69EA99-3875-4E0B-A6F3-929FE4469D1F}">
      <dgm:prSet/>
      <dgm:spPr/>
      <dgm:t>
        <a:bodyPr/>
        <a:lstStyle/>
        <a:p>
          <a:endParaRPr lang="fr-FR"/>
        </a:p>
      </dgm:t>
    </dgm:pt>
    <dgm:pt modelId="{4ED0DD59-5E18-4D5D-8C23-A7F0DD91B47F}" type="pres">
      <dgm:prSet presAssocID="{3E61A473-7C7E-46E4-851C-7065424709B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AF0DC2-6DDA-4CBF-9BB4-0F8FC74670B7}" type="pres">
      <dgm:prSet presAssocID="{9990B529-7340-4891-AEFC-BA0194E26E95}" presName="composite" presStyleCnt="0"/>
      <dgm:spPr/>
    </dgm:pt>
    <dgm:pt modelId="{CAF5C737-D185-4ED9-9C81-2509391435F8}" type="pres">
      <dgm:prSet presAssocID="{9990B529-7340-4891-AEFC-BA0194E26E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A04FF6-83BA-4831-8967-0779AE81767F}" type="pres">
      <dgm:prSet presAssocID="{9990B529-7340-4891-AEFC-BA0194E26E95}" presName="parSh" presStyleLbl="node1" presStyleIdx="0" presStyleCnt="3"/>
      <dgm:spPr/>
      <dgm:t>
        <a:bodyPr/>
        <a:lstStyle/>
        <a:p>
          <a:endParaRPr lang="fr-FR"/>
        </a:p>
      </dgm:t>
    </dgm:pt>
    <dgm:pt modelId="{C95E30BB-3C8F-4577-924E-2B4F011580D0}" type="pres">
      <dgm:prSet presAssocID="{9990B529-7340-4891-AEFC-BA0194E26E95}" presName="desTx" presStyleLbl="fgAcc1" presStyleIdx="0" presStyleCnt="3" custLinFactNeighborX="-839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3473E3-3563-4DB7-985C-4204E6644998}" type="pres">
      <dgm:prSet presAssocID="{6CFDF41D-02EE-498B-82F5-D80A708F8460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00B4C41-854A-4F14-ADFD-04EE84C83D99}" type="pres">
      <dgm:prSet presAssocID="{6CFDF41D-02EE-498B-82F5-D80A708F8460}" presName="connTx" presStyleLbl="sibTrans2D1" presStyleIdx="0" presStyleCnt="2"/>
      <dgm:spPr/>
      <dgm:t>
        <a:bodyPr/>
        <a:lstStyle/>
        <a:p>
          <a:endParaRPr lang="fr-FR"/>
        </a:p>
      </dgm:t>
    </dgm:pt>
    <dgm:pt modelId="{0DC74E20-1247-44AA-867A-9C3610B53E93}" type="pres">
      <dgm:prSet presAssocID="{ED3BC30D-6518-457D-BAB6-1E9458D38763}" presName="composite" presStyleCnt="0"/>
      <dgm:spPr/>
    </dgm:pt>
    <dgm:pt modelId="{5F1593DD-E8CE-44E9-887C-A278B05AA4B2}" type="pres">
      <dgm:prSet presAssocID="{ED3BC30D-6518-457D-BAB6-1E9458D3876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E1E1A1-535B-4CA8-BD64-8ED32EE783C2}" type="pres">
      <dgm:prSet presAssocID="{ED3BC30D-6518-457D-BAB6-1E9458D38763}" presName="parSh" presStyleLbl="node1" presStyleIdx="1" presStyleCnt="3"/>
      <dgm:spPr/>
      <dgm:t>
        <a:bodyPr/>
        <a:lstStyle/>
        <a:p>
          <a:endParaRPr lang="fr-FR"/>
        </a:p>
      </dgm:t>
    </dgm:pt>
    <dgm:pt modelId="{271EA0B4-72B4-40A7-B0B7-74E22EC91D8F}" type="pres">
      <dgm:prSet presAssocID="{ED3BC30D-6518-457D-BAB6-1E9458D38763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126708-E093-4C06-BBBF-AFB045ACE55B}" type="pres">
      <dgm:prSet presAssocID="{87C04CDB-AC00-4629-9A89-3CF8E4C7A689}" presName="sibTrans" presStyleLbl="sibTrans2D1" presStyleIdx="1" presStyleCnt="2"/>
      <dgm:spPr/>
      <dgm:t>
        <a:bodyPr/>
        <a:lstStyle/>
        <a:p>
          <a:endParaRPr lang="fr-FR"/>
        </a:p>
      </dgm:t>
    </dgm:pt>
    <dgm:pt modelId="{089B5583-FBD1-4DD4-AD21-DD91A8ECAB1D}" type="pres">
      <dgm:prSet presAssocID="{87C04CDB-AC00-4629-9A89-3CF8E4C7A689}" presName="connTx" presStyleLbl="sibTrans2D1" presStyleIdx="1" presStyleCnt="2"/>
      <dgm:spPr/>
      <dgm:t>
        <a:bodyPr/>
        <a:lstStyle/>
        <a:p>
          <a:endParaRPr lang="fr-FR"/>
        </a:p>
      </dgm:t>
    </dgm:pt>
    <dgm:pt modelId="{FAC59E5C-70C9-49D5-91E0-627B7F544559}" type="pres">
      <dgm:prSet presAssocID="{88A8D2DF-14DC-4A02-8506-9992AD7394E7}" presName="composite" presStyleCnt="0"/>
      <dgm:spPr/>
    </dgm:pt>
    <dgm:pt modelId="{8FC6330F-E231-4F5C-B2E1-E5F8D9F370E9}" type="pres">
      <dgm:prSet presAssocID="{88A8D2DF-14DC-4A02-8506-9992AD7394E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D4B0BB-BDDB-4797-9760-7C90C2B71630}" type="pres">
      <dgm:prSet presAssocID="{88A8D2DF-14DC-4A02-8506-9992AD7394E7}" presName="parSh" presStyleLbl="node1" presStyleIdx="2" presStyleCnt="3"/>
      <dgm:spPr/>
      <dgm:t>
        <a:bodyPr/>
        <a:lstStyle/>
        <a:p>
          <a:endParaRPr lang="fr-FR"/>
        </a:p>
      </dgm:t>
    </dgm:pt>
    <dgm:pt modelId="{2241F5EA-AAEE-4044-8972-1F3174005EEA}" type="pres">
      <dgm:prSet presAssocID="{88A8D2DF-14DC-4A02-8506-9992AD7394E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3B2B6C-7595-48C5-BD76-D149C75B9B05}" srcId="{88A8D2DF-14DC-4A02-8506-9992AD7394E7}" destId="{AFDEFF58-31C6-4AD7-89D7-C6CA3011ED89}" srcOrd="2" destOrd="0" parTransId="{516B5304-4B67-418D-8CEC-34D2FB531B3A}" sibTransId="{369131DF-FE90-4D1C-87B6-C572F1A8B3F0}"/>
    <dgm:cxn modelId="{CD86F483-7B6C-43B5-9DDF-8C9B62D347E7}" type="presOf" srcId="{87C04CDB-AC00-4629-9A89-3CF8E4C7A689}" destId="{089B5583-FBD1-4DD4-AD21-DD91A8ECAB1D}" srcOrd="1" destOrd="0" presId="urn:microsoft.com/office/officeart/2005/8/layout/process3"/>
    <dgm:cxn modelId="{A8C0DA6F-15BB-4A58-BA12-5AC6F880178B}" type="presOf" srcId="{ED3BC30D-6518-457D-BAB6-1E9458D38763}" destId="{9CE1E1A1-535B-4CA8-BD64-8ED32EE783C2}" srcOrd="1" destOrd="0" presId="urn:microsoft.com/office/officeart/2005/8/layout/process3"/>
    <dgm:cxn modelId="{6A580071-F669-43F7-AC4F-2D87B3791C60}" type="presOf" srcId="{9990B529-7340-4891-AEFC-BA0194E26E95}" destId="{CAF5C737-D185-4ED9-9C81-2509391435F8}" srcOrd="0" destOrd="0" presId="urn:microsoft.com/office/officeart/2005/8/layout/process3"/>
    <dgm:cxn modelId="{132085A6-56E4-4F1C-95D9-5BE266383F2C}" type="presOf" srcId="{ED3BC30D-6518-457D-BAB6-1E9458D38763}" destId="{5F1593DD-E8CE-44E9-887C-A278B05AA4B2}" srcOrd="0" destOrd="0" presId="urn:microsoft.com/office/officeart/2005/8/layout/process3"/>
    <dgm:cxn modelId="{D3E1F887-EAF9-4163-9938-CC70CA418815}" srcId="{3E61A473-7C7E-46E4-851C-7065424709BC}" destId="{88A8D2DF-14DC-4A02-8506-9992AD7394E7}" srcOrd="2" destOrd="0" parTransId="{262CBE02-D79A-49DA-9077-B782FAEF81AB}" sibTransId="{A7504026-D716-4129-A376-DA175F43B779}"/>
    <dgm:cxn modelId="{F34A9AA2-EB77-4F01-97D2-B76856F0D0EA}" type="presOf" srcId="{3E61A473-7C7E-46E4-851C-7065424709BC}" destId="{4ED0DD59-5E18-4D5D-8C23-A7F0DD91B47F}" srcOrd="0" destOrd="0" presId="urn:microsoft.com/office/officeart/2005/8/layout/process3"/>
    <dgm:cxn modelId="{2FE82C41-EAB1-4541-BDDB-190638E9CD75}" srcId="{ED3BC30D-6518-457D-BAB6-1E9458D38763}" destId="{215CAF54-1D22-438D-BCDF-83777FF966D4}" srcOrd="0" destOrd="0" parTransId="{FB3E95BF-9C73-4F8E-A381-8B3DEAE48D04}" sibTransId="{F16C6026-D753-41BE-B443-8B34C5560630}"/>
    <dgm:cxn modelId="{32414DB2-1954-4C3B-8819-0F30137FEB9E}" srcId="{3E61A473-7C7E-46E4-851C-7065424709BC}" destId="{ED3BC30D-6518-457D-BAB6-1E9458D38763}" srcOrd="1" destOrd="0" parTransId="{33537AF6-EC35-413C-A8DF-DC714E5F0029}" sibTransId="{87C04CDB-AC00-4629-9A89-3CF8E4C7A689}"/>
    <dgm:cxn modelId="{8C69EA99-3875-4E0B-A6F3-929FE4469D1F}" srcId="{9990B529-7340-4891-AEFC-BA0194E26E95}" destId="{7D1F8976-AFA6-460B-BED1-1CADDF34DD31}" srcOrd="0" destOrd="0" parTransId="{325498F3-AE2B-48DC-AE55-EF84F6DBC054}" sibTransId="{77E7AC7A-1DA8-4417-BADE-3AF4DB855557}"/>
    <dgm:cxn modelId="{D43A920B-952C-4D4F-B567-4AF80C00F1EC}" type="presOf" srcId="{215CAF54-1D22-438D-BCDF-83777FF966D4}" destId="{271EA0B4-72B4-40A7-B0B7-74E22EC91D8F}" srcOrd="0" destOrd="0" presId="urn:microsoft.com/office/officeart/2005/8/layout/process3"/>
    <dgm:cxn modelId="{C0B44C29-3753-4341-8DEC-1016BB1F2C39}" srcId="{3E61A473-7C7E-46E4-851C-7065424709BC}" destId="{9990B529-7340-4891-AEFC-BA0194E26E95}" srcOrd="0" destOrd="0" parTransId="{8FF70ECA-53FC-4F33-A3F8-21075F6CB29E}" sibTransId="{6CFDF41D-02EE-498B-82F5-D80A708F8460}"/>
    <dgm:cxn modelId="{A2D5F054-D872-49DE-9BDF-035501267441}" type="presOf" srcId="{6CFDF41D-02EE-498B-82F5-D80A708F8460}" destId="{400B4C41-854A-4F14-ADFD-04EE84C83D99}" srcOrd="1" destOrd="0" presId="urn:microsoft.com/office/officeart/2005/8/layout/process3"/>
    <dgm:cxn modelId="{C5DE0BD8-8925-422E-B051-8E8E222E68B3}" type="presOf" srcId="{AFDEFF58-31C6-4AD7-89D7-C6CA3011ED89}" destId="{2241F5EA-AAEE-4044-8972-1F3174005EEA}" srcOrd="0" destOrd="2" presId="urn:microsoft.com/office/officeart/2005/8/layout/process3"/>
    <dgm:cxn modelId="{D487665D-594D-4829-8AA5-556A6A1B2FF9}" srcId="{ED3BC30D-6518-457D-BAB6-1E9458D38763}" destId="{6919ED62-C1D1-453B-86D9-6FF6F8ADC832}" srcOrd="1" destOrd="0" parTransId="{01D38DEB-BCB4-4259-8DE4-14498059FA1D}" sibTransId="{ACA8145E-3617-4C9C-85E9-C1775726B543}"/>
    <dgm:cxn modelId="{D221CB5B-F969-4D29-B714-EBD06264DF51}" type="presOf" srcId="{87C04CDB-AC00-4629-9A89-3CF8E4C7A689}" destId="{1E126708-E093-4C06-BBBF-AFB045ACE55B}" srcOrd="0" destOrd="0" presId="urn:microsoft.com/office/officeart/2005/8/layout/process3"/>
    <dgm:cxn modelId="{263C4CF6-4D41-4BCB-AC89-78995FADA804}" srcId="{88A8D2DF-14DC-4A02-8506-9992AD7394E7}" destId="{E9C5BB25-0BA2-4304-B46E-67B9FDF4861F}" srcOrd="1" destOrd="0" parTransId="{015DBB6E-3DA9-452B-A49B-DFD62709E7FE}" sibTransId="{548A3D92-C0EB-4A77-9115-67E39FE3B05B}"/>
    <dgm:cxn modelId="{2962D4B0-2265-454B-8CB6-BCBBE2D63685}" type="presOf" srcId="{6CFDF41D-02EE-498B-82F5-D80A708F8460}" destId="{483473E3-3563-4DB7-985C-4204E6644998}" srcOrd="0" destOrd="0" presId="urn:microsoft.com/office/officeart/2005/8/layout/process3"/>
    <dgm:cxn modelId="{ADA6CCD5-E567-43C7-9137-85F8482D7CA3}" type="presOf" srcId="{88A8D2DF-14DC-4A02-8506-9992AD7394E7}" destId="{8FC6330F-E231-4F5C-B2E1-E5F8D9F370E9}" srcOrd="0" destOrd="0" presId="urn:microsoft.com/office/officeart/2005/8/layout/process3"/>
    <dgm:cxn modelId="{351A7B51-E2D3-44D6-B36E-01A7010112E4}" srcId="{88A8D2DF-14DC-4A02-8506-9992AD7394E7}" destId="{387127BB-E9B0-4402-8527-BDD96AC32B85}" srcOrd="0" destOrd="0" parTransId="{35900241-7BDB-4DDA-93D8-BC885C86695E}" sibTransId="{E0C21828-041A-4DBE-A871-144AE29F22DA}"/>
    <dgm:cxn modelId="{FFD18CE4-A208-4EF0-ACA2-2AC1D18FC426}" srcId="{9990B529-7340-4891-AEFC-BA0194E26E95}" destId="{5C94A32D-D82D-4711-B166-5D2E1297F09A}" srcOrd="1" destOrd="0" parTransId="{E8DB8C58-56C4-42EE-AB7D-64B8D018E2EC}" sibTransId="{AE96610E-E535-42AE-B3A9-DEB41690D40D}"/>
    <dgm:cxn modelId="{C21A42EF-0A3B-4239-8F0A-A962910D4CAA}" type="presOf" srcId="{88A8D2DF-14DC-4A02-8506-9992AD7394E7}" destId="{F1D4B0BB-BDDB-4797-9760-7C90C2B71630}" srcOrd="1" destOrd="0" presId="urn:microsoft.com/office/officeart/2005/8/layout/process3"/>
    <dgm:cxn modelId="{7A864105-F08C-430C-BA00-5C1EA55E469A}" type="presOf" srcId="{5C94A32D-D82D-4711-B166-5D2E1297F09A}" destId="{C95E30BB-3C8F-4577-924E-2B4F011580D0}" srcOrd="0" destOrd="1" presId="urn:microsoft.com/office/officeart/2005/8/layout/process3"/>
    <dgm:cxn modelId="{703E661E-D9D0-4140-9C76-1566CEFE5F17}" type="presOf" srcId="{387127BB-E9B0-4402-8527-BDD96AC32B85}" destId="{2241F5EA-AAEE-4044-8972-1F3174005EEA}" srcOrd="0" destOrd="0" presId="urn:microsoft.com/office/officeart/2005/8/layout/process3"/>
    <dgm:cxn modelId="{F368BE0B-DA7E-49A8-9C47-95F1239F42E1}" type="presOf" srcId="{7D1F8976-AFA6-460B-BED1-1CADDF34DD31}" destId="{C95E30BB-3C8F-4577-924E-2B4F011580D0}" srcOrd="0" destOrd="0" presId="urn:microsoft.com/office/officeart/2005/8/layout/process3"/>
    <dgm:cxn modelId="{DEF65EF4-96F4-44C5-8335-6CD07FFE2FE1}" type="presOf" srcId="{E9C5BB25-0BA2-4304-B46E-67B9FDF4861F}" destId="{2241F5EA-AAEE-4044-8972-1F3174005EEA}" srcOrd="0" destOrd="1" presId="urn:microsoft.com/office/officeart/2005/8/layout/process3"/>
    <dgm:cxn modelId="{DFA5DF68-4305-4412-8D8D-AE1D54C35C34}" type="presOf" srcId="{9990B529-7340-4891-AEFC-BA0194E26E95}" destId="{21A04FF6-83BA-4831-8967-0779AE81767F}" srcOrd="1" destOrd="0" presId="urn:microsoft.com/office/officeart/2005/8/layout/process3"/>
    <dgm:cxn modelId="{E975D667-474C-432D-A89B-50D763051C40}" type="presOf" srcId="{6919ED62-C1D1-453B-86D9-6FF6F8ADC832}" destId="{271EA0B4-72B4-40A7-B0B7-74E22EC91D8F}" srcOrd="0" destOrd="1" presId="urn:microsoft.com/office/officeart/2005/8/layout/process3"/>
    <dgm:cxn modelId="{69E47DB4-4D7D-4DC5-81B3-EB4FA1E4983B}" type="presParOf" srcId="{4ED0DD59-5E18-4D5D-8C23-A7F0DD91B47F}" destId="{D6AF0DC2-6DDA-4CBF-9BB4-0F8FC74670B7}" srcOrd="0" destOrd="0" presId="urn:microsoft.com/office/officeart/2005/8/layout/process3"/>
    <dgm:cxn modelId="{4FDDFFB5-ACAD-45E5-8F6E-B4025C4C8153}" type="presParOf" srcId="{D6AF0DC2-6DDA-4CBF-9BB4-0F8FC74670B7}" destId="{CAF5C737-D185-4ED9-9C81-2509391435F8}" srcOrd="0" destOrd="0" presId="urn:microsoft.com/office/officeart/2005/8/layout/process3"/>
    <dgm:cxn modelId="{EE7ADE2F-06EF-4699-B4DB-8F685B3AF899}" type="presParOf" srcId="{D6AF0DC2-6DDA-4CBF-9BB4-0F8FC74670B7}" destId="{21A04FF6-83BA-4831-8967-0779AE81767F}" srcOrd="1" destOrd="0" presId="urn:microsoft.com/office/officeart/2005/8/layout/process3"/>
    <dgm:cxn modelId="{C874BF4C-FD21-4D52-9737-7A89A7E13E4D}" type="presParOf" srcId="{D6AF0DC2-6DDA-4CBF-9BB4-0F8FC74670B7}" destId="{C95E30BB-3C8F-4577-924E-2B4F011580D0}" srcOrd="2" destOrd="0" presId="urn:microsoft.com/office/officeart/2005/8/layout/process3"/>
    <dgm:cxn modelId="{F23946C3-BDDF-42B6-BE46-C54D4120D053}" type="presParOf" srcId="{4ED0DD59-5E18-4D5D-8C23-A7F0DD91B47F}" destId="{483473E3-3563-4DB7-985C-4204E6644998}" srcOrd="1" destOrd="0" presId="urn:microsoft.com/office/officeart/2005/8/layout/process3"/>
    <dgm:cxn modelId="{669A32CD-C003-4A2F-BAE2-4AB6A2CDCD3A}" type="presParOf" srcId="{483473E3-3563-4DB7-985C-4204E6644998}" destId="{400B4C41-854A-4F14-ADFD-04EE84C83D99}" srcOrd="0" destOrd="0" presId="urn:microsoft.com/office/officeart/2005/8/layout/process3"/>
    <dgm:cxn modelId="{79EA3616-0E96-48CF-8748-1F0B150280AC}" type="presParOf" srcId="{4ED0DD59-5E18-4D5D-8C23-A7F0DD91B47F}" destId="{0DC74E20-1247-44AA-867A-9C3610B53E93}" srcOrd="2" destOrd="0" presId="urn:microsoft.com/office/officeart/2005/8/layout/process3"/>
    <dgm:cxn modelId="{40364FC7-44AD-4A07-8DA4-B705EF8AF612}" type="presParOf" srcId="{0DC74E20-1247-44AA-867A-9C3610B53E93}" destId="{5F1593DD-E8CE-44E9-887C-A278B05AA4B2}" srcOrd="0" destOrd="0" presId="urn:microsoft.com/office/officeart/2005/8/layout/process3"/>
    <dgm:cxn modelId="{34412190-6EE4-41DD-9B72-BC7E36133217}" type="presParOf" srcId="{0DC74E20-1247-44AA-867A-9C3610B53E93}" destId="{9CE1E1A1-535B-4CA8-BD64-8ED32EE783C2}" srcOrd="1" destOrd="0" presId="urn:microsoft.com/office/officeart/2005/8/layout/process3"/>
    <dgm:cxn modelId="{CF1AC0A1-09C2-4228-BA71-182DE705DE3C}" type="presParOf" srcId="{0DC74E20-1247-44AA-867A-9C3610B53E93}" destId="{271EA0B4-72B4-40A7-B0B7-74E22EC91D8F}" srcOrd="2" destOrd="0" presId="urn:microsoft.com/office/officeart/2005/8/layout/process3"/>
    <dgm:cxn modelId="{AEF6292E-A017-4D01-9A68-6163F147C6FA}" type="presParOf" srcId="{4ED0DD59-5E18-4D5D-8C23-A7F0DD91B47F}" destId="{1E126708-E093-4C06-BBBF-AFB045ACE55B}" srcOrd="3" destOrd="0" presId="urn:microsoft.com/office/officeart/2005/8/layout/process3"/>
    <dgm:cxn modelId="{1D9E8ADC-78E6-4F11-A269-708EB701580C}" type="presParOf" srcId="{1E126708-E093-4C06-BBBF-AFB045ACE55B}" destId="{089B5583-FBD1-4DD4-AD21-DD91A8ECAB1D}" srcOrd="0" destOrd="0" presId="urn:microsoft.com/office/officeart/2005/8/layout/process3"/>
    <dgm:cxn modelId="{903C2E1E-9F53-4A77-9EA5-85AA7A345087}" type="presParOf" srcId="{4ED0DD59-5E18-4D5D-8C23-A7F0DD91B47F}" destId="{FAC59E5C-70C9-49D5-91E0-627B7F544559}" srcOrd="4" destOrd="0" presId="urn:microsoft.com/office/officeart/2005/8/layout/process3"/>
    <dgm:cxn modelId="{E5AC4C06-75F0-4F3F-981B-F9B23C11F02A}" type="presParOf" srcId="{FAC59E5C-70C9-49D5-91E0-627B7F544559}" destId="{8FC6330F-E231-4F5C-B2E1-E5F8D9F370E9}" srcOrd="0" destOrd="0" presId="urn:microsoft.com/office/officeart/2005/8/layout/process3"/>
    <dgm:cxn modelId="{CF2790DC-EB39-47ED-B3CD-0878012D78B9}" type="presParOf" srcId="{FAC59E5C-70C9-49D5-91E0-627B7F544559}" destId="{F1D4B0BB-BDDB-4797-9760-7C90C2B71630}" srcOrd="1" destOrd="0" presId="urn:microsoft.com/office/officeart/2005/8/layout/process3"/>
    <dgm:cxn modelId="{29F66371-990F-4106-9DDD-D4E20586390F}" type="presParOf" srcId="{FAC59E5C-70C9-49D5-91E0-627B7F544559}" destId="{2241F5EA-AAEE-4044-8972-1F3174005E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1B834-B7EC-45C5-9A9B-6045EEDED56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50A1E7-CD8B-43D9-AAC8-18EAA42D6C97}">
      <dgm:prSet phldrT="[Texte]"/>
      <dgm:spPr/>
      <dgm:t>
        <a:bodyPr/>
        <a:lstStyle/>
        <a:p>
          <a:r>
            <a:rPr lang="fr-FR" dirty="0"/>
            <a:t>Données disponibles sur </a:t>
          </a:r>
          <a:r>
            <a:rPr lang="fr-FR" dirty="0" smtClean="0"/>
            <a:t>8 </a:t>
          </a:r>
          <a:r>
            <a:rPr lang="fr-FR" dirty="0"/>
            <a:t>ans</a:t>
          </a:r>
        </a:p>
      </dgm:t>
    </dgm:pt>
    <dgm:pt modelId="{6815AD97-EC70-47DB-A3E1-B04CF0FD23B0}" type="parTrans" cxnId="{28E2FD2E-7677-41A6-AFF9-F8004702CF35}">
      <dgm:prSet/>
      <dgm:spPr/>
      <dgm:t>
        <a:bodyPr/>
        <a:lstStyle/>
        <a:p>
          <a:endParaRPr lang="fr-FR"/>
        </a:p>
      </dgm:t>
    </dgm:pt>
    <dgm:pt modelId="{22A65DC8-1FB1-4987-B84B-664C22128957}" type="sibTrans" cxnId="{28E2FD2E-7677-41A6-AFF9-F8004702CF35}">
      <dgm:prSet/>
      <dgm:spPr/>
      <dgm:t>
        <a:bodyPr/>
        <a:lstStyle/>
        <a:p>
          <a:endParaRPr lang="fr-FR"/>
        </a:p>
      </dgm:t>
    </dgm:pt>
    <dgm:pt modelId="{16215EF2-9132-4BDA-A9F7-C6E7FF0FA5C7}">
      <dgm:prSet phldrT="[Texte]"/>
      <dgm:spPr/>
      <dgm:t>
        <a:bodyPr/>
        <a:lstStyle/>
        <a:p>
          <a:r>
            <a:rPr lang="fr-FR" dirty="0" smtClean="0"/>
            <a:t>2013-2018</a:t>
          </a:r>
          <a:endParaRPr lang="fr-FR" dirty="0"/>
        </a:p>
      </dgm:t>
    </dgm:pt>
    <dgm:pt modelId="{097DE3DD-2B83-452A-BFF5-870E74B6D055}" type="parTrans" cxnId="{A490E423-3BB8-40A7-A94A-21A2B38F947D}">
      <dgm:prSet/>
      <dgm:spPr/>
      <dgm:t>
        <a:bodyPr/>
        <a:lstStyle/>
        <a:p>
          <a:endParaRPr lang="fr-FR"/>
        </a:p>
      </dgm:t>
    </dgm:pt>
    <dgm:pt modelId="{EC22EF5F-7039-4539-9EE1-9CD7F94781C9}" type="sibTrans" cxnId="{A490E423-3BB8-40A7-A94A-21A2B38F947D}">
      <dgm:prSet/>
      <dgm:spPr/>
      <dgm:t>
        <a:bodyPr/>
        <a:lstStyle/>
        <a:p>
          <a:endParaRPr lang="fr-FR"/>
        </a:p>
      </dgm:t>
    </dgm:pt>
    <dgm:pt modelId="{5D4FA87C-BB64-486C-857E-7D4E9EDF2227}">
      <dgm:prSet phldrT="[Texte]" custT="1"/>
      <dgm:spPr/>
      <dgm:t>
        <a:bodyPr/>
        <a:lstStyle/>
        <a:p>
          <a:r>
            <a:rPr lang="fr-FR" sz="1400" dirty="0"/>
            <a:t>2013-2016 </a:t>
          </a:r>
        </a:p>
        <a:p>
          <a:r>
            <a:rPr lang="fr-FR" sz="1400" dirty="0"/>
            <a:t>140 communes de 6 régions</a:t>
          </a:r>
        </a:p>
      </dgm:t>
    </dgm:pt>
    <dgm:pt modelId="{53FAAEBD-A3B2-4971-A121-5EC60B483111}" type="parTrans" cxnId="{2E9F4E5A-5D74-474D-BFB8-7FF54D378575}">
      <dgm:prSet/>
      <dgm:spPr/>
      <dgm:t>
        <a:bodyPr/>
        <a:lstStyle/>
        <a:p>
          <a:endParaRPr lang="fr-FR"/>
        </a:p>
      </dgm:t>
    </dgm:pt>
    <dgm:pt modelId="{4A56279D-FA0A-4213-8957-44EBC28FC547}" type="sibTrans" cxnId="{2E9F4E5A-5D74-474D-BFB8-7FF54D378575}">
      <dgm:prSet/>
      <dgm:spPr/>
      <dgm:t>
        <a:bodyPr/>
        <a:lstStyle/>
        <a:p>
          <a:endParaRPr lang="fr-FR"/>
        </a:p>
      </dgm:t>
    </dgm:pt>
    <dgm:pt modelId="{E79C9B90-60A1-4643-8876-5B6437F63D3E}">
      <dgm:prSet phldrT="[Texte]" custT="1"/>
      <dgm:spPr/>
      <dgm:t>
        <a:bodyPr/>
        <a:lstStyle/>
        <a:p>
          <a:r>
            <a:rPr lang="fr-FR" sz="1400" dirty="0"/>
            <a:t>2017-2018 </a:t>
          </a:r>
        </a:p>
        <a:p>
          <a:r>
            <a:rPr lang="fr-FR" sz="1400" dirty="0"/>
            <a:t>349 communes </a:t>
          </a:r>
          <a:r>
            <a:rPr lang="fr-FR" sz="1400" dirty="0" smtClean="0"/>
            <a:t>des </a:t>
          </a:r>
          <a:r>
            <a:rPr lang="fr-FR" sz="1400" dirty="0"/>
            <a:t>13 </a:t>
          </a:r>
          <a:r>
            <a:rPr lang="fr-FR" sz="1400" dirty="0" smtClean="0"/>
            <a:t>régions </a:t>
          </a:r>
        </a:p>
      </dgm:t>
    </dgm:pt>
    <dgm:pt modelId="{3F7CF55A-11C7-4A3C-835B-862E7D82D08B}" type="parTrans" cxnId="{95A83AF9-3591-4A7E-8462-71F64128DEBB}">
      <dgm:prSet/>
      <dgm:spPr/>
      <dgm:t>
        <a:bodyPr/>
        <a:lstStyle/>
        <a:p>
          <a:endParaRPr lang="fr-FR"/>
        </a:p>
      </dgm:t>
    </dgm:pt>
    <dgm:pt modelId="{D4DC43E8-2803-4EF8-B813-FAAED75F29D5}" type="sibTrans" cxnId="{95A83AF9-3591-4A7E-8462-71F64128DEBB}">
      <dgm:prSet/>
      <dgm:spPr/>
      <dgm:t>
        <a:bodyPr/>
        <a:lstStyle/>
        <a:p>
          <a:endParaRPr lang="fr-FR"/>
        </a:p>
      </dgm:t>
    </dgm:pt>
    <dgm:pt modelId="{8847DFF9-0E8F-4EAE-9629-B32045C97987}">
      <dgm:prSet phldrT="[Texte]"/>
      <dgm:spPr/>
      <dgm:t>
        <a:bodyPr/>
        <a:lstStyle/>
        <a:p>
          <a:r>
            <a:rPr lang="fr-FR" dirty="0" smtClean="0"/>
            <a:t>2019-2020</a:t>
          </a:r>
          <a:endParaRPr lang="fr-FR" dirty="0"/>
        </a:p>
      </dgm:t>
    </dgm:pt>
    <dgm:pt modelId="{C2C84CBC-9453-432C-AD7B-20DCC7657133}" type="parTrans" cxnId="{617BE1AC-128C-416F-9A4A-DC44B6B18B64}">
      <dgm:prSet/>
      <dgm:spPr/>
      <dgm:t>
        <a:bodyPr/>
        <a:lstStyle/>
        <a:p>
          <a:endParaRPr lang="fr-FR"/>
        </a:p>
      </dgm:t>
    </dgm:pt>
    <dgm:pt modelId="{D9DC55F5-059F-42DE-B211-9AC6DF7061AA}" type="sibTrans" cxnId="{617BE1AC-128C-416F-9A4A-DC44B6B18B64}">
      <dgm:prSet/>
      <dgm:spPr/>
      <dgm:t>
        <a:bodyPr/>
        <a:lstStyle/>
        <a:p>
          <a:endParaRPr lang="fr-FR"/>
        </a:p>
      </dgm:t>
    </dgm:pt>
    <dgm:pt modelId="{72ED06BB-2DEE-496B-8DFB-312B8EF1D96C}">
      <dgm:prSet phldrT="[Texte]" custT="1"/>
      <dgm:spPr/>
      <dgm:t>
        <a:bodyPr/>
        <a:lstStyle/>
        <a:p>
          <a:r>
            <a:rPr lang="fr-FR" sz="1400" dirty="0"/>
            <a:t>Données </a:t>
          </a:r>
          <a:r>
            <a:rPr lang="fr-FR" sz="1400" u="sng" dirty="0" smtClean="0"/>
            <a:t>complètes</a:t>
          </a:r>
          <a:r>
            <a:rPr lang="fr-FR" sz="1400" dirty="0" smtClean="0"/>
            <a:t> disponibles pour 319 </a:t>
          </a:r>
          <a:r>
            <a:rPr lang="fr-FR" sz="1400" dirty="0"/>
            <a:t>communes</a:t>
          </a:r>
        </a:p>
      </dgm:t>
    </dgm:pt>
    <dgm:pt modelId="{D8C8C501-762D-4F50-BACB-4A666B0D8E7D}" type="parTrans" cxnId="{FA8AAC2C-AD81-4BD4-823E-89B2C6B69065}">
      <dgm:prSet/>
      <dgm:spPr/>
      <dgm:t>
        <a:bodyPr/>
        <a:lstStyle/>
        <a:p>
          <a:endParaRPr lang="fr-FR"/>
        </a:p>
      </dgm:t>
    </dgm:pt>
    <dgm:pt modelId="{8A65F518-6364-457F-AF07-932C70E6B67E}" type="sibTrans" cxnId="{FA8AAC2C-AD81-4BD4-823E-89B2C6B69065}">
      <dgm:prSet/>
      <dgm:spPr/>
      <dgm:t>
        <a:bodyPr/>
        <a:lstStyle/>
        <a:p>
          <a:endParaRPr lang="fr-FR"/>
        </a:p>
      </dgm:t>
    </dgm:pt>
    <dgm:pt modelId="{E7420204-DB02-4333-BC15-BCB987FE9BD1}" type="pres">
      <dgm:prSet presAssocID="{BD31B834-B7EC-45C5-9A9B-6045EEDED56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DB57D51-D2F7-4E93-88F6-AB032955DEF2}" type="pres">
      <dgm:prSet presAssocID="{9A50A1E7-CD8B-43D9-AAC8-18EAA42D6C97}" presName="vertOne" presStyleCnt="0"/>
      <dgm:spPr/>
    </dgm:pt>
    <dgm:pt modelId="{A03F54B1-3942-47F3-9E93-FF1DF8223CA7}" type="pres">
      <dgm:prSet presAssocID="{9A50A1E7-CD8B-43D9-AAC8-18EAA42D6C97}" presName="txOne" presStyleLbl="node0" presStyleIdx="0" presStyleCnt="1" custScaleY="67262" custLinFactNeighborX="23088" custLinFactNeighborY="-200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E06A2DD-F5E4-43E4-92F3-8BCAF8CA09CD}" type="pres">
      <dgm:prSet presAssocID="{9A50A1E7-CD8B-43D9-AAC8-18EAA42D6C97}" presName="parTransOne" presStyleCnt="0"/>
      <dgm:spPr/>
    </dgm:pt>
    <dgm:pt modelId="{FF2E1A84-EB0F-4346-8D62-7C8BEDCF9319}" type="pres">
      <dgm:prSet presAssocID="{9A50A1E7-CD8B-43D9-AAC8-18EAA42D6C97}" presName="horzOne" presStyleCnt="0"/>
      <dgm:spPr/>
    </dgm:pt>
    <dgm:pt modelId="{154C0251-9488-4267-BC87-8DABDA67FD3C}" type="pres">
      <dgm:prSet presAssocID="{16215EF2-9132-4BDA-A9F7-C6E7FF0FA5C7}" presName="vertTwo" presStyleCnt="0"/>
      <dgm:spPr/>
    </dgm:pt>
    <dgm:pt modelId="{75473FBB-C20D-4130-A69C-79B27846EB1D}" type="pres">
      <dgm:prSet presAssocID="{16215EF2-9132-4BDA-A9F7-C6E7FF0FA5C7}" presName="txTwo" presStyleLbl="node2" presStyleIdx="0" presStyleCnt="2" custScaleY="6918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6423D-0FBA-45B5-9508-2E02894E4FA7}" type="pres">
      <dgm:prSet presAssocID="{16215EF2-9132-4BDA-A9F7-C6E7FF0FA5C7}" presName="parTransTwo" presStyleCnt="0"/>
      <dgm:spPr/>
    </dgm:pt>
    <dgm:pt modelId="{77F21ECF-0A38-4726-AA64-2EED060C2FE0}" type="pres">
      <dgm:prSet presAssocID="{16215EF2-9132-4BDA-A9F7-C6E7FF0FA5C7}" presName="horzTwo" presStyleCnt="0"/>
      <dgm:spPr/>
    </dgm:pt>
    <dgm:pt modelId="{1E34ED1B-CF6C-4A0F-8D54-929937961B11}" type="pres">
      <dgm:prSet presAssocID="{5D4FA87C-BB64-486C-857E-7D4E9EDF2227}" presName="vertThree" presStyleCnt="0"/>
      <dgm:spPr/>
    </dgm:pt>
    <dgm:pt modelId="{F82A3C0D-9422-499E-BC6F-505DC98D9AE2}" type="pres">
      <dgm:prSet presAssocID="{5D4FA87C-BB64-486C-857E-7D4E9EDF2227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F825AD-F323-4189-99C6-7B265E071424}" type="pres">
      <dgm:prSet presAssocID="{5D4FA87C-BB64-486C-857E-7D4E9EDF2227}" presName="horzThree" presStyleCnt="0"/>
      <dgm:spPr/>
    </dgm:pt>
    <dgm:pt modelId="{46587726-2DF9-43BF-9A31-7CF8B01CA1C6}" type="pres">
      <dgm:prSet presAssocID="{4A56279D-FA0A-4213-8957-44EBC28FC547}" presName="sibSpaceThree" presStyleCnt="0"/>
      <dgm:spPr/>
    </dgm:pt>
    <dgm:pt modelId="{B8E8BA35-E312-428E-BCCC-9E3F7262A945}" type="pres">
      <dgm:prSet presAssocID="{E79C9B90-60A1-4643-8876-5B6437F63D3E}" presName="vertThree" presStyleCnt="0"/>
      <dgm:spPr/>
    </dgm:pt>
    <dgm:pt modelId="{E3EEE70B-CEC6-4B8A-972F-A7BFDAB90405}" type="pres">
      <dgm:prSet presAssocID="{E79C9B90-60A1-4643-8876-5B6437F63D3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2387D8-A8D6-4F9C-99E0-666391EC6A34}" type="pres">
      <dgm:prSet presAssocID="{E79C9B90-60A1-4643-8876-5B6437F63D3E}" presName="horzThree" presStyleCnt="0"/>
      <dgm:spPr/>
    </dgm:pt>
    <dgm:pt modelId="{E81B1548-D7D6-4F6C-BA55-3EC9F4BA9C87}" type="pres">
      <dgm:prSet presAssocID="{EC22EF5F-7039-4539-9EE1-9CD7F94781C9}" presName="sibSpaceTwo" presStyleCnt="0"/>
      <dgm:spPr/>
    </dgm:pt>
    <dgm:pt modelId="{BB205FF1-8A00-4398-BA85-913DEE0095BC}" type="pres">
      <dgm:prSet presAssocID="{8847DFF9-0E8F-4EAE-9629-B32045C97987}" presName="vertTwo" presStyleCnt="0"/>
      <dgm:spPr/>
    </dgm:pt>
    <dgm:pt modelId="{F864680F-A527-437C-9924-8390AE27D411}" type="pres">
      <dgm:prSet presAssocID="{8847DFF9-0E8F-4EAE-9629-B32045C97987}" presName="txTwo" presStyleLbl="node2" presStyleIdx="1" presStyleCnt="2" custScaleY="7022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6F10DB1-5C58-4D5D-8C61-B79BEBA55D75}" type="pres">
      <dgm:prSet presAssocID="{8847DFF9-0E8F-4EAE-9629-B32045C97987}" presName="parTransTwo" presStyleCnt="0"/>
      <dgm:spPr/>
    </dgm:pt>
    <dgm:pt modelId="{88951793-33A8-465F-9C11-5D1EE686E330}" type="pres">
      <dgm:prSet presAssocID="{8847DFF9-0E8F-4EAE-9629-B32045C97987}" presName="horzTwo" presStyleCnt="0"/>
      <dgm:spPr/>
    </dgm:pt>
    <dgm:pt modelId="{3276536D-C16E-4D8C-98E1-B8D430E4A2C2}" type="pres">
      <dgm:prSet presAssocID="{72ED06BB-2DEE-496B-8DFB-312B8EF1D96C}" presName="vertThree" presStyleCnt="0"/>
      <dgm:spPr/>
    </dgm:pt>
    <dgm:pt modelId="{D6EEB010-2093-4EC0-A6D6-B4721A719FB1}" type="pres">
      <dgm:prSet presAssocID="{72ED06BB-2DEE-496B-8DFB-312B8EF1D96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344652-9F58-4E87-8AAB-84AE79B0EB56}" type="pres">
      <dgm:prSet presAssocID="{72ED06BB-2DEE-496B-8DFB-312B8EF1D96C}" presName="horzThree" presStyleCnt="0"/>
      <dgm:spPr/>
    </dgm:pt>
  </dgm:ptLst>
  <dgm:cxnLst>
    <dgm:cxn modelId="{95A83AF9-3591-4A7E-8462-71F64128DEBB}" srcId="{16215EF2-9132-4BDA-A9F7-C6E7FF0FA5C7}" destId="{E79C9B90-60A1-4643-8876-5B6437F63D3E}" srcOrd="1" destOrd="0" parTransId="{3F7CF55A-11C7-4A3C-835B-862E7D82D08B}" sibTransId="{D4DC43E8-2803-4EF8-B813-FAAED75F29D5}"/>
    <dgm:cxn modelId="{E65E058E-27CF-4955-82D5-4DEABA1BFFC0}" type="presOf" srcId="{5D4FA87C-BB64-486C-857E-7D4E9EDF2227}" destId="{F82A3C0D-9422-499E-BC6F-505DC98D9AE2}" srcOrd="0" destOrd="0" presId="urn:microsoft.com/office/officeart/2005/8/layout/hierarchy4"/>
    <dgm:cxn modelId="{A490E423-3BB8-40A7-A94A-21A2B38F947D}" srcId="{9A50A1E7-CD8B-43D9-AAC8-18EAA42D6C97}" destId="{16215EF2-9132-4BDA-A9F7-C6E7FF0FA5C7}" srcOrd="0" destOrd="0" parTransId="{097DE3DD-2B83-452A-BFF5-870E74B6D055}" sibTransId="{EC22EF5F-7039-4539-9EE1-9CD7F94781C9}"/>
    <dgm:cxn modelId="{A2CEB038-2BF8-42F3-A324-C879B6FD3125}" type="presOf" srcId="{16215EF2-9132-4BDA-A9F7-C6E7FF0FA5C7}" destId="{75473FBB-C20D-4130-A69C-79B27846EB1D}" srcOrd="0" destOrd="0" presId="urn:microsoft.com/office/officeart/2005/8/layout/hierarchy4"/>
    <dgm:cxn modelId="{FA8AAC2C-AD81-4BD4-823E-89B2C6B69065}" srcId="{8847DFF9-0E8F-4EAE-9629-B32045C97987}" destId="{72ED06BB-2DEE-496B-8DFB-312B8EF1D96C}" srcOrd="0" destOrd="0" parTransId="{D8C8C501-762D-4F50-BACB-4A666B0D8E7D}" sibTransId="{8A65F518-6364-457F-AF07-932C70E6B67E}"/>
    <dgm:cxn modelId="{CAE31B07-58E5-4671-AAA4-DCCDD2905E84}" type="presOf" srcId="{8847DFF9-0E8F-4EAE-9629-B32045C97987}" destId="{F864680F-A527-437C-9924-8390AE27D411}" srcOrd="0" destOrd="0" presId="urn:microsoft.com/office/officeart/2005/8/layout/hierarchy4"/>
    <dgm:cxn modelId="{6466A50A-A81A-4A15-BC23-44E24274A3A4}" type="presOf" srcId="{E79C9B90-60A1-4643-8876-5B6437F63D3E}" destId="{E3EEE70B-CEC6-4B8A-972F-A7BFDAB90405}" srcOrd="0" destOrd="0" presId="urn:microsoft.com/office/officeart/2005/8/layout/hierarchy4"/>
    <dgm:cxn modelId="{E139C02A-2611-4768-9B25-DD2C8FF69689}" type="presOf" srcId="{BD31B834-B7EC-45C5-9A9B-6045EEDED562}" destId="{E7420204-DB02-4333-BC15-BCB987FE9BD1}" srcOrd="0" destOrd="0" presId="urn:microsoft.com/office/officeart/2005/8/layout/hierarchy4"/>
    <dgm:cxn modelId="{9EBB5C4D-B407-4CFB-B0A1-7F9D853734D0}" type="presOf" srcId="{72ED06BB-2DEE-496B-8DFB-312B8EF1D96C}" destId="{D6EEB010-2093-4EC0-A6D6-B4721A719FB1}" srcOrd="0" destOrd="0" presId="urn:microsoft.com/office/officeart/2005/8/layout/hierarchy4"/>
    <dgm:cxn modelId="{2E9F4E5A-5D74-474D-BFB8-7FF54D378575}" srcId="{16215EF2-9132-4BDA-A9F7-C6E7FF0FA5C7}" destId="{5D4FA87C-BB64-486C-857E-7D4E9EDF2227}" srcOrd="0" destOrd="0" parTransId="{53FAAEBD-A3B2-4971-A121-5EC60B483111}" sibTransId="{4A56279D-FA0A-4213-8957-44EBC28FC547}"/>
    <dgm:cxn modelId="{28E2FD2E-7677-41A6-AFF9-F8004702CF35}" srcId="{BD31B834-B7EC-45C5-9A9B-6045EEDED562}" destId="{9A50A1E7-CD8B-43D9-AAC8-18EAA42D6C97}" srcOrd="0" destOrd="0" parTransId="{6815AD97-EC70-47DB-A3E1-B04CF0FD23B0}" sibTransId="{22A65DC8-1FB1-4987-B84B-664C22128957}"/>
    <dgm:cxn modelId="{B2F9090C-BF2D-44BB-B82E-E47998F31DE1}" type="presOf" srcId="{9A50A1E7-CD8B-43D9-AAC8-18EAA42D6C97}" destId="{A03F54B1-3942-47F3-9E93-FF1DF8223CA7}" srcOrd="0" destOrd="0" presId="urn:microsoft.com/office/officeart/2005/8/layout/hierarchy4"/>
    <dgm:cxn modelId="{617BE1AC-128C-416F-9A4A-DC44B6B18B64}" srcId="{9A50A1E7-CD8B-43D9-AAC8-18EAA42D6C97}" destId="{8847DFF9-0E8F-4EAE-9629-B32045C97987}" srcOrd="1" destOrd="0" parTransId="{C2C84CBC-9453-432C-AD7B-20DCC7657133}" sibTransId="{D9DC55F5-059F-42DE-B211-9AC6DF7061AA}"/>
    <dgm:cxn modelId="{168222E9-919B-40D6-86EC-24177FC0BE2E}" type="presParOf" srcId="{E7420204-DB02-4333-BC15-BCB987FE9BD1}" destId="{8DB57D51-D2F7-4E93-88F6-AB032955DEF2}" srcOrd="0" destOrd="0" presId="urn:microsoft.com/office/officeart/2005/8/layout/hierarchy4"/>
    <dgm:cxn modelId="{7C59DD5F-A9FA-485F-A03A-DC181163E6BD}" type="presParOf" srcId="{8DB57D51-D2F7-4E93-88F6-AB032955DEF2}" destId="{A03F54B1-3942-47F3-9E93-FF1DF8223CA7}" srcOrd="0" destOrd="0" presId="urn:microsoft.com/office/officeart/2005/8/layout/hierarchy4"/>
    <dgm:cxn modelId="{ED73DEF7-91D0-46AA-A292-9DCD4C203E22}" type="presParOf" srcId="{8DB57D51-D2F7-4E93-88F6-AB032955DEF2}" destId="{AE06A2DD-F5E4-43E4-92F3-8BCAF8CA09CD}" srcOrd="1" destOrd="0" presId="urn:microsoft.com/office/officeart/2005/8/layout/hierarchy4"/>
    <dgm:cxn modelId="{33A0A10B-A723-4CCD-B1B6-FFB8854250AC}" type="presParOf" srcId="{8DB57D51-D2F7-4E93-88F6-AB032955DEF2}" destId="{FF2E1A84-EB0F-4346-8D62-7C8BEDCF9319}" srcOrd="2" destOrd="0" presId="urn:microsoft.com/office/officeart/2005/8/layout/hierarchy4"/>
    <dgm:cxn modelId="{C32137FA-0FC6-4F55-A163-D54EDD67B6A0}" type="presParOf" srcId="{FF2E1A84-EB0F-4346-8D62-7C8BEDCF9319}" destId="{154C0251-9488-4267-BC87-8DABDA67FD3C}" srcOrd="0" destOrd="0" presId="urn:microsoft.com/office/officeart/2005/8/layout/hierarchy4"/>
    <dgm:cxn modelId="{C9200455-FF31-4D2F-866D-9FFF5ACEDFE4}" type="presParOf" srcId="{154C0251-9488-4267-BC87-8DABDA67FD3C}" destId="{75473FBB-C20D-4130-A69C-79B27846EB1D}" srcOrd="0" destOrd="0" presId="urn:microsoft.com/office/officeart/2005/8/layout/hierarchy4"/>
    <dgm:cxn modelId="{30979933-D3A5-4F27-A2EB-EDF18C62E574}" type="presParOf" srcId="{154C0251-9488-4267-BC87-8DABDA67FD3C}" destId="{1D96423D-0FBA-45B5-9508-2E02894E4FA7}" srcOrd="1" destOrd="0" presId="urn:microsoft.com/office/officeart/2005/8/layout/hierarchy4"/>
    <dgm:cxn modelId="{B57C277B-31FA-4FA2-9099-6DFD0F9E40F8}" type="presParOf" srcId="{154C0251-9488-4267-BC87-8DABDA67FD3C}" destId="{77F21ECF-0A38-4726-AA64-2EED060C2FE0}" srcOrd="2" destOrd="0" presId="urn:microsoft.com/office/officeart/2005/8/layout/hierarchy4"/>
    <dgm:cxn modelId="{3F16981C-5CBB-45DE-9916-0E4BDB766BF4}" type="presParOf" srcId="{77F21ECF-0A38-4726-AA64-2EED060C2FE0}" destId="{1E34ED1B-CF6C-4A0F-8D54-929937961B11}" srcOrd="0" destOrd="0" presId="urn:microsoft.com/office/officeart/2005/8/layout/hierarchy4"/>
    <dgm:cxn modelId="{5B50F586-9C8F-4FCC-A34B-6713FEBBD139}" type="presParOf" srcId="{1E34ED1B-CF6C-4A0F-8D54-929937961B11}" destId="{F82A3C0D-9422-499E-BC6F-505DC98D9AE2}" srcOrd="0" destOrd="0" presId="urn:microsoft.com/office/officeart/2005/8/layout/hierarchy4"/>
    <dgm:cxn modelId="{C9C4C2D8-3438-40D9-96F0-7FEF600372A7}" type="presParOf" srcId="{1E34ED1B-CF6C-4A0F-8D54-929937961B11}" destId="{98F825AD-F323-4189-99C6-7B265E071424}" srcOrd="1" destOrd="0" presId="urn:microsoft.com/office/officeart/2005/8/layout/hierarchy4"/>
    <dgm:cxn modelId="{B70684D8-66D4-477F-B0F1-C20C98E2B9A3}" type="presParOf" srcId="{77F21ECF-0A38-4726-AA64-2EED060C2FE0}" destId="{46587726-2DF9-43BF-9A31-7CF8B01CA1C6}" srcOrd="1" destOrd="0" presId="urn:microsoft.com/office/officeart/2005/8/layout/hierarchy4"/>
    <dgm:cxn modelId="{4AF8C1DE-2C2D-426F-84D5-BDB35CCEA8EA}" type="presParOf" srcId="{77F21ECF-0A38-4726-AA64-2EED060C2FE0}" destId="{B8E8BA35-E312-428E-BCCC-9E3F7262A945}" srcOrd="2" destOrd="0" presId="urn:microsoft.com/office/officeart/2005/8/layout/hierarchy4"/>
    <dgm:cxn modelId="{074A778C-1270-42A3-A71D-EBAA29DE39DB}" type="presParOf" srcId="{B8E8BA35-E312-428E-BCCC-9E3F7262A945}" destId="{E3EEE70B-CEC6-4B8A-972F-A7BFDAB90405}" srcOrd="0" destOrd="0" presId="urn:microsoft.com/office/officeart/2005/8/layout/hierarchy4"/>
    <dgm:cxn modelId="{CFF6DF80-5C80-45C1-ACCA-1A336F5FC090}" type="presParOf" srcId="{B8E8BA35-E312-428E-BCCC-9E3F7262A945}" destId="{062387D8-A8D6-4F9C-99E0-666391EC6A34}" srcOrd="1" destOrd="0" presId="urn:microsoft.com/office/officeart/2005/8/layout/hierarchy4"/>
    <dgm:cxn modelId="{72854B2E-C92E-42C2-AAD9-0056901CA469}" type="presParOf" srcId="{FF2E1A84-EB0F-4346-8D62-7C8BEDCF9319}" destId="{E81B1548-D7D6-4F6C-BA55-3EC9F4BA9C87}" srcOrd="1" destOrd="0" presId="urn:microsoft.com/office/officeart/2005/8/layout/hierarchy4"/>
    <dgm:cxn modelId="{8FD6B25D-60EA-4BB9-83E0-C980746AB14A}" type="presParOf" srcId="{FF2E1A84-EB0F-4346-8D62-7C8BEDCF9319}" destId="{BB205FF1-8A00-4398-BA85-913DEE0095BC}" srcOrd="2" destOrd="0" presId="urn:microsoft.com/office/officeart/2005/8/layout/hierarchy4"/>
    <dgm:cxn modelId="{63EE08F0-F05C-42AD-8917-4866CC42EDBA}" type="presParOf" srcId="{BB205FF1-8A00-4398-BA85-913DEE0095BC}" destId="{F864680F-A527-437C-9924-8390AE27D411}" srcOrd="0" destOrd="0" presId="urn:microsoft.com/office/officeart/2005/8/layout/hierarchy4"/>
    <dgm:cxn modelId="{C3ED2D0E-E8FE-4E85-9975-8212D9A8EA06}" type="presParOf" srcId="{BB205FF1-8A00-4398-BA85-913DEE0095BC}" destId="{E6F10DB1-5C58-4D5D-8C61-B79BEBA55D75}" srcOrd="1" destOrd="0" presId="urn:microsoft.com/office/officeart/2005/8/layout/hierarchy4"/>
    <dgm:cxn modelId="{0D7F01C4-7431-49FD-91C0-B244745533D5}" type="presParOf" srcId="{BB205FF1-8A00-4398-BA85-913DEE0095BC}" destId="{88951793-33A8-465F-9C11-5D1EE686E330}" srcOrd="2" destOrd="0" presId="urn:microsoft.com/office/officeart/2005/8/layout/hierarchy4"/>
    <dgm:cxn modelId="{961032E7-F5A4-4C32-99D3-A636BFD98E1E}" type="presParOf" srcId="{88951793-33A8-465F-9C11-5D1EE686E330}" destId="{3276536D-C16E-4D8C-98E1-B8D430E4A2C2}" srcOrd="0" destOrd="0" presId="urn:microsoft.com/office/officeart/2005/8/layout/hierarchy4"/>
    <dgm:cxn modelId="{C091D6CB-693C-43AE-8542-94FAE49CFC4C}" type="presParOf" srcId="{3276536D-C16E-4D8C-98E1-B8D430E4A2C2}" destId="{D6EEB010-2093-4EC0-A6D6-B4721A719FB1}" srcOrd="0" destOrd="0" presId="urn:microsoft.com/office/officeart/2005/8/layout/hierarchy4"/>
    <dgm:cxn modelId="{14880B80-E2CF-4CD2-9343-7E02D051DF70}" type="presParOf" srcId="{3276536D-C16E-4D8C-98E1-B8D430E4A2C2}" destId="{13344652-9F58-4E87-8AAB-84AE79B0EB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B8AC48-0B2E-4E19-8F9B-770DDE354D90}" type="doc">
      <dgm:prSet loTypeId="urn:microsoft.com/office/officeart/2005/8/layout/chevron1" loCatId="process" qsTypeId="urn:microsoft.com/office/officeart/2005/8/quickstyle/3d7" qsCatId="3D" csTypeId="urn:microsoft.com/office/officeart/2005/8/colors/accent2_2" csCatId="accent2" phldr="1"/>
      <dgm:spPr/>
    </dgm:pt>
    <dgm:pt modelId="{76289946-7CCA-4BE3-BF51-5048110BF3E3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Phase pilote</a:t>
          </a:r>
          <a:endParaRPr lang="fr-FR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E52244-F855-4B42-B7D3-E413C1C06E94}" type="parTrans" cxnId="{4E110121-5DE4-44CE-84C6-97CB38686DEA}">
      <dgm:prSet/>
      <dgm:spPr/>
      <dgm:t>
        <a:bodyPr/>
        <a:lstStyle/>
        <a:p>
          <a:endParaRPr lang="fr-FR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FF8CA2-AEDD-42F2-B402-4C7F35080136}" type="sibTrans" cxnId="{4E110121-5DE4-44CE-84C6-97CB38686DEA}">
      <dgm:prSet/>
      <dgm:spPr/>
      <dgm:t>
        <a:bodyPr/>
        <a:lstStyle/>
        <a:p>
          <a:endParaRPr lang="fr-FR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5740E5-4FC8-41EC-B7F7-98809D6F40F3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Mise à l’échelle</a:t>
          </a:r>
          <a:endParaRPr lang="fr-FR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57D156-9D71-4215-9BF6-189F60AADBBC}" type="parTrans" cxnId="{18DEABEB-780B-4876-9C18-790642C0767D}">
      <dgm:prSet/>
      <dgm:spPr/>
      <dgm:t>
        <a:bodyPr/>
        <a:lstStyle/>
        <a:p>
          <a:endParaRPr lang="fr-FR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740FFD-1489-44A7-B505-F453340AB387}" type="sibTrans" cxnId="{18DEABEB-780B-4876-9C18-790642C0767D}">
      <dgm:prSet/>
      <dgm:spPr/>
      <dgm:t>
        <a:bodyPr/>
        <a:lstStyle/>
        <a:p>
          <a:endParaRPr lang="fr-FR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E2E5911-7343-4D4F-A9E6-A741AF2FA5EB}" type="pres">
      <dgm:prSet presAssocID="{2AB8AC48-0B2E-4E19-8F9B-770DDE354D90}" presName="Name0" presStyleCnt="0">
        <dgm:presLayoutVars>
          <dgm:dir/>
          <dgm:animLvl val="lvl"/>
          <dgm:resizeHandles val="exact"/>
        </dgm:presLayoutVars>
      </dgm:prSet>
      <dgm:spPr/>
    </dgm:pt>
    <dgm:pt modelId="{16CE8513-EAE5-41A3-91B8-731688A51FBB}" type="pres">
      <dgm:prSet presAssocID="{76289946-7CCA-4BE3-BF51-5048110BF3E3}" presName="parTxOnly" presStyleLbl="node1" presStyleIdx="0" presStyleCnt="2" custScaleX="1083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F8335A-65B8-46AF-B451-EC349CD7C086}" type="pres">
      <dgm:prSet presAssocID="{ABFF8CA2-AEDD-42F2-B402-4C7F35080136}" presName="parTxOnlySpace" presStyleCnt="0"/>
      <dgm:spPr/>
    </dgm:pt>
    <dgm:pt modelId="{66165A24-F2CD-442B-9A11-36D4577AEAD8}" type="pres">
      <dgm:prSet presAssocID="{FA5740E5-4FC8-41EC-B7F7-98809D6F40F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574B74-C601-4E39-878F-A59C6E6FC2B0}" type="presOf" srcId="{76289946-7CCA-4BE3-BF51-5048110BF3E3}" destId="{16CE8513-EAE5-41A3-91B8-731688A51FBB}" srcOrd="0" destOrd="0" presId="urn:microsoft.com/office/officeart/2005/8/layout/chevron1"/>
    <dgm:cxn modelId="{18DEABEB-780B-4876-9C18-790642C0767D}" srcId="{2AB8AC48-0B2E-4E19-8F9B-770DDE354D90}" destId="{FA5740E5-4FC8-41EC-B7F7-98809D6F40F3}" srcOrd="1" destOrd="0" parTransId="{7A57D156-9D71-4215-9BF6-189F60AADBBC}" sibTransId="{D4740FFD-1489-44A7-B505-F453340AB387}"/>
    <dgm:cxn modelId="{4E110121-5DE4-44CE-84C6-97CB38686DEA}" srcId="{2AB8AC48-0B2E-4E19-8F9B-770DDE354D90}" destId="{76289946-7CCA-4BE3-BF51-5048110BF3E3}" srcOrd="0" destOrd="0" parTransId="{20E52244-F855-4B42-B7D3-E413C1C06E94}" sibTransId="{ABFF8CA2-AEDD-42F2-B402-4C7F35080136}"/>
    <dgm:cxn modelId="{CEE6C7C8-54FA-4284-B020-A335804782EF}" type="presOf" srcId="{2AB8AC48-0B2E-4E19-8F9B-770DDE354D90}" destId="{AE2E5911-7343-4D4F-A9E6-A741AF2FA5EB}" srcOrd="0" destOrd="0" presId="urn:microsoft.com/office/officeart/2005/8/layout/chevron1"/>
    <dgm:cxn modelId="{5F86BE70-9F63-4494-A4EC-C490588578EB}" type="presOf" srcId="{FA5740E5-4FC8-41EC-B7F7-98809D6F40F3}" destId="{66165A24-F2CD-442B-9A11-36D4577AEAD8}" srcOrd="0" destOrd="0" presId="urn:microsoft.com/office/officeart/2005/8/layout/chevron1"/>
    <dgm:cxn modelId="{6544C33B-2739-44C1-990F-B3AA917DE5B6}" type="presParOf" srcId="{AE2E5911-7343-4D4F-A9E6-A741AF2FA5EB}" destId="{16CE8513-EAE5-41A3-91B8-731688A51FBB}" srcOrd="0" destOrd="0" presId="urn:microsoft.com/office/officeart/2005/8/layout/chevron1"/>
    <dgm:cxn modelId="{DA1B49CB-C13B-4715-9842-52622DBDAED4}" type="presParOf" srcId="{AE2E5911-7343-4D4F-A9E6-A741AF2FA5EB}" destId="{73F8335A-65B8-46AF-B451-EC349CD7C086}" srcOrd="1" destOrd="0" presId="urn:microsoft.com/office/officeart/2005/8/layout/chevron1"/>
    <dgm:cxn modelId="{2428DE1C-6EE7-4647-B834-0389E7572629}" type="presParOf" srcId="{AE2E5911-7343-4D4F-A9E6-A741AF2FA5EB}" destId="{66165A24-F2CD-442B-9A11-36D4577AEAD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967D03-B4E9-4AAC-918E-FC61BBB7B98B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</dgm:pt>
    <dgm:pt modelId="{33B852A0-955C-4B95-AF56-36DED3C0C50C}">
      <dgm:prSet phldrT="[Texte]" custT="1"/>
      <dgm:spPr/>
      <dgm:t>
        <a:bodyPr/>
        <a:lstStyle/>
        <a:p>
          <a:r>
            <a:rPr lang="fr-FR" sz="2600" dirty="0"/>
            <a:t>Transferts de compétences au </a:t>
          </a:r>
          <a:r>
            <a:rPr lang="fr-FR" sz="2600" dirty="0" smtClean="0"/>
            <a:t>Gouvernement (MATD)</a:t>
          </a:r>
          <a:endParaRPr lang="fr-FR" sz="2600" dirty="0"/>
        </a:p>
      </dgm:t>
    </dgm:pt>
    <dgm:pt modelId="{F7DE2E63-84A3-47ED-B325-BF48882DCD6F}" type="parTrans" cxnId="{6C933FF7-3BBE-4675-A103-044CD34C4DBD}">
      <dgm:prSet/>
      <dgm:spPr/>
      <dgm:t>
        <a:bodyPr/>
        <a:lstStyle/>
        <a:p>
          <a:endParaRPr lang="fr-FR"/>
        </a:p>
      </dgm:t>
    </dgm:pt>
    <dgm:pt modelId="{52BF8711-BA68-4391-88C8-FA9EF10CF46E}" type="sibTrans" cxnId="{6C933FF7-3BBE-4675-A103-044CD34C4DBD}">
      <dgm:prSet/>
      <dgm:spPr/>
      <dgm:t>
        <a:bodyPr/>
        <a:lstStyle/>
        <a:p>
          <a:endParaRPr lang="fr-FR"/>
        </a:p>
      </dgm:t>
    </dgm:pt>
    <dgm:pt modelId="{1FE46B39-4B9E-4314-A95C-6E910BD8C33F}">
      <dgm:prSet phldrT="[Texte]" custT="1"/>
      <dgm:spPr/>
      <dgm:t>
        <a:bodyPr/>
        <a:lstStyle/>
        <a:p>
          <a:r>
            <a:rPr lang="fr-FR" sz="2600" b="0" dirty="0"/>
            <a:t>Prise en charge par le Gouvernement</a:t>
          </a:r>
        </a:p>
      </dgm:t>
    </dgm:pt>
    <dgm:pt modelId="{B6674DAF-A164-4D89-BDE4-B7B0DF66AC18}" type="parTrans" cxnId="{0711FA21-C1E3-4CEA-8CD9-F768A8696C1F}">
      <dgm:prSet/>
      <dgm:spPr/>
      <dgm:t>
        <a:bodyPr/>
        <a:lstStyle/>
        <a:p>
          <a:endParaRPr lang="fr-FR"/>
        </a:p>
      </dgm:t>
    </dgm:pt>
    <dgm:pt modelId="{0595F4DA-CBDC-4C8F-B2E4-DDEF31115AC0}" type="sibTrans" cxnId="{0711FA21-C1E3-4CEA-8CD9-F768A8696C1F}">
      <dgm:prSet/>
      <dgm:spPr/>
      <dgm:t>
        <a:bodyPr/>
        <a:lstStyle/>
        <a:p>
          <a:endParaRPr lang="fr-FR"/>
        </a:p>
      </dgm:t>
    </dgm:pt>
    <dgm:pt modelId="{7796DF15-DA8B-4DFF-A3AB-A42B6AEA8F5F}" type="pres">
      <dgm:prSet presAssocID="{AC967D03-B4E9-4AAC-918E-FC61BBB7B98B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E90B0AF-8E94-44C1-8533-A4752364F13D}" type="pres">
      <dgm:prSet presAssocID="{33B852A0-955C-4B95-AF56-36DED3C0C50C}" presName="parentText1" presStyleLbl="node1" presStyleIdx="0" presStyleCnt="2" custScaleY="75273" custLinFactNeighborX="-13" custLinFactNeighborY="-156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5CE335-9C38-447A-966D-3A1FA5DC2A0C}" type="pres">
      <dgm:prSet presAssocID="{1FE46B39-4B9E-4314-A95C-6E910BD8C33F}" presName="parentText2" presStyleLbl="node1" presStyleIdx="1" presStyleCnt="2" custScaleY="10097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A099253-0158-4519-BB5E-54458FB4F1CE}" type="presOf" srcId="{AC967D03-B4E9-4AAC-918E-FC61BBB7B98B}" destId="{7796DF15-DA8B-4DFF-A3AB-A42B6AEA8F5F}" srcOrd="0" destOrd="0" presId="urn:microsoft.com/office/officeart/2009/3/layout/IncreasingArrowsProcess"/>
    <dgm:cxn modelId="{CA3058CD-2713-476A-9244-82D7E57A9197}" type="presOf" srcId="{33B852A0-955C-4B95-AF56-36DED3C0C50C}" destId="{1E90B0AF-8E94-44C1-8533-A4752364F13D}" srcOrd="0" destOrd="0" presId="urn:microsoft.com/office/officeart/2009/3/layout/IncreasingArrowsProcess"/>
    <dgm:cxn modelId="{F20B9AD6-A947-4782-8B71-136923424A0E}" type="presOf" srcId="{1FE46B39-4B9E-4314-A95C-6E910BD8C33F}" destId="{D75CE335-9C38-447A-966D-3A1FA5DC2A0C}" srcOrd="0" destOrd="0" presId="urn:microsoft.com/office/officeart/2009/3/layout/IncreasingArrowsProcess"/>
    <dgm:cxn modelId="{0711FA21-C1E3-4CEA-8CD9-F768A8696C1F}" srcId="{AC967D03-B4E9-4AAC-918E-FC61BBB7B98B}" destId="{1FE46B39-4B9E-4314-A95C-6E910BD8C33F}" srcOrd="1" destOrd="0" parTransId="{B6674DAF-A164-4D89-BDE4-B7B0DF66AC18}" sibTransId="{0595F4DA-CBDC-4C8F-B2E4-DDEF31115AC0}"/>
    <dgm:cxn modelId="{6C933FF7-3BBE-4675-A103-044CD34C4DBD}" srcId="{AC967D03-B4E9-4AAC-918E-FC61BBB7B98B}" destId="{33B852A0-955C-4B95-AF56-36DED3C0C50C}" srcOrd="0" destOrd="0" parTransId="{F7DE2E63-84A3-47ED-B325-BF48882DCD6F}" sibTransId="{52BF8711-BA68-4391-88C8-FA9EF10CF46E}"/>
    <dgm:cxn modelId="{555376D7-B98C-4317-A827-D6AF3822CBFF}" type="presParOf" srcId="{7796DF15-DA8B-4DFF-A3AB-A42B6AEA8F5F}" destId="{1E90B0AF-8E94-44C1-8533-A4752364F13D}" srcOrd="0" destOrd="0" presId="urn:microsoft.com/office/officeart/2009/3/layout/IncreasingArrowsProcess"/>
    <dgm:cxn modelId="{94F1D6A2-A340-43E4-8EE0-AA8E5C9535CA}" type="presParOf" srcId="{7796DF15-DA8B-4DFF-A3AB-A42B6AEA8F5F}" destId="{D75CE335-9C38-447A-966D-3A1FA5DC2A0C}" srcOrd="1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919083-B404-4CF9-96A2-80D3C525AB5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CF9941-2292-40A6-9361-ADE23538C93E}">
      <dgm:prSet phldrT="[Texte]" custT="1"/>
      <dgm:spPr/>
      <dgm:t>
        <a:bodyPr/>
        <a:lstStyle/>
        <a:p>
          <a:r>
            <a:rPr lang="fr-FR" sz="1800" dirty="0"/>
            <a:t>Actions/mesures</a:t>
          </a:r>
        </a:p>
      </dgm:t>
    </dgm:pt>
    <dgm:pt modelId="{94925DFC-E1A3-4340-A9A3-6ACE8C5A74D8}" type="parTrans" cxnId="{2E71BE79-5B2C-41AF-91E8-8F66C0D973C8}">
      <dgm:prSet/>
      <dgm:spPr/>
      <dgm:t>
        <a:bodyPr/>
        <a:lstStyle/>
        <a:p>
          <a:endParaRPr lang="fr-FR"/>
        </a:p>
      </dgm:t>
    </dgm:pt>
    <dgm:pt modelId="{0E2F2420-69C3-410C-B02E-19773BA12C20}" type="sibTrans" cxnId="{2E71BE79-5B2C-41AF-91E8-8F66C0D973C8}">
      <dgm:prSet/>
      <dgm:spPr/>
      <dgm:t>
        <a:bodyPr/>
        <a:lstStyle/>
        <a:p>
          <a:endParaRPr lang="fr-FR"/>
        </a:p>
      </dgm:t>
    </dgm:pt>
    <dgm:pt modelId="{CDD6EC1D-25FA-4825-9EB7-6CC0328B127F}">
      <dgm:prSet phldrT="[Texte]" custT="1"/>
      <dgm:spPr/>
      <dgm:t>
        <a:bodyPr/>
        <a:lstStyle/>
        <a:p>
          <a:r>
            <a:rPr lang="fr-FR" sz="1600" b="1" u="sng" dirty="0"/>
            <a:t>Ressources financières</a:t>
          </a:r>
          <a:r>
            <a:rPr lang="fr-FR" sz="1600" dirty="0"/>
            <a:t>: Budget de l’</a:t>
          </a:r>
          <a:r>
            <a:rPr lang="fr-FR" sz="1600" dirty="0" err="1"/>
            <a:t>Etat</a:t>
          </a:r>
          <a:r>
            <a:rPr lang="fr-FR" sz="1600" dirty="0"/>
            <a:t> </a:t>
          </a:r>
        </a:p>
      </dgm:t>
    </dgm:pt>
    <dgm:pt modelId="{1707A5E8-A0D4-4B07-A2E6-588684E268B5}" type="parTrans" cxnId="{1686A5B0-1244-4F7D-A81C-DBA9885117D4}">
      <dgm:prSet/>
      <dgm:spPr/>
      <dgm:t>
        <a:bodyPr/>
        <a:lstStyle/>
        <a:p>
          <a:endParaRPr lang="fr-FR"/>
        </a:p>
      </dgm:t>
    </dgm:pt>
    <dgm:pt modelId="{61FAFE9C-2633-4DB5-90C5-70856DEC3FD7}" type="sibTrans" cxnId="{1686A5B0-1244-4F7D-A81C-DBA9885117D4}">
      <dgm:prSet/>
      <dgm:spPr/>
      <dgm:t>
        <a:bodyPr/>
        <a:lstStyle/>
        <a:p>
          <a:endParaRPr lang="fr-FR"/>
        </a:p>
      </dgm:t>
    </dgm:pt>
    <dgm:pt modelId="{2563A1FE-03F2-480C-8CDC-FBEF7AAD565D}">
      <dgm:prSet phldrT="[Texte]" custT="1"/>
      <dgm:spPr/>
      <dgm:t>
        <a:bodyPr/>
        <a:lstStyle/>
        <a:p>
          <a:r>
            <a:rPr lang="fr-FR" sz="1600" b="1" u="sng" dirty="0" err="1"/>
            <a:t>Equipe</a:t>
          </a:r>
          <a:r>
            <a:rPr lang="fr-FR" sz="1600" b="1" u="sng" dirty="0"/>
            <a:t> dédiée</a:t>
          </a:r>
          <a:r>
            <a:rPr lang="fr-FR" sz="1600" dirty="0"/>
            <a:t>: </a:t>
          </a:r>
          <a:r>
            <a:rPr lang="fr-FR" sz="1600" dirty="0" smtClean="0"/>
            <a:t>Département/</a:t>
          </a:r>
          <a:r>
            <a:rPr lang="fr-FR" sz="1600" dirty="0" err="1" smtClean="0"/>
            <a:t>Equipe</a:t>
          </a:r>
          <a:r>
            <a:rPr lang="fr-FR" sz="1600" dirty="0" smtClean="0"/>
            <a:t> au sein </a:t>
          </a:r>
          <a:r>
            <a:rPr lang="fr-FR" sz="1600" dirty="0"/>
            <a:t>du ministère </a:t>
          </a:r>
        </a:p>
      </dgm:t>
    </dgm:pt>
    <dgm:pt modelId="{D3068257-AF7F-4A79-820D-607901389946}" type="parTrans" cxnId="{07DCE3E7-33E9-4DEE-8317-F08650FC8B62}">
      <dgm:prSet/>
      <dgm:spPr/>
      <dgm:t>
        <a:bodyPr/>
        <a:lstStyle/>
        <a:p>
          <a:endParaRPr lang="fr-FR"/>
        </a:p>
      </dgm:t>
    </dgm:pt>
    <dgm:pt modelId="{D2D92C46-CBB2-4013-94EA-340353004E89}" type="sibTrans" cxnId="{07DCE3E7-33E9-4DEE-8317-F08650FC8B62}">
      <dgm:prSet/>
      <dgm:spPr/>
      <dgm:t>
        <a:bodyPr/>
        <a:lstStyle/>
        <a:p>
          <a:endParaRPr lang="fr-FR"/>
        </a:p>
      </dgm:t>
    </dgm:pt>
    <dgm:pt modelId="{F261F6D4-8795-403C-8039-F0307A9B3152}">
      <dgm:prSet phldrT="[Texte]" custT="1"/>
      <dgm:spPr/>
      <dgm:t>
        <a:bodyPr/>
        <a:lstStyle/>
        <a:p>
          <a:r>
            <a:rPr lang="fr-FR" sz="1600" b="1" u="sng" dirty="0"/>
            <a:t>Compétences</a:t>
          </a:r>
          <a:r>
            <a:rPr lang="fr-FR" sz="1600" dirty="0"/>
            <a:t>: Renforcement des capacités de l’équipe (formations, ateliers) </a:t>
          </a:r>
        </a:p>
      </dgm:t>
    </dgm:pt>
    <dgm:pt modelId="{596EDB09-A645-4B37-B82D-3D049E1881FD}" type="parTrans" cxnId="{3DFF0E79-E490-4245-AE43-AE83D5431BB7}">
      <dgm:prSet/>
      <dgm:spPr/>
      <dgm:t>
        <a:bodyPr/>
        <a:lstStyle/>
        <a:p>
          <a:endParaRPr lang="fr-FR"/>
        </a:p>
      </dgm:t>
    </dgm:pt>
    <dgm:pt modelId="{76FA231E-4539-4A04-8C33-BA19B901CDF8}" type="sibTrans" cxnId="{3DFF0E79-E490-4245-AE43-AE83D5431BB7}">
      <dgm:prSet/>
      <dgm:spPr/>
      <dgm:t>
        <a:bodyPr/>
        <a:lstStyle/>
        <a:p>
          <a:endParaRPr lang="fr-FR"/>
        </a:p>
      </dgm:t>
    </dgm:pt>
    <dgm:pt modelId="{FD05A32A-8AD8-432A-BAD2-0A6BBB33380D}" type="pres">
      <dgm:prSet presAssocID="{8A919083-B404-4CF9-96A2-80D3C525AB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84A4FD-6D61-4F09-97C2-715ED230483E}" type="pres">
      <dgm:prSet presAssocID="{DCCF9941-2292-40A6-9361-ADE23538C93E}" presName="composite" presStyleCnt="0"/>
      <dgm:spPr/>
    </dgm:pt>
    <dgm:pt modelId="{08252486-E4A3-4E12-A15F-A85AFB32E84B}" type="pres">
      <dgm:prSet presAssocID="{DCCF9941-2292-40A6-9361-ADE23538C93E}" presName="parTx" presStyleLbl="alignNode1" presStyleIdx="0" presStyleCnt="1" custScaleY="100000" custLinFactY="-129670" custLinFactNeighborX="-49" custLinFactNeighborY="-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633965-ABDB-41D2-A205-CBC0681A8A26}" type="pres">
      <dgm:prSet presAssocID="{DCCF9941-2292-40A6-9361-ADE23538C93E}" presName="desTx" presStyleLbl="alignAccFollowNode1" presStyleIdx="0" presStyleCnt="1" custScaleY="97493" custLinFactNeighborY="-1003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8D1E1B-A980-4DCE-ACE2-1C56A20286CE}" type="presOf" srcId="{DCCF9941-2292-40A6-9361-ADE23538C93E}" destId="{08252486-E4A3-4E12-A15F-A85AFB32E84B}" srcOrd="0" destOrd="0" presId="urn:microsoft.com/office/officeart/2005/8/layout/hList1"/>
    <dgm:cxn modelId="{07DCE3E7-33E9-4DEE-8317-F08650FC8B62}" srcId="{DCCF9941-2292-40A6-9361-ADE23538C93E}" destId="{2563A1FE-03F2-480C-8CDC-FBEF7AAD565D}" srcOrd="1" destOrd="0" parTransId="{D3068257-AF7F-4A79-820D-607901389946}" sibTransId="{D2D92C46-CBB2-4013-94EA-340353004E89}"/>
    <dgm:cxn modelId="{1686A5B0-1244-4F7D-A81C-DBA9885117D4}" srcId="{DCCF9941-2292-40A6-9361-ADE23538C93E}" destId="{CDD6EC1D-25FA-4825-9EB7-6CC0328B127F}" srcOrd="0" destOrd="0" parTransId="{1707A5E8-A0D4-4B07-A2E6-588684E268B5}" sibTransId="{61FAFE9C-2633-4DB5-90C5-70856DEC3FD7}"/>
    <dgm:cxn modelId="{C3C4784C-E2C4-49BB-B7AF-15B82B92B3A1}" type="presOf" srcId="{CDD6EC1D-25FA-4825-9EB7-6CC0328B127F}" destId="{5E633965-ABDB-41D2-A205-CBC0681A8A26}" srcOrd="0" destOrd="0" presId="urn:microsoft.com/office/officeart/2005/8/layout/hList1"/>
    <dgm:cxn modelId="{9EF84771-E903-4870-8969-1462DB235DFF}" type="presOf" srcId="{2563A1FE-03F2-480C-8CDC-FBEF7AAD565D}" destId="{5E633965-ABDB-41D2-A205-CBC0681A8A26}" srcOrd="0" destOrd="1" presId="urn:microsoft.com/office/officeart/2005/8/layout/hList1"/>
    <dgm:cxn modelId="{2E71BE79-5B2C-41AF-91E8-8F66C0D973C8}" srcId="{8A919083-B404-4CF9-96A2-80D3C525AB55}" destId="{DCCF9941-2292-40A6-9361-ADE23538C93E}" srcOrd="0" destOrd="0" parTransId="{94925DFC-E1A3-4340-A9A3-6ACE8C5A74D8}" sibTransId="{0E2F2420-69C3-410C-B02E-19773BA12C20}"/>
    <dgm:cxn modelId="{3DFF0E79-E490-4245-AE43-AE83D5431BB7}" srcId="{DCCF9941-2292-40A6-9361-ADE23538C93E}" destId="{F261F6D4-8795-403C-8039-F0307A9B3152}" srcOrd="2" destOrd="0" parTransId="{596EDB09-A645-4B37-B82D-3D049E1881FD}" sibTransId="{76FA231E-4539-4A04-8C33-BA19B901CDF8}"/>
    <dgm:cxn modelId="{E983B5F5-0F27-4BDE-B7D7-A75A624E7713}" type="presOf" srcId="{F261F6D4-8795-403C-8039-F0307A9B3152}" destId="{5E633965-ABDB-41D2-A205-CBC0681A8A26}" srcOrd="0" destOrd="2" presId="urn:microsoft.com/office/officeart/2005/8/layout/hList1"/>
    <dgm:cxn modelId="{9C530BFD-C8C0-4A9E-9DF1-C03F722F80E8}" type="presOf" srcId="{8A919083-B404-4CF9-96A2-80D3C525AB55}" destId="{FD05A32A-8AD8-432A-BAD2-0A6BBB33380D}" srcOrd="0" destOrd="0" presId="urn:microsoft.com/office/officeart/2005/8/layout/hList1"/>
    <dgm:cxn modelId="{D8D5C3FF-22A5-442A-917C-B6AEE8917AD1}" type="presParOf" srcId="{FD05A32A-8AD8-432A-BAD2-0A6BBB33380D}" destId="{CC84A4FD-6D61-4F09-97C2-715ED230483E}" srcOrd="0" destOrd="0" presId="urn:microsoft.com/office/officeart/2005/8/layout/hList1"/>
    <dgm:cxn modelId="{335D1432-00BE-4CE0-AFA0-470998C6FB89}" type="presParOf" srcId="{CC84A4FD-6D61-4F09-97C2-715ED230483E}" destId="{08252486-E4A3-4E12-A15F-A85AFB32E84B}" srcOrd="0" destOrd="0" presId="urn:microsoft.com/office/officeart/2005/8/layout/hList1"/>
    <dgm:cxn modelId="{7FF6F39E-FF06-45D7-AA32-05BE63D6F3E7}" type="presParOf" srcId="{CC84A4FD-6D61-4F09-97C2-715ED230483E}" destId="{5E633965-ABDB-41D2-A205-CBC0681A8A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EBAAD1-5BF0-4052-9D85-BFD4A647B0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D21D1B-B65A-4F97-9CBA-9EE2AAD05394}">
      <dgm:prSet phldrT="[Texte]"/>
      <dgm:spPr/>
      <dgm:t>
        <a:bodyPr/>
        <a:lstStyle/>
        <a:p>
          <a:r>
            <a:rPr lang="fr-FR" b="1" dirty="0" smtClean="0"/>
            <a:t>Le Comité d‘Orientation – CODO </a:t>
          </a:r>
          <a:endParaRPr lang="fr-FR" b="1" dirty="0"/>
        </a:p>
      </dgm:t>
    </dgm:pt>
    <dgm:pt modelId="{926A97C5-22A6-4DFA-AEFD-3F399B349853}" type="parTrans" cxnId="{5CBE41C8-6714-484F-9C73-0CC342B4CE2D}">
      <dgm:prSet/>
      <dgm:spPr/>
      <dgm:t>
        <a:bodyPr/>
        <a:lstStyle/>
        <a:p>
          <a:endParaRPr lang="fr-FR"/>
        </a:p>
      </dgm:t>
    </dgm:pt>
    <dgm:pt modelId="{43836B48-B225-4BE1-ACC8-A7E1597AE889}" type="sibTrans" cxnId="{5CBE41C8-6714-484F-9C73-0CC342B4CE2D}">
      <dgm:prSet/>
      <dgm:spPr/>
      <dgm:t>
        <a:bodyPr/>
        <a:lstStyle/>
        <a:p>
          <a:endParaRPr lang="fr-FR"/>
        </a:p>
      </dgm:t>
    </dgm:pt>
    <dgm:pt modelId="{48D3D463-860C-4448-AD2B-98141350B93D}">
      <dgm:prSet phldrT="[Texte]"/>
      <dgm:spPr/>
      <dgm:t>
        <a:bodyPr/>
        <a:lstStyle/>
        <a:p>
          <a:pPr algn="just"/>
          <a:r>
            <a:rPr lang="fr-FR" dirty="0" smtClean="0">
              <a:latin typeface="Arial" panose="020B0604020202020204" pitchFamily="34" charset="0"/>
              <a:cs typeface="Arial" panose="020B0604020202020204" pitchFamily="34" charset="0"/>
            </a:rPr>
            <a:t>Chargé de la gestion des opérations et de la promotion de SUPERMUN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AAE373-5674-4C8D-8B84-B256F6E1EC4E}" type="parTrans" cxnId="{1F337303-6EBC-4EC0-84DB-2496711FD3B2}">
      <dgm:prSet/>
      <dgm:spPr/>
      <dgm:t>
        <a:bodyPr/>
        <a:lstStyle/>
        <a:p>
          <a:endParaRPr lang="fr-FR"/>
        </a:p>
      </dgm:t>
    </dgm:pt>
    <dgm:pt modelId="{A2F0BAA6-2FBE-453A-B0C2-CDF952D187DF}" type="sibTrans" cxnId="{1F337303-6EBC-4EC0-84DB-2496711FD3B2}">
      <dgm:prSet/>
      <dgm:spPr/>
      <dgm:t>
        <a:bodyPr/>
        <a:lstStyle/>
        <a:p>
          <a:endParaRPr lang="fr-FR"/>
        </a:p>
      </dgm:t>
    </dgm:pt>
    <dgm:pt modelId="{0C0BFCF6-DAB2-4EB2-BFFF-108ED7393F14}">
      <dgm:prSet phldrT="[Texte]"/>
      <dgm:spPr/>
      <dgm:t>
        <a:bodyPr/>
        <a:lstStyle/>
        <a:p>
          <a:r>
            <a:rPr lang="fr-FR" b="1" dirty="0" smtClean="0"/>
            <a:t>Le Comité Scientifique – COSCI </a:t>
          </a:r>
          <a:endParaRPr lang="fr-FR" b="1" dirty="0"/>
        </a:p>
      </dgm:t>
    </dgm:pt>
    <dgm:pt modelId="{F1AE8EEF-9306-47F5-B983-191B16C33028}" type="parTrans" cxnId="{225C93BA-CB75-4651-8031-DB4DE7A49E4F}">
      <dgm:prSet/>
      <dgm:spPr/>
      <dgm:t>
        <a:bodyPr/>
        <a:lstStyle/>
        <a:p>
          <a:endParaRPr lang="fr-FR"/>
        </a:p>
      </dgm:t>
    </dgm:pt>
    <dgm:pt modelId="{5AB86D79-2E37-489F-A9D7-E848D6763FEC}" type="sibTrans" cxnId="{225C93BA-CB75-4651-8031-DB4DE7A49E4F}">
      <dgm:prSet/>
      <dgm:spPr/>
      <dgm:t>
        <a:bodyPr/>
        <a:lstStyle/>
        <a:p>
          <a:endParaRPr lang="fr-FR"/>
        </a:p>
      </dgm:t>
    </dgm:pt>
    <dgm:pt modelId="{9B973672-4200-4D7A-8BE7-B65C594E9930}">
      <dgm:prSet phldrT="[Texte]"/>
      <dgm:spPr/>
      <dgm:t>
        <a:bodyPr/>
        <a:lstStyle/>
        <a:p>
          <a:pPr algn="just"/>
          <a:r>
            <a:rPr lang="fr-FR" dirty="0" smtClean="0">
              <a:latin typeface="Arial" panose="020B0604020202020204" pitchFamily="34" charset="0"/>
              <a:cs typeface="Arial" panose="020B0604020202020204" pitchFamily="34" charset="0"/>
            </a:rPr>
            <a:t>Donne des conseils scientifiques sur le développement des indicateurs et la collecte des données 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A526BE-FBFB-462E-971A-3BBB09661402}" type="parTrans" cxnId="{40812D85-92E8-4C69-9A55-72EA53586562}">
      <dgm:prSet/>
      <dgm:spPr/>
      <dgm:t>
        <a:bodyPr/>
        <a:lstStyle/>
        <a:p>
          <a:endParaRPr lang="fr-FR"/>
        </a:p>
      </dgm:t>
    </dgm:pt>
    <dgm:pt modelId="{A01E5931-FB8F-473F-A7D1-61AEC3620FBE}" type="sibTrans" cxnId="{40812D85-92E8-4C69-9A55-72EA53586562}">
      <dgm:prSet/>
      <dgm:spPr/>
      <dgm:t>
        <a:bodyPr/>
        <a:lstStyle/>
        <a:p>
          <a:endParaRPr lang="fr-FR"/>
        </a:p>
      </dgm:t>
    </dgm:pt>
    <dgm:pt modelId="{B9BA707D-8FCD-44CE-B06E-9996C08038AD}">
      <dgm:prSet phldrT="[Texte]"/>
      <dgm:spPr/>
      <dgm:t>
        <a:bodyPr/>
        <a:lstStyle/>
        <a:p>
          <a:pPr algn="just"/>
          <a:r>
            <a:rPr lang="fr-FR" b="1" i="0" u="sng" dirty="0" smtClean="0">
              <a:latin typeface="Arial" panose="020B0604020202020204" pitchFamily="34" charset="0"/>
              <a:cs typeface="Arial" panose="020B0604020202020204" pitchFamily="34" charset="0"/>
            </a:rPr>
            <a:t>Objectif</a:t>
          </a:r>
          <a:r>
            <a:rPr lang="fr-FR" dirty="0" smtClean="0">
              <a:latin typeface="Arial" panose="020B0604020202020204" pitchFamily="34" charset="0"/>
              <a:cs typeface="Arial" panose="020B0604020202020204" pitchFamily="34" charset="0"/>
            </a:rPr>
            <a:t>: Travailler à la pérennisation du suivi des performances municipales au Burkina Faso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809297-7D35-42BD-B753-1AC0C29ECF9E}" type="parTrans" cxnId="{FC9809FF-3B81-436F-A955-38B71F59B3EB}">
      <dgm:prSet/>
      <dgm:spPr/>
      <dgm:t>
        <a:bodyPr/>
        <a:lstStyle/>
        <a:p>
          <a:endParaRPr lang="fr-FR"/>
        </a:p>
      </dgm:t>
    </dgm:pt>
    <dgm:pt modelId="{9644849B-40BD-49B7-B3F9-7FB65DB740A7}" type="sibTrans" cxnId="{FC9809FF-3B81-436F-A955-38B71F59B3EB}">
      <dgm:prSet/>
      <dgm:spPr/>
      <dgm:t>
        <a:bodyPr/>
        <a:lstStyle/>
        <a:p>
          <a:endParaRPr lang="fr-FR"/>
        </a:p>
      </dgm:t>
    </dgm:pt>
    <dgm:pt modelId="{88D37503-C70F-4904-8C8B-174475CD4F11}">
      <dgm:prSet phldrT="[Texte]"/>
      <dgm:spPr/>
      <dgm:t>
        <a:bodyPr/>
        <a:lstStyle/>
        <a:p>
          <a:pPr algn="just"/>
          <a:r>
            <a:rPr lang="fr-FR" b="1" u="sng" dirty="0" smtClean="0">
              <a:latin typeface="Arial" panose="020B0604020202020204" pitchFamily="34" charset="0"/>
              <a:cs typeface="Arial" panose="020B0604020202020204" pitchFamily="34" charset="0"/>
            </a:rPr>
            <a:t>Objectif</a:t>
          </a:r>
          <a:r>
            <a:rPr lang="fr-FR" dirty="0" smtClean="0">
              <a:latin typeface="Arial" panose="020B0604020202020204" pitchFamily="34" charset="0"/>
              <a:cs typeface="Arial" panose="020B0604020202020204" pitchFamily="34" charset="0"/>
            </a:rPr>
            <a:t>: Promouvoir l'utilisation des données SUPERMUN pour la recherche sur le développement local et de veiller à la validité scientifique de ces données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65630-8BFF-40FD-9AFB-3025BEF6D15C}" type="parTrans" cxnId="{47CD429B-E0A0-46A8-90D3-5F5290643391}">
      <dgm:prSet/>
      <dgm:spPr/>
      <dgm:t>
        <a:bodyPr/>
        <a:lstStyle/>
        <a:p>
          <a:endParaRPr lang="fr-FR"/>
        </a:p>
      </dgm:t>
    </dgm:pt>
    <dgm:pt modelId="{FB7D5F7C-4E15-467C-88C7-A6F668C6ECC6}" type="sibTrans" cxnId="{47CD429B-E0A0-46A8-90D3-5F5290643391}">
      <dgm:prSet/>
      <dgm:spPr/>
      <dgm:t>
        <a:bodyPr/>
        <a:lstStyle/>
        <a:p>
          <a:endParaRPr lang="fr-FR"/>
        </a:p>
      </dgm:t>
    </dgm:pt>
    <dgm:pt modelId="{3958CE62-E7FC-4C0A-8B39-7D61942F6BF3}" type="pres">
      <dgm:prSet presAssocID="{ECEBAAD1-5BF0-4052-9D85-BFD4A647B0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775D421-15A9-4559-A588-9B1ECFECFEF7}" type="pres">
      <dgm:prSet presAssocID="{66D21D1B-B65A-4F97-9CBA-9EE2AAD0539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720954-B934-4B5A-9C6F-4322EEA5DCA6}" type="pres">
      <dgm:prSet presAssocID="{66D21D1B-B65A-4F97-9CBA-9EE2AAD0539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1EC3D2-49C7-4FB9-8819-17FAD291D6D7}" type="pres">
      <dgm:prSet presAssocID="{0C0BFCF6-DAB2-4EB2-BFFF-108ED7393F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8F1B58-ED68-420C-8733-522C097E1342}" type="pres">
      <dgm:prSet presAssocID="{0C0BFCF6-DAB2-4EB2-BFFF-108ED7393F1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8C993B-895A-4AFB-ABB1-B585FB430AC2}" type="presOf" srcId="{88D37503-C70F-4904-8C8B-174475CD4F11}" destId="{178F1B58-ED68-420C-8733-522C097E1342}" srcOrd="0" destOrd="1" presId="urn:microsoft.com/office/officeart/2005/8/layout/vList2"/>
    <dgm:cxn modelId="{36E1068D-8971-43DB-85B0-9BBDE095E4C4}" type="presOf" srcId="{48D3D463-860C-4448-AD2B-98141350B93D}" destId="{79720954-B934-4B5A-9C6F-4322EEA5DCA6}" srcOrd="0" destOrd="0" presId="urn:microsoft.com/office/officeart/2005/8/layout/vList2"/>
    <dgm:cxn modelId="{FC9809FF-3B81-436F-A955-38B71F59B3EB}" srcId="{66D21D1B-B65A-4F97-9CBA-9EE2AAD05394}" destId="{B9BA707D-8FCD-44CE-B06E-9996C08038AD}" srcOrd="1" destOrd="0" parTransId="{0C809297-7D35-42BD-B753-1AC0C29ECF9E}" sibTransId="{9644849B-40BD-49B7-B3F9-7FB65DB740A7}"/>
    <dgm:cxn modelId="{876987C3-CAC4-4CD7-B78B-2D285D393A0D}" type="presOf" srcId="{0C0BFCF6-DAB2-4EB2-BFFF-108ED7393F14}" destId="{1B1EC3D2-49C7-4FB9-8819-17FAD291D6D7}" srcOrd="0" destOrd="0" presId="urn:microsoft.com/office/officeart/2005/8/layout/vList2"/>
    <dgm:cxn modelId="{0126C5C0-0019-4839-B56D-0F864E7EAC79}" type="presOf" srcId="{ECEBAAD1-5BF0-4052-9D85-BFD4A647B03F}" destId="{3958CE62-E7FC-4C0A-8B39-7D61942F6BF3}" srcOrd="0" destOrd="0" presId="urn:microsoft.com/office/officeart/2005/8/layout/vList2"/>
    <dgm:cxn modelId="{40812D85-92E8-4C69-9A55-72EA53586562}" srcId="{0C0BFCF6-DAB2-4EB2-BFFF-108ED7393F14}" destId="{9B973672-4200-4D7A-8BE7-B65C594E9930}" srcOrd="0" destOrd="0" parTransId="{FCA526BE-FBFB-462E-971A-3BBB09661402}" sibTransId="{A01E5931-FB8F-473F-A7D1-61AEC3620FBE}"/>
    <dgm:cxn modelId="{A32061D3-7FC8-4B40-B2E8-7BCF79DC0351}" type="presOf" srcId="{9B973672-4200-4D7A-8BE7-B65C594E9930}" destId="{178F1B58-ED68-420C-8733-522C097E1342}" srcOrd="0" destOrd="0" presId="urn:microsoft.com/office/officeart/2005/8/layout/vList2"/>
    <dgm:cxn modelId="{1F337303-6EBC-4EC0-84DB-2496711FD3B2}" srcId="{66D21D1B-B65A-4F97-9CBA-9EE2AAD05394}" destId="{48D3D463-860C-4448-AD2B-98141350B93D}" srcOrd="0" destOrd="0" parTransId="{F3AAE373-5674-4C8D-8B84-B256F6E1EC4E}" sibTransId="{A2F0BAA6-2FBE-453A-B0C2-CDF952D187DF}"/>
    <dgm:cxn modelId="{F3A50AA0-7F78-4751-84C9-0E593D72AAD3}" type="presOf" srcId="{66D21D1B-B65A-4F97-9CBA-9EE2AAD05394}" destId="{0775D421-15A9-4559-A588-9B1ECFECFEF7}" srcOrd="0" destOrd="0" presId="urn:microsoft.com/office/officeart/2005/8/layout/vList2"/>
    <dgm:cxn modelId="{47CD429B-E0A0-46A8-90D3-5F5290643391}" srcId="{0C0BFCF6-DAB2-4EB2-BFFF-108ED7393F14}" destId="{88D37503-C70F-4904-8C8B-174475CD4F11}" srcOrd="1" destOrd="0" parTransId="{CA165630-8BFF-40FD-9AFB-3025BEF6D15C}" sibTransId="{FB7D5F7C-4E15-467C-88C7-A6F668C6ECC6}"/>
    <dgm:cxn modelId="{54E933E0-2639-4291-A6E8-0B5DD8D0C7BA}" type="presOf" srcId="{B9BA707D-8FCD-44CE-B06E-9996C08038AD}" destId="{79720954-B934-4B5A-9C6F-4322EEA5DCA6}" srcOrd="0" destOrd="1" presId="urn:microsoft.com/office/officeart/2005/8/layout/vList2"/>
    <dgm:cxn modelId="{225C93BA-CB75-4651-8031-DB4DE7A49E4F}" srcId="{ECEBAAD1-5BF0-4052-9D85-BFD4A647B03F}" destId="{0C0BFCF6-DAB2-4EB2-BFFF-108ED7393F14}" srcOrd="1" destOrd="0" parTransId="{F1AE8EEF-9306-47F5-B983-191B16C33028}" sibTransId="{5AB86D79-2E37-489F-A9D7-E848D6763FEC}"/>
    <dgm:cxn modelId="{5CBE41C8-6714-484F-9C73-0CC342B4CE2D}" srcId="{ECEBAAD1-5BF0-4052-9D85-BFD4A647B03F}" destId="{66D21D1B-B65A-4F97-9CBA-9EE2AAD05394}" srcOrd="0" destOrd="0" parTransId="{926A97C5-22A6-4DFA-AEFD-3F399B349853}" sibTransId="{43836B48-B225-4BE1-ACC8-A7E1597AE889}"/>
    <dgm:cxn modelId="{23E4AF56-BC36-45EB-AEE8-18A9C2B7602C}" type="presParOf" srcId="{3958CE62-E7FC-4C0A-8B39-7D61942F6BF3}" destId="{0775D421-15A9-4559-A588-9B1ECFECFEF7}" srcOrd="0" destOrd="0" presId="urn:microsoft.com/office/officeart/2005/8/layout/vList2"/>
    <dgm:cxn modelId="{F891395B-98E6-428A-8889-525345B7F7A0}" type="presParOf" srcId="{3958CE62-E7FC-4C0A-8B39-7D61942F6BF3}" destId="{79720954-B934-4B5A-9C6F-4322EEA5DCA6}" srcOrd="1" destOrd="0" presId="urn:microsoft.com/office/officeart/2005/8/layout/vList2"/>
    <dgm:cxn modelId="{CCE8D59A-AEC2-452C-BA1C-552B9CB8848F}" type="presParOf" srcId="{3958CE62-E7FC-4C0A-8B39-7D61942F6BF3}" destId="{1B1EC3D2-49C7-4FB9-8819-17FAD291D6D7}" srcOrd="2" destOrd="0" presId="urn:microsoft.com/office/officeart/2005/8/layout/vList2"/>
    <dgm:cxn modelId="{03263FB4-D748-4EB9-ADD3-955B685CAA54}" type="presParOf" srcId="{3958CE62-E7FC-4C0A-8B39-7D61942F6BF3}" destId="{178F1B58-ED68-420C-8733-522C097E13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37C691-B6C2-4E9F-95A5-2A7F685FA89A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BEA7D14B-2C36-4543-8692-7E392E42EFCB}">
      <dgm:prSet phldrT="[Texte]" custT="1"/>
      <dgm:spPr/>
      <dgm:t>
        <a:bodyPr/>
        <a:lstStyle/>
        <a:p>
          <a:r>
            <a:rPr lang="fr-FR" alt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Pertinent par rapport au mandat des administrations municipales</a:t>
          </a:r>
          <a:endParaRPr lang="fr-FR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C0F137-92E1-47F6-B77E-9B861AFC4188}" type="parTrans" cxnId="{80CD232C-F715-401E-8D48-2D5CDEE01682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A46A93-60DD-49BC-A1F5-CE2110DCF7C3}" type="sibTrans" cxnId="{80CD232C-F715-401E-8D48-2D5CDEE01682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5FC82F-BD0D-4106-9F7A-C091E9FE97E7}">
      <dgm:prSet phldrT="[Texte]" custT="1"/>
      <dgm:spPr/>
      <dgm:t>
        <a:bodyPr/>
        <a:lstStyle/>
        <a:p>
          <a:r>
            <a:rPr lang="fr-FR" alt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2. Significatif pour la qualité de vie des citoyens</a:t>
          </a:r>
          <a:endParaRPr lang="fr-F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617DC-958A-4428-ACAD-CE0CA02B5D7B}" type="parTrans" cxnId="{D9A73C23-BA93-4A15-99D3-0E9ACBBA46C5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C5A37A-A49E-487F-AB5B-2C19F919C8AA}" type="sibTrans" cxnId="{D9A73C23-BA93-4A15-99D3-0E9ACBBA46C5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9A00AB-2837-463E-BEB0-EF949C91377E}">
      <dgm:prSet phldrT="[Texte]" custT="1"/>
      <dgm:spPr/>
      <dgm:t>
        <a:bodyPr/>
        <a:lstStyle/>
        <a:p>
          <a:r>
            <a:rPr lang="fr-FR" alt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3. Mesurable en termes quantitatif, et objectif</a:t>
          </a:r>
          <a:endParaRPr lang="fr-F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96CC96-7F45-4434-B2CE-9B84D9DB738D}" type="parTrans" cxnId="{B0939820-08E0-4FAF-BBD5-65F529855E5B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CEC3FF-DDE9-4C35-AC8A-D8349C4118FE}" type="sibTrans" cxnId="{B0939820-08E0-4FAF-BBD5-65F529855E5B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F6429-B049-4877-91D6-C3A6221BBC6B}">
      <dgm:prSet phldrT="[Texte]" custT="1"/>
      <dgm:spPr/>
      <dgm:t>
        <a:bodyPr/>
        <a:lstStyle/>
        <a:p>
          <a:r>
            <a:rPr lang="fr-FR" alt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4. Disponible à coût faible</a:t>
          </a:r>
          <a:endParaRPr lang="fr-F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FC1CDB-F6B2-42CD-BFD9-D4DA001F7210}" type="parTrans" cxnId="{FDED599F-A113-4DAE-868E-997409B99D58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61925-7443-44A3-A5B0-B63CC497672F}" type="sibTrans" cxnId="{FDED599F-A113-4DAE-868E-997409B99D58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DA346B-66C1-4113-BCC3-18AF7C21DDED}">
      <dgm:prSet phldrT="[Texte]" custT="1"/>
      <dgm:spPr/>
      <dgm:t>
        <a:bodyPr/>
        <a:lstStyle/>
        <a:p>
          <a:r>
            <a:rPr lang="fr-FR" alt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5. Comparable à travers les municipalités et dans le temps</a:t>
          </a:r>
          <a:endParaRPr lang="fr-F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5D6617-D4FE-4E60-B8E1-BAAE087A405A}" type="parTrans" cxnId="{C7CD3251-72F2-4414-AD5A-D4647160AE45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301584-2A84-4E63-B515-F0F78CAE38BA}" type="sibTrans" cxnId="{C7CD3251-72F2-4414-AD5A-D4647160AE45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AB5E81-D6B9-48DF-8387-7A285186A55A}">
      <dgm:prSet phldrT="[Texte]" custT="1"/>
      <dgm:spPr/>
      <dgm:t>
        <a:bodyPr/>
        <a:lstStyle/>
        <a:p>
          <a:r>
            <a:rPr lang="fr-FR" alt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6. Cohérent à travers les différentes régions</a:t>
          </a:r>
          <a:endParaRPr lang="fr-F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99F9B0-E34C-45AD-A31C-6DF94D4DCCD9}" type="parTrans" cxnId="{D3BCD89A-0CD4-451F-8863-8A0D47C55A7E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6B882-B271-4562-B1EB-F5855CEC2AF8}" type="sibTrans" cxnId="{D3BCD89A-0CD4-451F-8863-8A0D47C55A7E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ECA55-8AAE-40E0-9F36-E69F4E6B827A}">
      <dgm:prSet phldrT="[Texte]" custT="1"/>
      <dgm:spPr/>
      <dgm:t>
        <a:bodyPr/>
        <a:lstStyle/>
        <a:p>
          <a:r>
            <a:rPr lang="fr-FR" altLang="fr-FR" sz="1800" dirty="0" smtClean="0">
              <a:latin typeface="Arial" panose="020B0604020202020204" pitchFamily="34" charset="0"/>
              <a:cs typeface="Arial" panose="020B0604020202020204" pitchFamily="34" charset="0"/>
            </a:rPr>
            <a:t>7. Compréhensible sans formation technique</a:t>
          </a:r>
          <a:endParaRPr lang="fr-F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20BD64-49B2-45E0-8544-BA6BC1E07039}" type="parTrans" cxnId="{5C0D0D58-991B-4E87-8A47-EE838098166E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2C4D0D-DD60-4A75-BCEE-E8DCE926DA2D}" type="sibTrans" cxnId="{5C0D0D58-991B-4E87-8A47-EE838098166E}">
      <dgm:prSet/>
      <dgm:spPr/>
      <dgm:t>
        <a:bodyPr/>
        <a:lstStyle/>
        <a:p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0E59B5-29CC-4857-9015-6F64B4A44259}" type="pres">
      <dgm:prSet presAssocID="{F837C691-B6C2-4E9F-95A5-2A7F685FA89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FD09794-931D-48C1-88F1-4FD78EA8E341}" type="pres">
      <dgm:prSet presAssocID="{BEA7D14B-2C36-4543-8692-7E392E42EFCB}" presName="parentLin" presStyleCnt="0"/>
      <dgm:spPr/>
    </dgm:pt>
    <dgm:pt modelId="{7A998B41-3F54-48D8-8B7E-6EFE1142DA34}" type="pres">
      <dgm:prSet presAssocID="{BEA7D14B-2C36-4543-8692-7E392E42EFCB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A533CEBC-1FA5-421D-9BB7-D66018B847FF}" type="pres">
      <dgm:prSet presAssocID="{BEA7D14B-2C36-4543-8692-7E392E42EFCB}" presName="parentText" presStyleLbl="node1" presStyleIdx="0" presStyleCnt="7" custScaleX="127644" custLinFactNeighborY="1692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D64CB2-7634-4F1C-A838-04220CAC7DC2}" type="pres">
      <dgm:prSet presAssocID="{BEA7D14B-2C36-4543-8692-7E392E42EFCB}" presName="negativeSpace" presStyleCnt="0"/>
      <dgm:spPr/>
    </dgm:pt>
    <dgm:pt modelId="{3B48D388-1B0B-4683-A850-683046734343}" type="pres">
      <dgm:prSet presAssocID="{BEA7D14B-2C36-4543-8692-7E392E42EFCB}" presName="childText" presStyleLbl="conFgAcc1" presStyleIdx="0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0EA3D961-65CC-40A8-83F8-F587588FAAE5}" type="pres">
      <dgm:prSet presAssocID="{F3A46A93-60DD-49BC-A1F5-CE2110DCF7C3}" presName="spaceBetweenRectangles" presStyleCnt="0"/>
      <dgm:spPr/>
    </dgm:pt>
    <dgm:pt modelId="{D7253483-2F1A-4278-82D7-112E0FB8DB25}" type="pres">
      <dgm:prSet presAssocID="{245FC82F-BD0D-4106-9F7A-C091E9FE97E7}" presName="parentLin" presStyleCnt="0"/>
      <dgm:spPr/>
    </dgm:pt>
    <dgm:pt modelId="{8CC463B2-600D-44F6-9F64-64C43D3E4FC5}" type="pres">
      <dgm:prSet presAssocID="{245FC82F-BD0D-4106-9F7A-C091E9FE97E7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CB291B23-9077-4204-8359-BBF42D9EE586}" type="pres">
      <dgm:prSet presAssocID="{245FC82F-BD0D-4106-9F7A-C091E9FE97E7}" presName="parentText" presStyleLbl="node1" presStyleIdx="1" presStyleCnt="7" custScaleX="127960" custLinFactNeighborY="1692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1DC010-9ED0-4256-89DB-A480F5493AC3}" type="pres">
      <dgm:prSet presAssocID="{245FC82F-BD0D-4106-9F7A-C091E9FE97E7}" presName="negativeSpace" presStyleCnt="0"/>
      <dgm:spPr/>
    </dgm:pt>
    <dgm:pt modelId="{C2FE265B-6AF1-4C57-8D84-D87B5A9A36C2}" type="pres">
      <dgm:prSet presAssocID="{245FC82F-BD0D-4106-9F7A-C091E9FE97E7}" presName="childText" presStyleLbl="conFgAcc1" presStyleIdx="1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1569DF9F-BD07-4AF9-A549-FCF1742C624B}" type="pres">
      <dgm:prSet presAssocID="{8FC5A37A-A49E-487F-AB5B-2C19F919C8AA}" presName="spaceBetweenRectangles" presStyleCnt="0"/>
      <dgm:spPr/>
    </dgm:pt>
    <dgm:pt modelId="{4ECDAF61-7E5E-4A6A-9282-7F6514621204}" type="pres">
      <dgm:prSet presAssocID="{E49A00AB-2837-463E-BEB0-EF949C91377E}" presName="parentLin" presStyleCnt="0"/>
      <dgm:spPr/>
    </dgm:pt>
    <dgm:pt modelId="{6559F322-B3D5-4C13-AC65-FC451825FDE4}" type="pres">
      <dgm:prSet presAssocID="{E49A00AB-2837-463E-BEB0-EF949C91377E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F629C886-3A07-4D89-9916-5C96C893A135}" type="pres">
      <dgm:prSet presAssocID="{E49A00AB-2837-463E-BEB0-EF949C91377E}" presName="parentText" presStyleLbl="node1" presStyleIdx="2" presStyleCnt="7" custScaleX="127961" custLinFactNeighborY="2031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2063E7-BD18-4CE0-A5AE-DEDF5D95E02A}" type="pres">
      <dgm:prSet presAssocID="{E49A00AB-2837-463E-BEB0-EF949C91377E}" presName="negativeSpace" presStyleCnt="0"/>
      <dgm:spPr/>
    </dgm:pt>
    <dgm:pt modelId="{177D9AED-485D-4DB4-BAA0-2A959B2091A5}" type="pres">
      <dgm:prSet presAssocID="{E49A00AB-2837-463E-BEB0-EF949C91377E}" presName="childText" presStyleLbl="conFgAcc1" presStyleIdx="2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66B6AC89-3EE4-449F-9F00-BADCBB5E4FD2}" type="pres">
      <dgm:prSet presAssocID="{79CEC3FF-DDE9-4C35-AC8A-D8349C4118FE}" presName="spaceBetweenRectangles" presStyleCnt="0"/>
      <dgm:spPr/>
    </dgm:pt>
    <dgm:pt modelId="{777CA3CF-E6F0-4626-B83E-F2C13E1723D9}" type="pres">
      <dgm:prSet presAssocID="{3BAF6429-B049-4877-91D6-C3A6221BBC6B}" presName="parentLin" presStyleCnt="0"/>
      <dgm:spPr/>
    </dgm:pt>
    <dgm:pt modelId="{89ABD5DA-55DB-4EF5-8625-D240C591CF7C}" type="pres">
      <dgm:prSet presAssocID="{3BAF6429-B049-4877-91D6-C3A6221BBC6B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AA3F4B43-FA13-426A-B5AE-CD089A27F828}" type="pres">
      <dgm:prSet presAssocID="{3BAF6429-B049-4877-91D6-C3A6221BBC6B}" presName="parentText" presStyleLbl="node1" presStyleIdx="3" presStyleCnt="7" custScaleX="128196" custLinFactNeighborY="1692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B09F86-5542-4426-9E2C-8AD088785903}" type="pres">
      <dgm:prSet presAssocID="{3BAF6429-B049-4877-91D6-C3A6221BBC6B}" presName="negativeSpace" presStyleCnt="0"/>
      <dgm:spPr/>
    </dgm:pt>
    <dgm:pt modelId="{828D6A4B-1CE9-4EE2-8CF3-60FB74887654}" type="pres">
      <dgm:prSet presAssocID="{3BAF6429-B049-4877-91D6-C3A6221BBC6B}" presName="childText" presStyleLbl="conFgAcc1" presStyleIdx="3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ACFB9114-A307-46BE-B364-E77E2520FC73}" type="pres">
      <dgm:prSet presAssocID="{3AE61925-7443-44A3-A5B0-B63CC497672F}" presName="spaceBetweenRectangles" presStyleCnt="0"/>
      <dgm:spPr/>
    </dgm:pt>
    <dgm:pt modelId="{CC68391A-A518-42A1-BF72-C49DA7D04142}" type="pres">
      <dgm:prSet presAssocID="{E6DA346B-66C1-4113-BCC3-18AF7C21DDED}" presName="parentLin" presStyleCnt="0"/>
      <dgm:spPr/>
    </dgm:pt>
    <dgm:pt modelId="{D31FB764-1B91-4365-881E-6A54348967E5}" type="pres">
      <dgm:prSet presAssocID="{E6DA346B-66C1-4113-BCC3-18AF7C21DDED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274D177D-B30A-43F4-85EF-BD4141061348}" type="pres">
      <dgm:prSet presAssocID="{E6DA346B-66C1-4113-BCC3-18AF7C21DDED}" presName="parentText" presStyleLbl="node1" presStyleIdx="4" presStyleCnt="7" custScaleX="127958" custLinFactNeighborY="1692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A5D581-87EB-46C7-AE3E-5F3795948509}" type="pres">
      <dgm:prSet presAssocID="{E6DA346B-66C1-4113-BCC3-18AF7C21DDED}" presName="negativeSpace" presStyleCnt="0"/>
      <dgm:spPr/>
    </dgm:pt>
    <dgm:pt modelId="{9F5275B8-0078-45A1-A16E-7F74A3BE4C29}" type="pres">
      <dgm:prSet presAssocID="{E6DA346B-66C1-4113-BCC3-18AF7C21DDED}" presName="childText" presStyleLbl="conFgAcc1" presStyleIdx="4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D5345CCF-7D83-46E9-BDF0-317443C63CE1}" type="pres">
      <dgm:prSet presAssocID="{15301584-2A84-4E63-B515-F0F78CAE38BA}" presName="spaceBetweenRectangles" presStyleCnt="0"/>
      <dgm:spPr/>
    </dgm:pt>
    <dgm:pt modelId="{550125BF-C193-48B3-83D2-8D8FC6270C6C}" type="pres">
      <dgm:prSet presAssocID="{C9AB5E81-D6B9-48DF-8387-7A285186A55A}" presName="parentLin" presStyleCnt="0"/>
      <dgm:spPr/>
    </dgm:pt>
    <dgm:pt modelId="{5DB49FBE-FB57-4766-A2EA-0037B366151A}" type="pres">
      <dgm:prSet presAssocID="{C9AB5E81-D6B9-48DF-8387-7A285186A55A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D170A0A6-6FDD-4DD7-885F-CBB0AB053BA4}" type="pres">
      <dgm:prSet presAssocID="{C9AB5E81-D6B9-48DF-8387-7A285186A55A}" presName="parentText" presStyleLbl="node1" presStyleIdx="5" presStyleCnt="7" custScaleX="128156" custLinFactNeighborY="1692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24E65B-0F13-4E2E-AF6D-87044BF4C897}" type="pres">
      <dgm:prSet presAssocID="{C9AB5E81-D6B9-48DF-8387-7A285186A55A}" presName="negativeSpace" presStyleCnt="0"/>
      <dgm:spPr/>
    </dgm:pt>
    <dgm:pt modelId="{DDE2154C-7398-4624-934D-6C119E45586D}" type="pres">
      <dgm:prSet presAssocID="{C9AB5E81-D6B9-48DF-8387-7A285186A55A}" presName="childText" presStyleLbl="conFgAcc1" presStyleIdx="5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10A18AF0-7CA8-494A-BDE3-C9CFF73780D9}" type="pres">
      <dgm:prSet presAssocID="{B006B882-B271-4562-B1EB-F5855CEC2AF8}" presName="spaceBetweenRectangles" presStyleCnt="0"/>
      <dgm:spPr/>
    </dgm:pt>
    <dgm:pt modelId="{C60D6D30-4CF5-4CAF-B3A1-9506C067CA57}" type="pres">
      <dgm:prSet presAssocID="{3B1ECA55-8AAE-40E0-9F36-E69F4E6B827A}" presName="parentLin" presStyleCnt="0"/>
      <dgm:spPr/>
    </dgm:pt>
    <dgm:pt modelId="{4A0A8BF9-61E6-48A6-8857-6372F673FD3A}" type="pres">
      <dgm:prSet presAssocID="{3B1ECA55-8AAE-40E0-9F36-E69F4E6B827A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2B7C7AA5-2EA0-47DC-BDCD-272DCA18F4AC}" type="pres">
      <dgm:prSet presAssocID="{3B1ECA55-8AAE-40E0-9F36-E69F4E6B827A}" presName="parentText" presStyleLbl="node1" presStyleIdx="6" presStyleCnt="7" custScaleX="129302" custLinFactNeighborY="1354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60EAF1-C6B1-46C0-A00F-1DB5D6889EC5}" type="pres">
      <dgm:prSet presAssocID="{3B1ECA55-8AAE-40E0-9F36-E69F4E6B827A}" presName="negativeSpace" presStyleCnt="0"/>
      <dgm:spPr/>
    </dgm:pt>
    <dgm:pt modelId="{373726CD-1758-492E-B8A5-955082FB25CC}" type="pres">
      <dgm:prSet presAssocID="{3B1ECA55-8AAE-40E0-9F36-E69F4E6B827A}" presName="childText" presStyleLbl="conFgAcc1" presStyleIdx="6" presStyleCnt="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</dgm:ptLst>
  <dgm:cxnLst>
    <dgm:cxn modelId="{80CD232C-F715-401E-8D48-2D5CDEE01682}" srcId="{F837C691-B6C2-4E9F-95A5-2A7F685FA89A}" destId="{BEA7D14B-2C36-4543-8692-7E392E42EFCB}" srcOrd="0" destOrd="0" parTransId="{CDC0F137-92E1-47F6-B77E-9B861AFC4188}" sibTransId="{F3A46A93-60DD-49BC-A1F5-CE2110DCF7C3}"/>
    <dgm:cxn modelId="{782EC764-C8B8-4BF9-8158-1928A7BDFD41}" type="presOf" srcId="{E6DA346B-66C1-4113-BCC3-18AF7C21DDED}" destId="{274D177D-B30A-43F4-85EF-BD4141061348}" srcOrd="1" destOrd="0" presId="urn:microsoft.com/office/officeart/2005/8/layout/list1"/>
    <dgm:cxn modelId="{03941A07-57FD-4D59-8A52-DC2882D5B081}" type="presOf" srcId="{F837C691-B6C2-4E9F-95A5-2A7F685FA89A}" destId="{D20E59B5-29CC-4857-9015-6F64B4A44259}" srcOrd="0" destOrd="0" presId="urn:microsoft.com/office/officeart/2005/8/layout/list1"/>
    <dgm:cxn modelId="{A0080186-F25F-4845-A139-8EDA59828FA3}" type="presOf" srcId="{BEA7D14B-2C36-4543-8692-7E392E42EFCB}" destId="{7A998B41-3F54-48D8-8B7E-6EFE1142DA34}" srcOrd="0" destOrd="0" presId="urn:microsoft.com/office/officeart/2005/8/layout/list1"/>
    <dgm:cxn modelId="{9A748088-C96A-4B2A-9326-68B77D25E3A8}" type="presOf" srcId="{3B1ECA55-8AAE-40E0-9F36-E69F4E6B827A}" destId="{2B7C7AA5-2EA0-47DC-BDCD-272DCA18F4AC}" srcOrd="1" destOrd="0" presId="urn:microsoft.com/office/officeart/2005/8/layout/list1"/>
    <dgm:cxn modelId="{41D6AD69-2B31-4D51-93D9-98A837231B38}" type="presOf" srcId="{E49A00AB-2837-463E-BEB0-EF949C91377E}" destId="{6559F322-B3D5-4C13-AC65-FC451825FDE4}" srcOrd="0" destOrd="0" presId="urn:microsoft.com/office/officeart/2005/8/layout/list1"/>
    <dgm:cxn modelId="{5C0D0D58-991B-4E87-8A47-EE838098166E}" srcId="{F837C691-B6C2-4E9F-95A5-2A7F685FA89A}" destId="{3B1ECA55-8AAE-40E0-9F36-E69F4E6B827A}" srcOrd="6" destOrd="0" parTransId="{0C20BD64-49B2-45E0-8544-BA6BC1E07039}" sibTransId="{B12C4D0D-DD60-4A75-BCEE-E8DCE926DA2D}"/>
    <dgm:cxn modelId="{76E25910-5EFB-42A0-9A10-B01150FA8ABB}" type="presOf" srcId="{E6DA346B-66C1-4113-BCC3-18AF7C21DDED}" destId="{D31FB764-1B91-4365-881E-6A54348967E5}" srcOrd="0" destOrd="0" presId="urn:microsoft.com/office/officeart/2005/8/layout/list1"/>
    <dgm:cxn modelId="{B0939820-08E0-4FAF-BBD5-65F529855E5B}" srcId="{F837C691-B6C2-4E9F-95A5-2A7F685FA89A}" destId="{E49A00AB-2837-463E-BEB0-EF949C91377E}" srcOrd="2" destOrd="0" parTransId="{2496CC96-7F45-4434-B2CE-9B84D9DB738D}" sibTransId="{79CEC3FF-DDE9-4C35-AC8A-D8349C4118FE}"/>
    <dgm:cxn modelId="{FBF31127-E441-4FF1-80F0-597ADD4086CF}" type="presOf" srcId="{3B1ECA55-8AAE-40E0-9F36-E69F4E6B827A}" destId="{4A0A8BF9-61E6-48A6-8857-6372F673FD3A}" srcOrd="0" destOrd="0" presId="urn:microsoft.com/office/officeart/2005/8/layout/list1"/>
    <dgm:cxn modelId="{D9A73C23-BA93-4A15-99D3-0E9ACBBA46C5}" srcId="{F837C691-B6C2-4E9F-95A5-2A7F685FA89A}" destId="{245FC82F-BD0D-4106-9F7A-C091E9FE97E7}" srcOrd="1" destOrd="0" parTransId="{3DF617DC-958A-4428-ACAD-CE0CA02B5D7B}" sibTransId="{8FC5A37A-A49E-487F-AB5B-2C19F919C8AA}"/>
    <dgm:cxn modelId="{C7CD3251-72F2-4414-AD5A-D4647160AE45}" srcId="{F837C691-B6C2-4E9F-95A5-2A7F685FA89A}" destId="{E6DA346B-66C1-4113-BCC3-18AF7C21DDED}" srcOrd="4" destOrd="0" parTransId="{0C5D6617-D4FE-4E60-B8E1-BAAE087A405A}" sibTransId="{15301584-2A84-4E63-B515-F0F78CAE38BA}"/>
    <dgm:cxn modelId="{DBE922C4-B81E-4B18-932F-100EAAF437D3}" type="presOf" srcId="{245FC82F-BD0D-4106-9F7A-C091E9FE97E7}" destId="{CB291B23-9077-4204-8359-BBF42D9EE586}" srcOrd="1" destOrd="0" presId="urn:microsoft.com/office/officeart/2005/8/layout/list1"/>
    <dgm:cxn modelId="{FDED599F-A113-4DAE-868E-997409B99D58}" srcId="{F837C691-B6C2-4E9F-95A5-2A7F685FA89A}" destId="{3BAF6429-B049-4877-91D6-C3A6221BBC6B}" srcOrd="3" destOrd="0" parTransId="{75FC1CDB-F6B2-42CD-BFD9-D4DA001F7210}" sibTransId="{3AE61925-7443-44A3-A5B0-B63CC497672F}"/>
    <dgm:cxn modelId="{D3BCD89A-0CD4-451F-8863-8A0D47C55A7E}" srcId="{F837C691-B6C2-4E9F-95A5-2A7F685FA89A}" destId="{C9AB5E81-D6B9-48DF-8387-7A285186A55A}" srcOrd="5" destOrd="0" parTransId="{6C99F9B0-E34C-45AD-A31C-6DF94D4DCCD9}" sibTransId="{B006B882-B271-4562-B1EB-F5855CEC2AF8}"/>
    <dgm:cxn modelId="{A20AA461-1534-4CAE-904F-17FB6A7DC5A6}" type="presOf" srcId="{BEA7D14B-2C36-4543-8692-7E392E42EFCB}" destId="{A533CEBC-1FA5-421D-9BB7-D66018B847FF}" srcOrd="1" destOrd="0" presId="urn:microsoft.com/office/officeart/2005/8/layout/list1"/>
    <dgm:cxn modelId="{ACD1C44E-25A7-4EB7-8AE0-0E0FEB3EC501}" type="presOf" srcId="{3BAF6429-B049-4877-91D6-C3A6221BBC6B}" destId="{89ABD5DA-55DB-4EF5-8625-D240C591CF7C}" srcOrd="0" destOrd="0" presId="urn:microsoft.com/office/officeart/2005/8/layout/list1"/>
    <dgm:cxn modelId="{DB34315D-7990-4415-A068-256B81E30B96}" type="presOf" srcId="{E49A00AB-2837-463E-BEB0-EF949C91377E}" destId="{F629C886-3A07-4D89-9916-5C96C893A135}" srcOrd="1" destOrd="0" presId="urn:microsoft.com/office/officeart/2005/8/layout/list1"/>
    <dgm:cxn modelId="{963FC646-6EF8-4F5B-AF6A-FB66621A2441}" type="presOf" srcId="{C9AB5E81-D6B9-48DF-8387-7A285186A55A}" destId="{5DB49FBE-FB57-4766-A2EA-0037B366151A}" srcOrd="0" destOrd="0" presId="urn:microsoft.com/office/officeart/2005/8/layout/list1"/>
    <dgm:cxn modelId="{F7AAA690-D4EA-4040-9A5F-7604089EECEA}" type="presOf" srcId="{3BAF6429-B049-4877-91D6-C3A6221BBC6B}" destId="{AA3F4B43-FA13-426A-B5AE-CD089A27F828}" srcOrd="1" destOrd="0" presId="urn:microsoft.com/office/officeart/2005/8/layout/list1"/>
    <dgm:cxn modelId="{F87FAD47-AE58-4FBB-A6C9-15C870F87E8A}" type="presOf" srcId="{C9AB5E81-D6B9-48DF-8387-7A285186A55A}" destId="{D170A0A6-6FDD-4DD7-885F-CBB0AB053BA4}" srcOrd="1" destOrd="0" presId="urn:microsoft.com/office/officeart/2005/8/layout/list1"/>
    <dgm:cxn modelId="{EE90C93A-1D7F-4F6F-95B1-CEBE4CA3A1E6}" type="presOf" srcId="{245FC82F-BD0D-4106-9F7A-C091E9FE97E7}" destId="{8CC463B2-600D-44F6-9F64-64C43D3E4FC5}" srcOrd="0" destOrd="0" presId="urn:microsoft.com/office/officeart/2005/8/layout/list1"/>
    <dgm:cxn modelId="{8FEA4DB0-8325-49BE-A1C6-585410DEA2BD}" type="presParOf" srcId="{D20E59B5-29CC-4857-9015-6F64B4A44259}" destId="{FFD09794-931D-48C1-88F1-4FD78EA8E341}" srcOrd="0" destOrd="0" presId="urn:microsoft.com/office/officeart/2005/8/layout/list1"/>
    <dgm:cxn modelId="{ADAD4C77-F3E3-4DAA-81D5-040D9511F8BC}" type="presParOf" srcId="{FFD09794-931D-48C1-88F1-4FD78EA8E341}" destId="{7A998B41-3F54-48D8-8B7E-6EFE1142DA34}" srcOrd="0" destOrd="0" presId="urn:microsoft.com/office/officeart/2005/8/layout/list1"/>
    <dgm:cxn modelId="{8E5B5098-FC4D-405E-B311-0855A77FB584}" type="presParOf" srcId="{FFD09794-931D-48C1-88F1-4FD78EA8E341}" destId="{A533CEBC-1FA5-421D-9BB7-D66018B847FF}" srcOrd="1" destOrd="0" presId="urn:microsoft.com/office/officeart/2005/8/layout/list1"/>
    <dgm:cxn modelId="{047BB090-E9CF-4A95-972C-59470A587732}" type="presParOf" srcId="{D20E59B5-29CC-4857-9015-6F64B4A44259}" destId="{85D64CB2-7634-4F1C-A838-04220CAC7DC2}" srcOrd="1" destOrd="0" presId="urn:microsoft.com/office/officeart/2005/8/layout/list1"/>
    <dgm:cxn modelId="{B3D1D1D2-444A-4A19-825C-24AB70A3817B}" type="presParOf" srcId="{D20E59B5-29CC-4857-9015-6F64B4A44259}" destId="{3B48D388-1B0B-4683-A850-683046734343}" srcOrd="2" destOrd="0" presId="urn:microsoft.com/office/officeart/2005/8/layout/list1"/>
    <dgm:cxn modelId="{7FBC2A58-5C6E-41F1-935F-09C42F8AFA64}" type="presParOf" srcId="{D20E59B5-29CC-4857-9015-6F64B4A44259}" destId="{0EA3D961-65CC-40A8-83F8-F587588FAAE5}" srcOrd="3" destOrd="0" presId="urn:microsoft.com/office/officeart/2005/8/layout/list1"/>
    <dgm:cxn modelId="{752DE53C-0961-4567-9DA0-CF1296C065C4}" type="presParOf" srcId="{D20E59B5-29CC-4857-9015-6F64B4A44259}" destId="{D7253483-2F1A-4278-82D7-112E0FB8DB25}" srcOrd="4" destOrd="0" presId="urn:microsoft.com/office/officeart/2005/8/layout/list1"/>
    <dgm:cxn modelId="{F5877933-DAAC-491F-8D10-4FD136096C4A}" type="presParOf" srcId="{D7253483-2F1A-4278-82D7-112E0FB8DB25}" destId="{8CC463B2-600D-44F6-9F64-64C43D3E4FC5}" srcOrd="0" destOrd="0" presId="urn:microsoft.com/office/officeart/2005/8/layout/list1"/>
    <dgm:cxn modelId="{AB5A5BA0-49B6-4AE4-B336-7C68C0ECCCFD}" type="presParOf" srcId="{D7253483-2F1A-4278-82D7-112E0FB8DB25}" destId="{CB291B23-9077-4204-8359-BBF42D9EE586}" srcOrd="1" destOrd="0" presId="urn:microsoft.com/office/officeart/2005/8/layout/list1"/>
    <dgm:cxn modelId="{38337B61-F739-4E16-A090-C45A11D8E7BE}" type="presParOf" srcId="{D20E59B5-29CC-4857-9015-6F64B4A44259}" destId="{CA1DC010-9ED0-4256-89DB-A480F5493AC3}" srcOrd="5" destOrd="0" presId="urn:microsoft.com/office/officeart/2005/8/layout/list1"/>
    <dgm:cxn modelId="{A0782463-8510-4568-BED6-C114BF53E04E}" type="presParOf" srcId="{D20E59B5-29CC-4857-9015-6F64B4A44259}" destId="{C2FE265B-6AF1-4C57-8D84-D87B5A9A36C2}" srcOrd="6" destOrd="0" presId="urn:microsoft.com/office/officeart/2005/8/layout/list1"/>
    <dgm:cxn modelId="{1E1B91D3-29E1-4A95-A4F2-896AC2799557}" type="presParOf" srcId="{D20E59B5-29CC-4857-9015-6F64B4A44259}" destId="{1569DF9F-BD07-4AF9-A549-FCF1742C624B}" srcOrd="7" destOrd="0" presId="urn:microsoft.com/office/officeart/2005/8/layout/list1"/>
    <dgm:cxn modelId="{3514A8D2-824A-42C8-8F46-29E507DBFDF4}" type="presParOf" srcId="{D20E59B5-29CC-4857-9015-6F64B4A44259}" destId="{4ECDAF61-7E5E-4A6A-9282-7F6514621204}" srcOrd="8" destOrd="0" presId="urn:microsoft.com/office/officeart/2005/8/layout/list1"/>
    <dgm:cxn modelId="{DF4BB205-8A09-435E-846F-A5F014ACE122}" type="presParOf" srcId="{4ECDAF61-7E5E-4A6A-9282-7F6514621204}" destId="{6559F322-B3D5-4C13-AC65-FC451825FDE4}" srcOrd="0" destOrd="0" presId="urn:microsoft.com/office/officeart/2005/8/layout/list1"/>
    <dgm:cxn modelId="{7CF5D083-1D97-4802-A9F7-0FE23F7819FE}" type="presParOf" srcId="{4ECDAF61-7E5E-4A6A-9282-7F6514621204}" destId="{F629C886-3A07-4D89-9916-5C96C893A135}" srcOrd="1" destOrd="0" presId="urn:microsoft.com/office/officeart/2005/8/layout/list1"/>
    <dgm:cxn modelId="{5192BA5A-22C2-4878-9EA3-3B81CB464409}" type="presParOf" srcId="{D20E59B5-29CC-4857-9015-6F64B4A44259}" destId="{7C2063E7-BD18-4CE0-A5AE-DEDF5D95E02A}" srcOrd="9" destOrd="0" presId="urn:microsoft.com/office/officeart/2005/8/layout/list1"/>
    <dgm:cxn modelId="{D0CE278A-C66B-4349-9743-84E56D400765}" type="presParOf" srcId="{D20E59B5-29CC-4857-9015-6F64B4A44259}" destId="{177D9AED-485D-4DB4-BAA0-2A959B2091A5}" srcOrd="10" destOrd="0" presId="urn:microsoft.com/office/officeart/2005/8/layout/list1"/>
    <dgm:cxn modelId="{0E4EE033-896B-4E3A-A036-562869C0FE49}" type="presParOf" srcId="{D20E59B5-29CC-4857-9015-6F64B4A44259}" destId="{66B6AC89-3EE4-449F-9F00-BADCBB5E4FD2}" srcOrd="11" destOrd="0" presId="urn:microsoft.com/office/officeart/2005/8/layout/list1"/>
    <dgm:cxn modelId="{F8C03176-4393-453B-BE45-D7819A6FFE18}" type="presParOf" srcId="{D20E59B5-29CC-4857-9015-6F64B4A44259}" destId="{777CA3CF-E6F0-4626-B83E-F2C13E1723D9}" srcOrd="12" destOrd="0" presId="urn:microsoft.com/office/officeart/2005/8/layout/list1"/>
    <dgm:cxn modelId="{806261B8-3CAB-439E-8FB6-66CCD2B320AE}" type="presParOf" srcId="{777CA3CF-E6F0-4626-B83E-F2C13E1723D9}" destId="{89ABD5DA-55DB-4EF5-8625-D240C591CF7C}" srcOrd="0" destOrd="0" presId="urn:microsoft.com/office/officeart/2005/8/layout/list1"/>
    <dgm:cxn modelId="{E3379A4C-4688-469A-9646-514633A88F22}" type="presParOf" srcId="{777CA3CF-E6F0-4626-B83E-F2C13E1723D9}" destId="{AA3F4B43-FA13-426A-B5AE-CD089A27F828}" srcOrd="1" destOrd="0" presId="urn:microsoft.com/office/officeart/2005/8/layout/list1"/>
    <dgm:cxn modelId="{C5A90CC8-87CF-4562-ACF0-25AEB4E82E73}" type="presParOf" srcId="{D20E59B5-29CC-4857-9015-6F64B4A44259}" destId="{53B09F86-5542-4426-9E2C-8AD088785903}" srcOrd="13" destOrd="0" presId="urn:microsoft.com/office/officeart/2005/8/layout/list1"/>
    <dgm:cxn modelId="{9283AE61-BEA6-4FA2-90F9-4528E94DCCBA}" type="presParOf" srcId="{D20E59B5-29CC-4857-9015-6F64B4A44259}" destId="{828D6A4B-1CE9-4EE2-8CF3-60FB74887654}" srcOrd="14" destOrd="0" presId="urn:microsoft.com/office/officeart/2005/8/layout/list1"/>
    <dgm:cxn modelId="{4A3AA3BD-3663-4CD0-8F2A-AB8DC638A864}" type="presParOf" srcId="{D20E59B5-29CC-4857-9015-6F64B4A44259}" destId="{ACFB9114-A307-46BE-B364-E77E2520FC73}" srcOrd="15" destOrd="0" presId="urn:microsoft.com/office/officeart/2005/8/layout/list1"/>
    <dgm:cxn modelId="{0B1165A5-AEDE-465B-A042-C45EAC9D2F6A}" type="presParOf" srcId="{D20E59B5-29CC-4857-9015-6F64B4A44259}" destId="{CC68391A-A518-42A1-BF72-C49DA7D04142}" srcOrd="16" destOrd="0" presId="urn:microsoft.com/office/officeart/2005/8/layout/list1"/>
    <dgm:cxn modelId="{B0D1BA74-7502-43A7-B0A6-E40F17E6E3AC}" type="presParOf" srcId="{CC68391A-A518-42A1-BF72-C49DA7D04142}" destId="{D31FB764-1B91-4365-881E-6A54348967E5}" srcOrd="0" destOrd="0" presId="urn:microsoft.com/office/officeart/2005/8/layout/list1"/>
    <dgm:cxn modelId="{1E1D10DB-4F21-476F-A963-419720368081}" type="presParOf" srcId="{CC68391A-A518-42A1-BF72-C49DA7D04142}" destId="{274D177D-B30A-43F4-85EF-BD4141061348}" srcOrd="1" destOrd="0" presId="urn:microsoft.com/office/officeart/2005/8/layout/list1"/>
    <dgm:cxn modelId="{98D3F97C-CE1F-4850-9579-CF03C96E3C40}" type="presParOf" srcId="{D20E59B5-29CC-4857-9015-6F64B4A44259}" destId="{81A5D581-87EB-46C7-AE3E-5F3795948509}" srcOrd="17" destOrd="0" presId="urn:microsoft.com/office/officeart/2005/8/layout/list1"/>
    <dgm:cxn modelId="{EEE209F1-956B-4B20-9E7B-AE25D38A40FF}" type="presParOf" srcId="{D20E59B5-29CC-4857-9015-6F64B4A44259}" destId="{9F5275B8-0078-45A1-A16E-7F74A3BE4C29}" srcOrd="18" destOrd="0" presId="urn:microsoft.com/office/officeart/2005/8/layout/list1"/>
    <dgm:cxn modelId="{2E00FAB3-4D11-40CE-A6F6-6C23BD0A00BD}" type="presParOf" srcId="{D20E59B5-29CC-4857-9015-6F64B4A44259}" destId="{D5345CCF-7D83-46E9-BDF0-317443C63CE1}" srcOrd="19" destOrd="0" presId="urn:microsoft.com/office/officeart/2005/8/layout/list1"/>
    <dgm:cxn modelId="{767E9917-1DD7-4EF7-A978-B5852A5199D7}" type="presParOf" srcId="{D20E59B5-29CC-4857-9015-6F64B4A44259}" destId="{550125BF-C193-48B3-83D2-8D8FC6270C6C}" srcOrd="20" destOrd="0" presId="urn:microsoft.com/office/officeart/2005/8/layout/list1"/>
    <dgm:cxn modelId="{2B8E5D97-CC5F-474A-BA31-19A9A1B76E64}" type="presParOf" srcId="{550125BF-C193-48B3-83D2-8D8FC6270C6C}" destId="{5DB49FBE-FB57-4766-A2EA-0037B366151A}" srcOrd="0" destOrd="0" presId="urn:microsoft.com/office/officeart/2005/8/layout/list1"/>
    <dgm:cxn modelId="{8A06C9F0-080C-4965-A923-720BEE55D367}" type="presParOf" srcId="{550125BF-C193-48B3-83D2-8D8FC6270C6C}" destId="{D170A0A6-6FDD-4DD7-885F-CBB0AB053BA4}" srcOrd="1" destOrd="0" presId="urn:microsoft.com/office/officeart/2005/8/layout/list1"/>
    <dgm:cxn modelId="{10E6C911-D7FA-4585-B45F-D4FE856244DD}" type="presParOf" srcId="{D20E59B5-29CC-4857-9015-6F64B4A44259}" destId="{B624E65B-0F13-4E2E-AF6D-87044BF4C897}" srcOrd="21" destOrd="0" presId="urn:microsoft.com/office/officeart/2005/8/layout/list1"/>
    <dgm:cxn modelId="{B1CD4F23-1DBA-48FB-A11F-56247D4ECD0C}" type="presParOf" srcId="{D20E59B5-29CC-4857-9015-6F64B4A44259}" destId="{DDE2154C-7398-4624-934D-6C119E45586D}" srcOrd="22" destOrd="0" presId="urn:microsoft.com/office/officeart/2005/8/layout/list1"/>
    <dgm:cxn modelId="{B1F1968E-5176-45FC-B242-331557EE96B2}" type="presParOf" srcId="{D20E59B5-29CC-4857-9015-6F64B4A44259}" destId="{10A18AF0-7CA8-494A-BDE3-C9CFF73780D9}" srcOrd="23" destOrd="0" presId="urn:microsoft.com/office/officeart/2005/8/layout/list1"/>
    <dgm:cxn modelId="{AD4C299B-3389-4CB1-8402-D15B0B387255}" type="presParOf" srcId="{D20E59B5-29CC-4857-9015-6F64B4A44259}" destId="{C60D6D30-4CF5-4CAF-B3A1-9506C067CA57}" srcOrd="24" destOrd="0" presId="urn:microsoft.com/office/officeart/2005/8/layout/list1"/>
    <dgm:cxn modelId="{A5B54374-B516-46CC-81B0-7F4F0D975087}" type="presParOf" srcId="{C60D6D30-4CF5-4CAF-B3A1-9506C067CA57}" destId="{4A0A8BF9-61E6-48A6-8857-6372F673FD3A}" srcOrd="0" destOrd="0" presId="urn:microsoft.com/office/officeart/2005/8/layout/list1"/>
    <dgm:cxn modelId="{F3CC5368-0077-4327-87D8-58FC03B1B0D3}" type="presParOf" srcId="{C60D6D30-4CF5-4CAF-B3A1-9506C067CA57}" destId="{2B7C7AA5-2EA0-47DC-BDCD-272DCA18F4AC}" srcOrd="1" destOrd="0" presId="urn:microsoft.com/office/officeart/2005/8/layout/list1"/>
    <dgm:cxn modelId="{B94004DC-34B5-42D2-BE46-18B58B3441DD}" type="presParOf" srcId="{D20E59B5-29CC-4857-9015-6F64B4A44259}" destId="{F560EAF1-C6B1-46C0-A00F-1DB5D6889EC5}" srcOrd="25" destOrd="0" presId="urn:microsoft.com/office/officeart/2005/8/layout/list1"/>
    <dgm:cxn modelId="{06FE9ADD-37AC-4C8D-8B6E-CFD5A0D1806E}" type="presParOf" srcId="{D20E59B5-29CC-4857-9015-6F64B4A44259}" destId="{373726CD-1758-492E-B8A5-955082FB25C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BEACDF-3601-488D-AEDE-821078055A82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6EDB4A-E135-4E31-A5E0-16A81F9D0C8F}">
      <dgm:prSet phldrT="[Texte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fr-FR" sz="2400" b="1" dirty="0"/>
            <a:t>SUPERMUN</a:t>
          </a:r>
        </a:p>
      </dgm:t>
    </dgm:pt>
    <dgm:pt modelId="{BED3DFC6-3D94-4B63-9B08-D6A6E8C75B35}" type="parTrans" cxnId="{E652153E-9724-4FCF-A49A-6E2AC21B115E}">
      <dgm:prSet/>
      <dgm:spPr/>
      <dgm:t>
        <a:bodyPr/>
        <a:lstStyle/>
        <a:p>
          <a:endParaRPr lang="fr-FR" sz="2000"/>
        </a:p>
      </dgm:t>
    </dgm:pt>
    <dgm:pt modelId="{A546FE99-6D91-4FD7-A182-98F0ED8D4079}" type="sibTrans" cxnId="{E652153E-9724-4FCF-A49A-6E2AC21B115E}">
      <dgm:prSet/>
      <dgm:spPr/>
      <dgm:t>
        <a:bodyPr/>
        <a:lstStyle/>
        <a:p>
          <a:endParaRPr lang="fr-FR" sz="2000"/>
        </a:p>
      </dgm:t>
    </dgm:pt>
    <dgm:pt modelId="{CB09B9FE-630D-4F7D-A37D-105D4E40D4F2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Décideurs publics</a:t>
          </a:r>
        </a:p>
      </dgm:t>
    </dgm:pt>
    <dgm:pt modelId="{9833D542-928B-418B-ACC8-44B0144E4C7E}" type="parTrans" cxnId="{0FC05887-F4C1-46B9-BC29-2D8801015BC8}">
      <dgm:prSet custT="1"/>
      <dgm:spPr/>
      <dgm:t>
        <a:bodyPr/>
        <a:lstStyle/>
        <a:p>
          <a:endParaRPr lang="fr-FR" sz="1000"/>
        </a:p>
      </dgm:t>
    </dgm:pt>
    <dgm:pt modelId="{2C53D771-2A34-4DAC-B24A-2EC2B382DD95}" type="sibTrans" cxnId="{0FC05887-F4C1-46B9-BC29-2D8801015BC8}">
      <dgm:prSet/>
      <dgm:spPr/>
      <dgm:t>
        <a:bodyPr/>
        <a:lstStyle/>
        <a:p>
          <a:endParaRPr lang="fr-FR" sz="2000"/>
        </a:p>
      </dgm:t>
    </dgm:pt>
    <dgm:pt modelId="{FD4A6166-95BD-45AD-A7F8-10D4C050A315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Société civile</a:t>
          </a:r>
        </a:p>
      </dgm:t>
    </dgm:pt>
    <dgm:pt modelId="{75ADFBBF-08DA-4CE0-9361-C8EF551B9111}" type="parTrans" cxnId="{3B8B05D2-5FED-41BC-BC33-B34309698AA6}">
      <dgm:prSet custT="1"/>
      <dgm:spPr/>
      <dgm:t>
        <a:bodyPr/>
        <a:lstStyle/>
        <a:p>
          <a:endParaRPr lang="fr-FR" sz="1000"/>
        </a:p>
      </dgm:t>
    </dgm:pt>
    <dgm:pt modelId="{18405683-7850-46BB-9FE5-125013D6E31D}" type="sibTrans" cxnId="{3B8B05D2-5FED-41BC-BC33-B34309698AA6}">
      <dgm:prSet/>
      <dgm:spPr/>
      <dgm:t>
        <a:bodyPr/>
        <a:lstStyle/>
        <a:p>
          <a:endParaRPr lang="fr-FR" sz="2000"/>
        </a:p>
      </dgm:t>
    </dgm:pt>
    <dgm:pt modelId="{BEA16BB5-491B-476C-A462-51D9FFEEB3F4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Chercheurs</a:t>
          </a:r>
        </a:p>
      </dgm:t>
    </dgm:pt>
    <dgm:pt modelId="{E13B471C-5950-40FB-AC09-7D950619D1AE}" type="parTrans" cxnId="{349EF6B1-BBFB-4BFF-97B0-5960C49CCB6A}">
      <dgm:prSet custT="1"/>
      <dgm:spPr/>
      <dgm:t>
        <a:bodyPr/>
        <a:lstStyle/>
        <a:p>
          <a:endParaRPr lang="fr-FR" sz="1000"/>
        </a:p>
      </dgm:t>
    </dgm:pt>
    <dgm:pt modelId="{B5259659-7D20-4D5F-AF42-954D30897E15}" type="sibTrans" cxnId="{349EF6B1-BBFB-4BFF-97B0-5960C49CCB6A}">
      <dgm:prSet/>
      <dgm:spPr/>
      <dgm:t>
        <a:bodyPr/>
        <a:lstStyle/>
        <a:p>
          <a:endParaRPr lang="fr-FR" sz="2000"/>
        </a:p>
      </dgm:t>
    </dgm:pt>
    <dgm:pt modelId="{63390C3B-6E41-488A-B0DC-0E9D415592EF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2400" b="1" dirty="0">
              <a:solidFill>
                <a:schemeClr val="tx1"/>
              </a:solidFill>
            </a:rPr>
            <a:t>Média</a:t>
          </a:r>
        </a:p>
      </dgm:t>
    </dgm:pt>
    <dgm:pt modelId="{2F427FE0-DC7B-4CF1-BF9E-E0B5B45FC644}" type="sibTrans" cxnId="{F11DD496-6687-4810-AFC5-912415AD968D}">
      <dgm:prSet/>
      <dgm:spPr/>
      <dgm:t>
        <a:bodyPr/>
        <a:lstStyle/>
        <a:p>
          <a:endParaRPr lang="fr-FR" sz="2000"/>
        </a:p>
      </dgm:t>
    </dgm:pt>
    <dgm:pt modelId="{7C8E05D9-9F82-42E4-AE70-207136984FB0}" type="parTrans" cxnId="{F11DD496-6687-4810-AFC5-912415AD968D}">
      <dgm:prSet custT="1"/>
      <dgm:spPr/>
      <dgm:t>
        <a:bodyPr/>
        <a:lstStyle/>
        <a:p>
          <a:endParaRPr lang="fr-FR" sz="1000"/>
        </a:p>
      </dgm:t>
    </dgm:pt>
    <dgm:pt modelId="{24BFEC78-3BCA-4BD6-B1DD-572D5ACF0451}" type="pres">
      <dgm:prSet presAssocID="{28BEACDF-3601-488D-AEDE-821078055A8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9C11FB-244E-48B9-8084-D591A1BFABBC}" type="pres">
      <dgm:prSet presAssocID="{B56EDB4A-E135-4E31-A5E0-16A81F9D0C8F}" presName="centerShape" presStyleLbl="node0" presStyleIdx="0" presStyleCnt="1" custScaleX="203888" custScaleY="125422"/>
      <dgm:spPr/>
      <dgm:t>
        <a:bodyPr/>
        <a:lstStyle/>
        <a:p>
          <a:endParaRPr lang="fr-FR"/>
        </a:p>
      </dgm:t>
    </dgm:pt>
    <dgm:pt modelId="{DA0B3483-E173-4ABC-BC84-A8C54BB85C66}" type="pres">
      <dgm:prSet presAssocID="{9833D542-928B-418B-ACC8-44B0144E4C7E}" presName="parTrans" presStyleLbl="sibTrans2D1" presStyleIdx="0" presStyleCnt="4"/>
      <dgm:spPr/>
      <dgm:t>
        <a:bodyPr/>
        <a:lstStyle/>
        <a:p>
          <a:endParaRPr lang="fr-FR"/>
        </a:p>
      </dgm:t>
    </dgm:pt>
    <dgm:pt modelId="{2D786692-5CE2-476D-8389-9FF72A1AB8E6}" type="pres">
      <dgm:prSet presAssocID="{9833D542-928B-418B-ACC8-44B0144E4C7E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842E6051-0844-46F3-B4E0-61AF3089A227}" type="pres">
      <dgm:prSet presAssocID="{CB09B9FE-630D-4F7D-A37D-105D4E40D4F2}" presName="node" presStyleLbl="node1" presStyleIdx="0" presStyleCnt="4" custScaleX="202335" custScaleY="853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83F582-CD51-4B42-92F3-52F676BE939D}" type="pres">
      <dgm:prSet presAssocID="{75ADFBBF-08DA-4CE0-9361-C8EF551B9111}" presName="parTrans" presStyleLbl="sibTrans2D1" presStyleIdx="1" presStyleCnt="4"/>
      <dgm:spPr/>
      <dgm:t>
        <a:bodyPr/>
        <a:lstStyle/>
        <a:p>
          <a:endParaRPr lang="fr-FR"/>
        </a:p>
      </dgm:t>
    </dgm:pt>
    <dgm:pt modelId="{2E53220A-72FB-4CB8-973C-B7BC51D333FF}" type="pres">
      <dgm:prSet presAssocID="{75ADFBBF-08DA-4CE0-9361-C8EF551B9111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5931A390-3804-49E5-9A7F-54F7482B512E}" type="pres">
      <dgm:prSet presAssocID="{FD4A6166-95BD-45AD-A7F8-10D4C050A315}" presName="node" presStyleLbl="node1" presStyleIdx="1" presStyleCnt="4" custScaleX="163522" custRadScaleRad="162041" custRadScaleInc="-168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95EFD5-3C01-450A-A781-4244076226F5}" type="pres">
      <dgm:prSet presAssocID="{7C8E05D9-9F82-42E4-AE70-207136984FB0}" presName="parTrans" presStyleLbl="sibTrans2D1" presStyleIdx="2" presStyleCnt="4"/>
      <dgm:spPr/>
      <dgm:t>
        <a:bodyPr/>
        <a:lstStyle/>
        <a:p>
          <a:endParaRPr lang="fr-FR"/>
        </a:p>
      </dgm:t>
    </dgm:pt>
    <dgm:pt modelId="{E455E5CF-3D65-46F4-A3B2-61339DF180E0}" type="pres">
      <dgm:prSet presAssocID="{7C8E05D9-9F82-42E4-AE70-207136984FB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22E05A47-F638-4F1A-948C-94395C325448}" type="pres">
      <dgm:prSet presAssocID="{63390C3B-6E41-488A-B0DC-0E9D415592EF}" presName="node" presStyleLbl="node1" presStyleIdx="2" presStyleCnt="4" custScaleX="211598" custScaleY="94963" custRadScaleRad="98952" custRadScaleInc="-1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0E07E7-BDCC-43E6-9612-F9F0143B4CA0}" type="pres">
      <dgm:prSet presAssocID="{E13B471C-5950-40FB-AC09-7D950619D1AE}" presName="parTrans" presStyleLbl="sibTrans2D1" presStyleIdx="3" presStyleCnt="4"/>
      <dgm:spPr/>
      <dgm:t>
        <a:bodyPr/>
        <a:lstStyle/>
        <a:p>
          <a:endParaRPr lang="fr-FR"/>
        </a:p>
      </dgm:t>
    </dgm:pt>
    <dgm:pt modelId="{5DE0C7D4-EFFF-4047-82F7-7DC2A9EC7B11}" type="pres">
      <dgm:prSet presAssocID="{E13B471C-5950-40FB-AC09-7D950619D1AE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16F66BDC-7695-43C5-9824-DBF537BCB1B6}" type="pres">
      <dgm:prSet presAssocID="{BEA16BB5-491B-476C-A462-51D9FFEEB3F4}" presName="node" presStyleLbl="node1" presStyleIdx="3" presStyleCnt="4" custScaleX="205812" custRadScaleRad="177799" custRadScaleInc="12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8B05D2-5FED-41BC-BC33-B34309698AA6}" srcId="{B56EDB4A-E135-4E31-A5E0-16A81F9D0C8F}" destId="{FD4A6166-95BD-45AD-A7F8-10D4C050A315}" srcOrd="1" destOrd="0" parTransId="{75ADFBBF-08DA-4CE0-9361-C8EF551B9111}" sibTransId="{18405683-7850-46BB-9FE5-125013D6E31D}"/>
    <dgm:cxn modelId="{ABFBA693-A13B-40C4-894F-7CEBA9B6885F}" type="presOf" srcId="{E13B471C-5950-40FB-AC09-7D950619D1AE}" destId="{C00E07E7-BDCC-43E6-9612-F9F0143B4CA0}" srcOrd="0" destOrd="0" presId="urn:microsoft.com/office/officeart/2005/8/layout/radial5"/>
    <dgm:cxn modelId="{6994D7FF-07DA-4434-A3DF-8997A5E82645}" type="presOf" srcId="{BEA16BB5-491B-476C-A462-51D9FFEEB3F4}" destId="{16F66BDC-7695-43C5-9824-DBF537BCB1B6}" srcOrd="0" destOrd="0" presId="urn:microsoft.com/office/officeart/2005/8/layout/radial5"/>
    <dgm:cxn modelId="{F11DD496-6687-4810-AFC5-912415AD968D}" srcId="{B56EDB4A-E135-4E31-A5E0-16A81F9D0C8F}" destId="{63390C3B-6E41-488A-B0DC-0E9D415592EF}" srcOrd="2" destOrd="0" parTransId="{7C8E05D9-9F82-42E4-AE70-207136984FB0}" sibTransId="{2F427FE0-DC7B-4CF1-BF9E-E0B5B45FC644}"/>
    <dgm:cxn modelId="{D1FF2C2A-E56B-4DF4-8D8D-4D78A5BD467D}" type="presOf" srcId="{63390C3B-6E41-488A-B0DC-0E9D415592EF}" destId="{22E05A47-F638-4F1A-948C-94395C325448}" srcOrd="0" destOrd="0" presId="urn:microsoft.com/office/officeart/2005/8/layout/radial5"/>
    <dgm:cxn modelId="{FF78CA25-CDA6-4C81-9974-E1424737241D}" type="presOf" srcId="{FD4A6166-95BD-45AD-A7F8-10D4C050A315}" destId="{5931A390-3804-49E5-9A7F-54F7482B512E}" srcOrd="0" destOrd="0" presId="urn:microsoft.com/office/officeart/2005/8/layout/radial5"/>
    <dgm:cxn modelId="{E652153E-9724-4FCF-A49A-6E2AC21B115E}" srcId="{28BEACDF-3601-488D-AEDE-821078055A82}" destId="{B56EDB4A-E135-4E31-A5E0-16A81F9D0C8F}" srcOrd="0" destOrd="0" parTransId="{BED3DFC6-3D94-4B63-9B08-D6A6E8C75B35}" sibTransId="{A546FE99-6D91-4FD7-A182-98F0ED8D4079}"/>
    <dgm:cxn modelId="{242AA514-6A73-45DE-A72A-553255101452}" type="presOf" srcId="{75ADFBBF-08DA-4CE0-9361-C8EF551B9111}" destId="{2E53220A-72FB-4CB8-973C-B7BC51D333FF}" srcOrd="1" destOrd="0" presId="urn:microsoft.com/office/officeart/2005/8/layout/radial5"/>
    <dgm:cxn modelId="{5702BE46-58B1-4625-AB33-42C6D0BF98A1}" type="presOf" srcId="{75ADFBBF-08DA-4CE0-9361-C8EF551B9111}" destId="{E283F582-CD51-4B42-92F3-52F676BE939D}" srcOrd="0" destOrd="0" presId="urn:microsoft.com/office/officeart/2005/8/layout/radial5"/>
    <dgm:cxn modelId="{9C4D1A32-8C14-4B18-93A0-D1B36565065E}" type="presOf" srcId="{28BEACDF-3601-488D-AEDE-821078055A82}" destId="{24BFEC78-3BCA-4BD6-B1DD-572D5ACF0451}" srcOrd="0" destOrd="0" presId="urn:microsoft.com/office/officeart/2005/8/layout/radial5"/>
    <dgm:cxn modelId="{F7C0F74B-A48C-486B-8EFD-AF746CA176B6}" type="presOf" srcId="{7C8E05D9-9F82-42E4-AE70-207136984FB0}" destId="{E455E5CF-3D65-46F4-A3B2-61339DF180E0}" srcOrd="1" destOrd="0" presId="urn:microsoft.com/office/officeart/2005/8/layout/radial5"/>
    <dgm:cxn modelId="{C0E9D3A7-DD8F-41B8-9795-4B69191F6D32}" type="presOf" srcId="{9833D542-928B-418B-ACC8-44B0144E4C7E}" destId="{2D786692-5CE2-476D-8389-9FF72A1AB8E6}" srcOrd="1" destOrd="0" presId="urn:microsoft.com/office/officeart/2005/8/layout/radial5"/>
    <dgm:cxn modelId="{BF983AE2-6C96-4688-AF4D-60D9A556BE25}" type="presOf" srcId="{B56EDB4A-E135-4E31-A5E0-16A81F9D0C8F}" destId="{C19C11FB-244E-48B9-8084-D591A1BFABBC}" srcOrd="0" destOrd="0" presId="urn:microsoft.com/office/officeart/2005/8/layout/radial5"/>
    <dgm:cxn modelId="{589076D5-97DE-4828-B3EE-EFD90F6731E2}" type="presOf" srcId="{9833D542-928B-418B-ACC8-44B0144E4C7E}" destId="{DA0B3483-E173-4ABC-BC84-A8C54BB85C66}" srcOrd="0" destOrd="0" presId="urn:microsoft.com/office/officeart/2005/8/layout/radial5"/>
    <dgm:cxn modelId="{507FE0D5-056C-4866-82BA-33B664DF7AAE}" type="presOf" srcId="{7C8E05D9-9F82-42E4-AE70-207136984FB0}" destId="{3A95EFD5-3C01-450A-A781-4244076226F5}" srcOrd="0" destOrd="0" presId="urn:microsoft.com/office/officeart/2005/8/layout/radial5"/>
    <dgm:cxn modelId="{0FC05887-F4C1-46B9-BC29-2D8801015BC8}" srcId="{B56EDB4A-E135-4E31-A5E0-16A81F9D0C8F}" destId="{CB09B9FE-630D-4F7D-A37D-105D4E40D4F2}" srcOrd="0" destOrd="0" parTransId="{9833D542-928B-418B-ACC8-44B0144E4C7E}" sibTransId="{2C53D771-2A34-4DAC-B24A-2EC2B382DD95}"/>
    <dgm:cxn modelId="{349EF6B1-BBFB-4BFF-97B0-5960C49CCB6A}" srcId="{B56EDB4A-E135-4E31-A5E0-16A81F9D0C8F}" destId="{BEA16BB5-491B-476C-A462-51D9FFEEB3F4}" srcOrd="3" destOrd="0" parTransId="{E13B471C-5950-40FB-AC09-7D950619D1AE}" sibTransId="{B5259659-7D20-4D5F-AF42-954D30897E15}"/>
    <dgm:cxn modelId="{3B054DCA-2253-4725-BF14-B942AAC30C31}" type="presOf" srcId="{CB09B9FE-630D-4F7D-A37D-105D4E40D4F2}" destId="{842E6051-0844-46F3-B4E0-61AF3089A227}" srcOrd="0" destOrd="0" presId="urn:microsoft.com/office/officeart/2005/8/layout/radial5"/>
    <dgm:cxn modelId="{D604F6D6-9E15-4891-948A-535E32FEC8B3}" type="presOf" srcId="{E13B471C-5950-40FB-AC09-7D950619D1AE}" destId="{5DE0C7D4-EFFF-4047-82F7-7DC2A9EC7B11}" srcOrd="1" destOrd="0" presId="urn:microsoft.com/office/officeart/2005/8/layout/radial5"/>
    <dgm:cxn modelId="{E5B0F915-BE8A-4C71-8630-74FD1803FE1C}" type="presParOf" srcId="{24BFEC78-3BCA-4BD6-B1DD-572D5ACF0451}" destId="{C19C11FB-244E-48B9-8084-D591A1BFABBC}" srcOrd="0" destOrd="0" presId="urn:microsoft.com/office/officeart/2005/8/layout/radial5"/>
    <dgm:cxn modelId="{16EF35E1-973F-488F-BC0E-96393765DA80}" type="presParOf" srcId="{24BFEC78-3BCA-4BD6-B1DD-572D5ACF0451}" destId="{DA0B3483-E173-4ABC-BC84-A8C54BB85C66}" srcOrd="1" destOrd="0" presId="urn:microsoft.com/office/officeart/2005/8/layout/radial5"/>
    <dgm:cxn modelId="{7A048EF4-9FBF-4F0E-8967-39601E4BDED6}" type="presParOf" srcId="{DA0B3483-E173-4ABC-BC84-A8C54BB85C66}" destId="{2D786692-5CE2-476D-8389-9FF72A1AB8E6}" srcOrd="0" destOrd="0" presId="urn:microsoft.com/office/officeart/2005/8/layout/radial5"/>
    <dgm:cxn modelId="{DBE9C8AE-7B2D-48F1-AF9B-18C4A28EE0AF}" type="presParOf" srcId="{24BFEC78-3BCA-4BD6-B1DD-572D5ACF0451}" destId="{842E6051-0844-46F3-B4E0-61AF3089A227}" srcOrd="2" destOrd="0" presId="urn:microsoft.com/office/officeart/2005/8/layout/radial5"/>
    <dgm:cxn modelId="{CB10AF34-55A9-4022-9E72-5FC9F8017184}" type="presParOf" srcId="{24BFEC78-3BCA-4BD6-B1DD-572D5ACF0451}" destId="{E283F582-CD51-4B42-92F3-52F676BE939D}" srcOrd="3" destOrd="0" presId="urn:microsoft.com/office/officeart/2005/8/layout/radial5"/>
    <dgm:cxn modelId="{2AE68E31-EB2C-4B40-995A-248E7DFE157B}" type="presParOf" srcId="{E283F582-CD51-4B42-92F3-52F676BE939D}" destId="{2E53220A-72FB-4CB8-973C-B7BC51D333FF}" srcOrd="0" destOrd="0" presId="urn:microsoft.com/office/officeart/2005/8/layout/radial5"/>
    <dgm:cxn modelId="{8AD69EA5-1ACC-4877-A573-07F929691369}" type="presParOf" srcId="{24BFEC78-3BCA-4BD6-B1DD-572D5ACF0451}" destId="{5931A390-3804-49E5-9A7F-54F7482B512E}" srcOrd="4" destOrd="0" presId="urn:microsoft.com/office/officeart/2005/8/layout/radial5"/>
    <dgm:cxn modelId="{8AE2E6CA-EEEE-4B01-A549-4933847F3DDB}" type="presParOf" srcId="{24BFEC78-3BCA-4BD6-B1DD-572D5ACF0451}" destId="{3A95EFD5-3C01-450A-A781-4244076226F5}" srcOrd="5" destOrd="0" presId="urn:microsoft.com/office/officeart/2005/8/layout/radial5"/>
    <dgm:cxn modelId="{E6E4010C-6F41-4043-8001-D5DB569390B0}" type="presParOf" srcId="{3A95EFD5-3C01-450A-A781-4244076226F5}" destId="{E455E5CF-3D65-46F4-A3B2-61339DF180E0}" srcOrd="0" destOrd="0" presId="urn:microsoft.com/office/officeart/2005/8/layout/radial5"/>
    <dgm:cxn modelId="{2BE95985-68F1-4C5F-AFEE-887ADC211C28}" type="presParOf" srcId="{24BFEC78-3BCA-4BD6-B1DD-572D5ACF0451}" destId="{22E05A47-F638-4F1A-948C-94395C325448}" srcOrd="6" destOrd="0" presId="urn:microsoft.com/office/officeart/2005/8/layout/radial5"/>
    <dgm:cxn modelId="{4C40D1FE-20CF-4597-8828-FE3C4F58410A}" type="presParOf" srcId="{24BFEC78-3BCA-4BD6-B1DD-572D5ACF0451}" destId="{C00E07E7-BDCC-43E6-9612-F9F0143B4CA0}" srcOrd="7" destOrd="0" presId="urn:microsoft.com/office/officeart/2005/8/layout/radial5"/>
    <dgm:cxn modelId="{0602DCC4-E685-4067-BCB4-E4B8B6A1F7FE}" type="presParOf" srcId="{C00E07E7-BDCC-43E6-9612-F9F0143B4CA0}" destId="{5DE0C7D4-EFFF-4047-82F7-7DC2A9EC7B11}" srcOrd="0" destOrd="0" presId="urn:microsoft.com/office/officeart/2005/8/layout/radial5"/>
    <dgm:cxn modelId="{DC6A2D2E-CE9E-461C-AFDE-7F8F5CC89A60}" type="presParOf" srcId="{24BFEC78-3BCA-4BD6-B1DD-572D5ACF0451}" destId="{16F66BDC-7695-43C5-9824-DBF537BCB1B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8629C-D5A5-4F7E-B3BA-3AECB9058B0C}">
      <dsp:nvSpPr>
        <dsp:cNvPr id="0" name=""/>
        <dsp:cNvSpPr/>
      </dsp:nvSpPr>
      <dsp:spPr>
        <a:xfrm>
          <a:off x="0" y="570716"/>
          <a:ext cx="680070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DA77C-A405-4D93-9875-1F4A485A0B07}">
      <dsp:nvSpPr>
        <dsp:cNvPr id="0" name=""/>
        <dsp:cNvSpPr/>
      </dsp:nvSpPr>
      <dsp:spPr>
        <a:xfrm>
          <a:off x="340035" y="24596"/>
          <a:ext cx="6080673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35" tIns="0" rIns="17993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Contexte et objectifs</a:t>
          </a:r>
          <a:endParaRPr lang="fr-FR" sz="2800" kern="1200" dirty="0"/>
        </a:p>
      </dsp:txBody>
      <dsp:txXfrm>
        <a:off x="393354" y="77915"/>
        <a:ext cx="5974035" cy="985602"/>
      </dsp:txXfrm>
    </dsp:sp>
    <dsp:sp modelId="{92FF9623-0AE0-4EC0-8367-504B7ABABD8A}">
      <dsp:nvSpPr>
        <dsp:cNvPr id="0" name=""/>
        <dsp:cNvSpPr/>
      </dsp:nvSpPr>
      <dsp:spPr>
        <a:xfrm>
          <a:off x="0" y="2249036"/>
          <a:ext cx="680070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A061D-F361-477D-B49E-C12C6159108A}">
      <dsp:nvSpPr>
        <dsp:cNvPr id="0" name=""/>
        <dsp:cNvSpPr/>
      </dsp:nvSpPr>
      <dsp:spPr>
        <a:xfrm>
          <a:off x="340035" y="1702916"/>
          <a:ext cx="6149653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35" tIns="0" rIns="17993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Qu’est-ce que SUPERMUN?</a:t>
          </a:r>
          <a:endParaRPr lang="fr-FR" sz="2800" kern="1200" dirty="0"/>
        </a:p>
      </dsp:txBody>
      <dsp:txXfrm>
        <a:off x="393354" y="1756235"/>
        <a:ext cx="6043015" cy="985602"/>
      </dsp:txXfrm>
    </dsp:sp>
    <dsp:sp modelId="{D6907E7F-C7FF-4321-9673-4B0D9448C0F8}">
      <dsp:nvSpPr>
        <dsp:cNvPr id="0" name=""/>
        <dsp:cNvSpPr/>
      </dsp:nvSpPr>
      <dsp:spPr>
        <a:xfrm>
          <a:off x="0" y="3927356"/>
          <a:ext cx="680070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98DBC-4839-4923-ACA3-5109FBC23322}">
      <dsp:nvSpPr>
        <dsp:cNvPr id="0" name=""/>
        <dsp:cNvSpPr/>
      </dsp:nvSpPr>
      <dsp:spPr>
        <a:xfrm>
          <a:off x="340035" y="3381236"/>
          <a:ext cx="616050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35" tIns="0" rIns="17993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Quelles sont ses utilisations? </a:t>
          </a:r>
          <a:endParaRPr lang="fr-FR" sz="2800" kern="1200" dirty="0"/>
        </a:p>
      </dsp:txBody>
      <dsp:txXfrm>
        <a:off x="393354" y="3434555"/>
        <a:ext cx="6053869" cy="9856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22B8-266C-4169-865B-E40DED950BB7}">
      <dsp:nvSpPr>
        <dsp:cNvPr id="0" name=""/>
        <dsp:cNvSpPr/>
      </dsp:nvSpPr>
      <dsp:spPr>
        <a:xfrm>
          <a:off x="1708957" y="2232144"/>
          <a:ext cx="555342" cy="158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671" y="0"/>
              </a:lnTo>
              <a:lnTo>
                <a:pt x="277671" y="1587298"/>
              </a:lnTo>
              <a:lnTo>
                <a:pt x="555342" y="15872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1944587" y="2983752"/>
        <a:ext cx="84082" cy="84082"/>
      </dsp:txXfrm>
    </dsp:sp>
    <dsp:sp modelId="{2E6AC65A-4CB9-42D8-A569-B891AB887C0F}">
      <dsp:nvSpPr>
        <dsp:cNvPr id="0" name=""/>
        <dsp:cNvSpPr/>
      </dsp:nvSpPr>
      <dsp:spPr>
        <a:xfrm>
          <a:off x="1708957" y="2232144"/>
          <a:ext cx="555342" cy="529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671" y="0"/>
              </a:lnTo>
              <a:lnTo>
                <a:pt x="277671" y="529099"/>
              </a:lnTo>
              <a:lnTo>
                <a:pt x="555342" y="5290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967452" y="2477518"/>
        <a:ext cx="38352" cy="38352"/>
      </dsp:txXfrm>
    </dsp:sp>
    <dsp:sp modelId="{25E5096E-E955-46AE-9D8F-7C8559E71318}">
      <dsp:nvSpPr>
        <dsp:cNvPr id="0" name=""/>
        <dsp:cNvSpPr/>
      </dsp:nvSpPr>
      <dsp:spPr>
        <a:xfrm>
          <a:off x="1708957" y="1703045"/>
          <a:ext cx="555342" cy="529099"/>
        </a:xfrm>
        <a:custGeom>
          <a:avLst/>
          <a:gdLst/>
          <a:ahLst/>
          <a:cxnLst/>
          <a:rect l="0" t="0" r="0" b="0"/>
          <a:pathLst>
            <a:path>
              <a:moveTo>
                <a:pt x="0" y="529099"/>
              </a:moveTo>
              <a:lnTo>
                <a:pt x="277671" y="529099"/>
              </a:lnTo>
              <a:lnTo>
                <a:pt x="277671" y="0"/>
              </a:lnTo>
              <a:lnTo>
                <a:pt x="55534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967452" y="1948418"/>
        <a:ext cx="38352" cy="38352"/>
      </dsp:txXfrm>
    </dsp:sp>
    <dsp:sp modelId="{4C2203CF-55A4-4D5D-9F23-13C96DD9198D}">
      <dsp:nvSpPr>
        <dsp:cNvPr id="0" name=""/>
        <dsp:cNvSpPr/>
      </dsp:nvSpPr>
      <dsp:spPr>
        <a:xfrm>
          <a:off x="1708957" y="644846"/>
          <a:ext cx="555342" cy="1587298"/>
        </a:xfrm>
        <a:custGeom>
          <a:avLst/>
          <a:gdLst/>
          <a:ahLst/>
          <a:cxnLst/>
          <a:rect l="0" t="0" r="0" b="0"/>
          <a:pathLst>
            <a:path>
              <a:moveTo>
                <a:pt x="0" y="1587298"/>
              </a:moveTo>
              <a:lnTo>
                <a:pt x="277671" y="1587298"/>
              </a:lnTo>
              <a:lnTo>
                <a:pt x="277671" y="0"/>
              </a:lnTo>
              <a:lnTo>
                <a:pt x="555342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1944587" y="1396454"/>
        <a:ext cx="84082" cy="84082"/>
      </dsp:txXfrm>
    </dsp:sp>
    <dsp:sp modelId="{99C78494-7C16-4925-B5DE-A3A2FDFCF67E}">
      <dsp:nvSpPr>
        <dsp:cNvPr id="0" name=""/>
        <dsp:cNvSpPr/>
      </dsp:nvSpPr>
      <dsp:spPr>
        <a:xfrm rot="16200000">
          <a:off x="-942109" y="1808864"/>
          <a:ext cx="4455573" cy="84655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Utilisations</a:t>
          </a:r>
          <a:endParaRPr lang="fr-FR" sz="5500" kern="1200" dirty="0"/>
        </a:p>
      </dsp:txBody>
      <dsp:txXfrm>
        <a:off x="-942109" y="1808864"/>
        <a:ext cx="4455573" cy="846559"/>
      </dsp:txXfrm>
    </dsp:sp>
    <dsp:sp modelId="{662AC9EF-D096-4604-8453-61709A6FBA04}">
      <dsp:nvSpPr>
        <dsp:cNvPr id="0" name=""/>
        <dsp:cNvSpPr/>
      </dsp:nvSpPr>
      <dsp:spPr>
        <a:xfrm>
          <a:off x="2264300" y="221566"/>
          <a:ext cx="6290256" cy="846559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Approche </a:t>
          </a:r>
          <a:r>
            <a:rPr lang="fr-FR" sz="2200" b="1" kern="1200" dirty="0" smtClean="0"/>
            <a:t>Grille de performance</a:t>
          </a:r>
          <a:endParaRPr lang="fr-FR" sz="2200" b="1" kern="1200" dirty="0"/>
        </a:p>
      </dsp:txBody>
      <dsp:txXfrm>
        <a:off x="2264300" y="221566"/>
        <a:ext cx="6290256" cy="846559"/>
      </dsp:txXfrm>
    </dsp:sp>
    <dsp:sp modelId="{0A9996D9-4BC1-4E0D-828F-1C8E79958A38}">
      <dsp:nvSpPr>
        <dsp:cNvPr id="0" name=""/>
        <dsp:cNvSpPr/>
      </dsp:nvSpPr>
      <dsp:spPr>
        <a:xfrm>
          <a:off x="2264300" y="1279765"/>
          <a:ext cx="6293782" cy="846559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Approche </a:t>
          </a:r>
          <a:r>
            <a:rPr lang="fr-FR" sz="2200" b="1" kern="1200" dirty="0" smtClean="0"/>
            <a:t>Partenariat avec les OCB </a:t>
          </a:r>
          <a:r>
            <a:rPr lang="fr-FR" sz="2200" kern="1200" dirty="0" smtClean="0"/>
            <a:t>(Organisations Communautaires de Base)</a:t>
          </a:r>
          <a:endParaRPr lang="fr-FR" sz="2200" kern="1200" dirty="0"/>
        </a:p>
      </dsp:txBody>
      <dsp:txXfrm>
        <a:off x="2264300" y="1279765"/>
        <a:ext cx="6293782" cy="846559"/>
      </dsp:txXfrm>
    </dsp:sp>
    <dsp:sp modelId="{B365C34F-7EC8-4F52-82E7-90C5A0FF6E1D}">
      <dsp:nvSpPr>
        <dsp:cNvPr id="0" name=""/>
        <dsp:cNvSpPr/>
      </dsp:nvSpPr>
      <dsp:spPr>
        <a:xfrm>
          <a:off x="2264300" y="2337964"/>
          <a:ext cx="6268986" cy="846559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dirty="0" smtClean="0"/>
            <a:t>COPEGOL</a:t>
          </a:r>
          <a:r>
            <a:rPr lang="fr-FR" sz="2200" kern="1200" dirty="0" smtClean="0"/>
            <a:t> – Compétition pour l’Excellence dans la Gouvernance Locale</a:t>
          </a:r>
          <a:endParaRPr lang="fr-FR" sz="2200" kern="1200" dirty="0"/>
        </a:p>
      </dsp:txBody>
      <dsp:txXfrm>
        <a:off x="2264300" y="2337964"/>
        <a:ext cx="6268986" cy="846559"/>
      </dsp:txXfrm>
    </dsp:sp>
    <dsp:sp modelId="{5424FE5C-EA60-4FE0-A037-4AA2DB20815E}">
      <dsp:nvSpPr>
        <dsp:cNvPr id="0" name=""/>
        <dsp:cNvSpPr/>
      </dsp:nvSpPr>
      <dsp:spPr>
        <a:xfrm>
          <a:off x="2264300" y="3396163"/>
          <a:ext cx="6262044" cy="846559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Conception de nouveaux projets par la Banque mondiale (INFRA/HD, 3 Frontières, PIF, etc.)</a:t>
          </a:r>
          <a:endParaRPr lang="fr-FR" sz="2200" kern="1200" dirty="0"/>
        </a:p>
      </dsp:txBody>
      <dsp:txXfrm>
        <a:off x="2264300" y="3396163"/>
        <a:ext cx="6262044" cy="8465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5EAC1-9161-4F8B-9EDC-8F16EED5D826}">
      <dsp:nvSpPr>
        <dsp:cNvPr id="0" name=""/>
        <dsp:cNvSpPr/>
      </dsp:nvSpPr>
      <dsp:spPr>
        <a:xfrm>
          <a:off x="0" y="333739"/>
          <a:ext cx="964929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4D30-E8AB-4E94-8813-53A06362C7DE}">
      <dsp:nvSpPr>
        <dsp:cNvPr id="0" name=""/>
        <dsp:cNvSpPr/>
      </dsp:nvSpPr>
      <dsp:spPr>
        <a:xfrm>
          <a:off x="459557" y="139691"/>
          <a:ext cx="8506898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304" tIns="0" rIns="25530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chemeClr val="tx1"/>
              </a:solidFill>
            </a:rPr>
            <a:t>Un système de </a:t>
          </a:r>
          <a:r>
            <a:rPr lang="fr-FR" sz="2000" b="1" u="sng" kern="1200" dirty="0" smtClean="0">
              <a:solidFill>
                <a:schemeClr val="tx1"/>
              </a:solidFill>
            </a:rPr>
            <a:t>16 indicateurs</a:t>
          </a:r>
          <a:r>
            <a:rPr lang="fr-FR" sz="2000" b="0" u="none" kern="1200" dirty="0" smtClean="0">
              <a:solidFill>
                <a:schemeClr val="tx1"/>
              </a:solidFill>
            </a:rPr>
            <a:t> </a:t>
          </a:r>
          <a:r>
            <a:rPr lang="fr-FR" sz="2000" kern="1200" dirty="0" smtClean="0">
              <a:solidFill>
                <a:schemeClr val="tx1"/>
              </a:solidFill>
            </a:rPr>
            <a:t>de suivi de la capacité institutionnelle et de la fourniture de services </a:t>
          </a:r>
          <a:r>
            <a:rPr lang="fr-FR" sz="2000" kern="1200" dirty="0" smtClean="0">
              <a:solidFill>
                <a:schemeClr val="tx1"/>
              </a:solidFill>
            </a:rPr>
            <a:t>publics de base</a:t>
          </a:r>
          <a:endParaRPr lang="fr-FR" sz="2000" kern="1200" dirty="0">
            <a:solidFill>
              <a:schemeClr val="tx1"/>
            </a:solidFill>
          </a:endParaRPr>
        </a:p>
      </dsp:txBody>
      <dsp:txXfrm>
        <a:off x="486937" y="167071"/>
        <a:ext cx="8452138" cy="506120"/>
      </dsp:txXfrm>
    </dsp:sp>
    <dsp:sp modelId="{C92F8352-E5F9-4452-9CED-3CF08F953EF0}">
      <dsp:nvSpPr>
        <dsp:cNvPr id="0" name=""/>
        <dsp:cNvSpPr/>
      </dsp:nvSpPr>
      <dsp:spPr>
        <a:xfrm>
          <a:off x="0" y="1195579"/>
          <a:ext cx="964929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FBE07-9C22-43F9-95C2-37032FFF85B9}">
      <dsp:nvSpPr>
        <dsp:cNvPr id="0" name=""/>
        <dsp:cNvSpPr/>
      </dsp:nvSpPr>
      <dsp:spPr>
        <a:xfrm>
          <a:off x="482464" y="990101"/>
          <a:ext cx="8500211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304" tIns="0" rIns="25530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u="sng" kern="1200" dirty="0" smtClean="0">
              <a:solidFill>
                <a:schemeClr val="tx1"/>
              </a:solidFill>
            </a:rPr>
            <a:t>Un partenariat et une synergie</a:t>
          </a:r>
          <a:r>
            <a:rPr lang="fr-FR" sz="2000" kern="1200" dirty="0" smtClean="0">
              <a:solidFill>
                <a:schemeClr val="tx1"/>
              </a:solidFill>
            </a:rPr>
            <a:t> entre plusieurs institutions (publiques, parapubliques, privées, internationales)</a:t>
          </a:r>
          <a:endParaRPr lang="fr-FR" sz="2000" kern="1200" dirty="0">
            <a:solidFill>
              <a:schemeClr val="tx1"/>
            </a:solidFill>
          </a:endParaRPr>
        </a:p>
      </dsp:txBody>
      <dsp:txXfrm>
        <a:off x="509844" y="1017481"/>
        <a:ext cx="8445451" cy="506120"/>
      </dsp:txXfrm>
    </dsp:sp>
    <dsp:sp modelId="{090EE228-80CD-47A0-8B6B-595D926AD801}">
      <dsp:nvSpPr>
        <dsp:cNvPr id="0" name=""/>
        <dsp:cNvSpPr/>
      </dsp:nvSpPr>
      <dsp:spPr>
        <a:xfrm>
          <a:off x="0" y="2057419"/>
          <a:ext cx="964929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EB32B-4526-4923-9B29-C7DE5F1B0B9F}">
      <dsp:nvSpPr>
        <dsp:cNvPr id="0" name=""/>
        <dsp:cNvSpPr/>
      </dsp:nvSpPr>
      <dsp:spPr>
        <a:xfrm>
          <a:off x="482464" y="1851941"/>
          <a:ext cx="8459481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304" tIns="0" rIns="25530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chemeClr val="tx1"/>
              </a:solidFill>
            </a:rPr>
            <a:t>Un mode de gestion qui garantit </a:t>
          </a:r>
          <a:r>
            <a:rPr lang="fr-FR" sz="2000" b="1" u="sng" kern="1200" dirty="0" smtClean="0">
              <a:solidFill>
                <a:schemeClr val="tx1"/>
              </a:solidFill>
            </a:rPr>
            <a:t>la qualité, la transparence et le caractère scientifique des données</a:t>
          </a:r>
          <a:endParaRPr lang="fr-FR" sz="2000" b="1" u="sng" kern="1200" dirty="0">
            <a:solidFill>
              <a:schemeClr val="tx1"/>
            </a:solidFill>
          </a:endParaRPr>
        </a:p>
      </dsp:txBody>
      <dsp:txXfrm>
        <a:off x="509844" y="1879321"/>
        <a:ext cx="8404721" cy="506120"/>
      </dsp:txXfrm>
    </dsp:sp>
    <dsp:sp modelId="{7518D297-D727-4FB7-96B6-81543391A109}">
      <dsp:nvSpPr>
        <dsp:cNvPr id="0" name=""/>
        <dsp:cNvSpPr/>
      </dsp:nvSpPr>
      <dsp:spPr>
        <a:xfrm>
          <a:off x="0" y="2919259"/>
          <a:ext cx="964929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19C3A-0938-44B3-9CBF-236F38D13DBE}">
      <dsp:nvSpPr>
        <dsp:cNvPr id="0" name=""/>
        <dsp:cNvSpPr/>
      </dsp:nvSpPr>
      <dsp:spPr>
        <a:xfrm>
          <a:off x="482464" y="2698788"/>
          <a:ext cx="8492646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304" tIns="0" rIns="25530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u="sng" kern="1200" dirty="0" smtClean="0">
              <a:solidFill>
                <a:schemeClr val="tx1"/>
              </a:solidFill>
            </a:rPr>
            <a:t>Ouvert à</a:t>
          </a:r>
          <a:r>
            <a:rPr lang="fr-FR" sz="2000" b="0" u="none" kern="1200" dirty="0" smtClean="0">
              <a:solidFill>
                <a:schemeClr val="tx1"/>
              </a:solidFill>
            </a:rPr>
            <a:t> </a:t>
          </a:r>
          <a:r>
            <a:rPr lang="fr-FR" sz="2000" kern="1200" dirty="0" smtClean="0">
              <a:solidFill>
                <a:schemeClr val="tx1"/>
              </a:solidFill>
            </a:rPr>
            <a:t>l’introduction </a:t>
          </a:r>
          <a:r>
            <a:rPr lang="fr-FR" sz="2000" b="1" u="sng" kern="1200" dirty="0" smtClean="0">
              <a:solidFill>
                <a:schemeClr val="tx1"/>
              </a:solidFill>
            </a:rPr>
            <a:t>de nouveaux indicateurs </a:t>
          </a:r>
          <a:endParaRPr lang="fr-FR" sz="2000" b="1" u="sng" kern="1200" dirty="0">
            <a:solidFill>
              <a:schemeClr val="tx1"/>
            </a:solidFill>
          </a:endParaRPr>
        </a:p>
      </dsp:txBody>
      <dsp:txXfrm>
        <a:off x="509844" y="2726168"/>
        <a:ext cx="8437886" cy="506120"/>
      </dsp:txXfrm>
    </dsp:sp>
    <dsp:sp modelId="{09F28C42-349E-4120-86C0-7BC43596852D}">
      <dsp:nvSpPr>
        <dsp:cNvPr id="0" name=""/>
        <dsp:cNvSpPr/>
      </dsp:nvSpPr>
      <dsp:spPr>
        <a:xfrm>
          <a:off x="0" y="3781099"/>
          <a:ext cx="964929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6560D-437B-4BD3-A2CD-E0BDA44ED312}">
      <dsp:nvSpPr>
        <dsp:cNvPr id="0" name=""/>
        <dsp:cNvSpPr/>
      </dsp:nvSpPr>
      <dsp:spPr>
        <a:xfrm>
          <a:off x="475363" y="3581555"/>
          <a:ext cx="8506898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304" tIns="0" rIns="25530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u="sng" kern="1200" dirty="0" smtClean="0">
              <a:solidFill>
                <a:schemeClr val="tx1"/>
              </a:solidFill>
            </a:rPr>
            <a:t>Des données ouvertes et accessibles à tous</a:t>
          </a:r>
          <a:r>
            <a:rPr lang="fr-FR" sz="2000" kern="1200" dirty="0" smtClean="0">
              <a:solidFill>
                <a:schemeClr val="tx1"/>
              </a:solidFill>
            </a:rPr>
            <a:t>, et une potentialité d’utilisations</a:t>
          </a:r>
          <a:endParaRPr lang="fr-FR" sz="2000" kern="1200" dirty="0">
            <a:solidFill>
              <a:schemeClr val="tx1"/>
            </a:solidFill>
          </a:endParaRPr>
        </a:p>
      </dsp:txBody>
      <dsp:txXfrm>
        <a:off x="502743" y="3608935"/>
        <a:ext cx="845213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04FF6-83BA-4831-8967-0779AE81767F}">
      <dsp:nvSpPr>
        <dsp:cNvPr id="0" name=""/>
        <dsp:cNvSpPr/>
      </dsp:nvSpPr>
      <dsp:spPr>
        <a:xfrm>
          <a:off x="4714" y="9571"/>
          <a:ext cx="2143524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2013</a:t>
          </a:r>
          <a:endParaRPr lang="fr-FR" sz="2400" kern="1200" dirty="0"/>
        </a:p>
      </dsp:txBody>
      <dsp:txXfrm>
        <a:off x="4714" y="9571"/>
        <a:ext cx="2143524" cy="633600"/>
      </dsp:txXfrm>
    </dsp:sp>
    <dsp:sp modelId="{C95E30BB-3C8F-4577-924E-2B4F011580D0}">
      <dsp:nvSpPr>
        <dsp:cNvPr id="0" name=""/>
        <dsp:cNvSpPr/>
      </dsp:nvSpPr>
      <dsp:spPr>
        <a:xfrm>
          <a:off x="263864" y="643171"/>
          <a:ext cx="2143524" cy="2361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Mise en place </a:t>
          </a:r>
          <a:endParaRPr lang="fr-FR" sz="1600" b="1" kern="1200" dirty="0">
            <a:solidFill>
              <a:schemeClr val="accent1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  <a:latin typeface="Arial"/>
            </a:rPr>
            <a:t>Conception des indicateurs de performances municipales (BM, PACT, Municipalités, Ministères, etc.)</a:t>
          </a:r>
          <a:endParaRPr lang="fr-FR" sz="1600" kern="1200" dirty="0"/>
        </a:p>
      </dsp:txBody>
      <dsp:txXfrm>
        <a:off x="326646" y="705953"/>
        <a:ext cx="2017960" cy="2235586"/>
      </dsp:txXfrm>
    </dsp:sp>
    <dsp:sp modelId="{483473E3-3563-4DB7-985C-4204E6644998}">
      <dsp:nvSpPr>
        <dsp:cNvPr id="0" name=""/>
        <dsp:cNvSpPr/>
      </dsp:nvSpPr>
      <dsp:spPr>
        <a:xfrm>
          <a:off x="2473189" y="59534"/>
          <a:ext cx="688895" cy="53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2473189" y="166269"/>
        <a:ext cx="528793" cy="320205"/>
      </dsp:txXfrm>
    </dsp:sp>
    <dsp:sp modelId="{9CE1E1A1-535B-4CA8-BD64-8ED32EE783C2}">
      <dsp:nvSpPr>
        <dsp:cNvPr id="0" name=""/>
        <dsp:cNvSpPr/>
      </dsp:nvSpPr>
      <dsp:spPr>
        <a:xfrm>
          <a:off x="3448041" y="9571"/>
          <a:ext cx="2143524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2014-2017</a:t>
          </a:r>
          <a:endParaRPr lang="fr-FR" sz="2400" kern="1200" dirty="0"/>
        </a:p>
      </dsp:txBody>
      <dsp:txXfrm>
        <a:off x="3448041" y="9571"/>
        <a:ext cx="2143524" cy="633600"/>
      </dsp:txXfrm>
    </dsp:sp>
    <dsp:sp modelId="{271EA0B4-72B4-40A7-B0B7-74E22EC91D8F}">
      <dsp:nvSpPr>
        <dsp:cNvPr id="0" name=""/>
        <dsp:cNvSpPr/>
      </dsp:nvSpPr>
      <dsp:spPr>
        <a:xfrm>
          <a:off x="3887076" y="643171"/>
          <a:ext cx="2143524" cy="2361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Couverture partielle du pays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  <a:latin typeface="Arial"/>
            </a:rPr>
            <a:t>Collecte de données sur les 140 communes de 6 des 13 régions du pays </a:t>
          </a:r>
          <a:endParaRPr lang="fr-FR" sz="1600" kern="1200" dirty="0">
            <a:solidFill>
              <a:schemeClr val="tx1"/>
            </a:solidFill>
            <a:latin typeface="Arial"/>
          </a:endParaRPr>
        </a:p>
      </dsp:txBody>
      <dsp:txXfrm>
        <a:off x="3949858" y="705953"/>
        <a:ext cx="2017960" cy="2235586"/>
      </dsp:txXfrm>
    </dsp:sp>
    <dsp:sp modelId="{1E126708-E093-4C06-BBBF-AFB045ACE55B}">
      <dsp:nvSpPr>
        <dsp:cNvPr id="0" name=""/>
        <dsp:cNvSpPr/>
      </dsp:nvSpPr>
      <dsp:spPr>
        <a:xfrm>
          <a:off x="5916516" y="59534"/>
          <a:ext cx="688895" cy="53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5916516" y="166269"/>
        <a:ext cx="528793" cy="320205"/>
      </dsp:txXfrm>
    </dsp:sp>
    <dsp:sp modelId="{F1D4B0BB-BDDB-4797-9760-7C90C2B71630}">
      <dsp:nvSpPr>
        <dsp:cNvPr id="0" name=""/>
        <dsp:cNvSpPr/>
      </dsp:nvSpPr>
      <dsp:spPr>
        <a:xfrm>
          <a:off x="6891368" y="9571"/>
          <a:ext cx="2143524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2018-2021</a:t>
          </a:r>
          <a:endParaRPr lang="fr-FR" sz="2400" kern="1200" dirty="0"/>
        </a:p>
      </dsp:txBody>
      <dsp:txXfrm>
        <a:off x="6891368" y="9571"/>
        <a:ext cx="2143524" cy="633600"/>
      </dsp:txXfrm>
    </dsp:sp>
    <dsp:sp modelId="{2241F5EA-AAEE-4044-8972-1F3174005EEA}">
      <dsp:nvSpPr>
        <dsp:cNvPr id="0" name=""/>
        <dsp:cNvSpPr/>
      </dsp:nvSpPr>
      <dsp:spPr>
        <a:xfrm>
          <a:off x="7330403" y="643171"/>
          <a:ext cx="2143524" cy="2361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Couverture totale du pays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  <a:latin typeface="Arial"/>
            </a:rPr>
            <a:t>Collecte de données à l’échelle nationale à partir de 2018, exceptées Ouaga et Bobo</a:t>
          </a:r>
          <a:endParaRPr lang="fr-FR" sz="1600" kern="1200" dirty="0">
            <a:solidFill>
              <a:schemeClr val="tx1"/>
            </a:solidFill>
            <a:latin typeface="Arial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>
            <a:solidFill>
              <a:schemeClr val="tx1"/>
            </a:solidFill>
            <a:latin typeface="Arial"/>
          </a:endParaRPr>
        </a:p>
      </dsp:txBody>
      <dsp:txXfrm>
        <a:off x="7393185" y="705953"/>
        <a:ext cx="2017960" cy="2235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F54B1-3942-47F3-9E93-FF1DF8223CA7}">
      <dsp:nvSpPr>
        <dsp:cNvPr id="0" name=""/>
        <dsp:cNvSpPr/>
      </dsp:nvSpPr>
      <dsp:spPr>
        <a:xfrm>
          <a:off x="1296" y="0"/>
          <a:ext cx="5648241" cy="535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/>
            <a:t>Données disponibles sur </a:t>
          </a:r>
          <a:r>
            <a:rPr lang="fr-FR" sz="2300" kern="1200" dirty="0" smtClean="0"/>
            <a:t>8 </a:t>
          </a:r>
          <a:r>
            <a:rPr lang="fr-FR" sz="2300" kern="1200" dirty="0"/>
            <a:t>ans</a:t>
          </a:r>
        </a:p>
      </dsp:txBody>
      <dsp:txXfrm>
        <a:off x="16978" y="15682"/>
        <a:ext cx="5616877" cy="504052"/>
      </dsp:txXfrm>
    </dsp:sp>
    <dsp:sp modelId="{75473FBB-C20D-4130-A69C-79B27846EB1D}">
      <dsp:nvSpPr>
        <dsp:cNvPr id="0" name=""/>
        <dsp:cNvSpPr/>
      </dsp:nvSpPr>
      <dsp:spPr>
        <a:xfrm>
          <a:off x="6161" y="654333"/>
          <a:ext cx="3682403" cy="550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2013-2018</a:t>
          </a:r>
          <a:endParaRPr lang="fr-FR" sz="2300" kern="1200" dirty="0"/>
        </a:p>
      </dsp:txBody>
      <dsp:txXfrm>
        <a:off x="22290" y="670462"/>
        <a:ext cx="3650145" cy="518442"/>
      </dsp:txXfrm>
    </dsp:sp>
    <dsp:sp modelId="{F82A3C0D-9422-499E-BC6F-505DC98D9AE2}">
      <dsp:nvSpPr>
        <dsp:cNvPr id="0" name=""/>
        <dsp:cNvSpPr/>
      </dsp:nvSpPr>
      <dsp:spPr>
        <a:xfrm>
          <a:off x="6161" y="1323364"/>
          <a:ext cx="1803331" cy="79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2013-2016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140 communes de 6 régions</a:t>
          </a:r>
        </a:p>
      </dsp:txBody>
      <dsp:txXfrm>
        <a:off x="29476" y="1346679"/>
        <a:ext cx="1756701" cy="749386"/>
      </dsp:txXfrm>
    </dsp:sp>
    <dsp:sp modelId="{E3EEE70B-CEC6-4B8A-972F-A7BFDAB90405}">
      <dsp:nvSpPr>
        <dsp:cNvPr id="0" name=""/>
        <dsp:cNvSpPr/>
      </dsp:nvSpPr>
      <dsp:spPr>
        <a:xfrm>
          <a:off x="1885233" y="1323364"/>
          <a:ext cx="1803331" cy="79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2017-2018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349 communes </a:t>
          </a:r>
          <a:r>
            <a:rPr lang="fr-FR" sz="1400" kern="1200" dirty="0" smtClean="0"/>
            <a:t>des </a:t>
          </a:r>
          <a:r>
            <a:rPr lang="fr-FR" sz="1400" kern="1200" dirty="0"/>
            <a:t>13 </a:t>
          </a:r>
          <a:r>
            <a:rPr lang="fr-FR" sz="1400" kern="1200" dirty="0" smtClean="0"/>
            <a:t>régions </a:t>
          </a:r>
        </a:p>
      </dsp:txBody>
      <dsp:txXfrm>
        <a:off x="1908548" y="1346679"/>
        <a:ext cx="1756701" cy="749386"/>
      </dsp:txXfrm>
    </dsp:sp>
    <dsp:sp modelId="{F864680F-A527-437C-9924-8390AE27D411}">
      <dsp:nvSpPr>
        <dsp:cNvPr id="0" name=""/>
        <dsp:cNvSpPr/>
      </dsp:nvSpPr>
      <dsp:spPr>
        <a:xfrm>
          <a:off x="3840044" y="654333"/>
          <a:ext cx="1803331" cy="558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2019-2020</a:t>
          </a:r>
          <a:endParaRPr lang="fr-FR" sz="2300" kern="1200" dirty="0"/>
        </a:p>
      </dsp:txBody>
      <dsp:txXfrm>
        <a:off x="3856416" y="670705"/>
        <a:ext cx="1770587" cy="526242"/>
      </dsp:txXfrm>
    </dsp:sp>
    <dsp:sp modelId="{D6EEB010-2093-4EC0-A6D6-B4721A719FB1}">
      <dsp:nvSpPr>
        <dsp:cNvPr id="0" name=""/>
        <dsp:cNvSpPr/>
      </dsp:nvSpPr>
      <dsp:spPr>
        <a:xfrm>
          <a:off x="3840044" y="1331651"/>
          <a:ext cx="1803331" cy="79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Données </a:t>
          </a:r>
          <a:r>
            <a:rPr lang="fr-FR" sz="1400" u="sng" kern="1200" dirty="0" smtClean="0"/>
            <a:t>complètes</a:t>
          </a:r>
          <a:r>
            <a:rPr lang="fr-FR" sz="1400" kern="1200" dirty="0" smtClean="0"/>
            <a:t> disponibles pour 319 </a:t>
          </a:r>
          <a:r>
            <a:rPr lang="fr-FR" sz="1400" kern="1200" dirty="0"/>
            <a:t>communes</a:t>
          </a:r>
        </a:p>
      </dsp:txBody>
      <dsp:txXfrm>
        <a:off x="3863359" y="1354966"/>
        <a:ext cx="1756701" cy="749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E8513-EAE5-41A3-91B8-731688A51FBB}">
      <dsp:nvSpPr>
        <dsp:cNvPr id="0" name=""/>
        <dsp:cNvSpPr/>
      </dsp:nvSpPr>
      <dsp:spPr>
        <a:xfrm>
          <a:off x="1307" y="0"/>
          <a:ext cx="3060013" cy="3910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Phase pilote</a:t>
          </a:r>
          <a:endParaRPr lang="fr-FR" sz="23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6852" y="0"/>
        <a:ext cx="2668923" cy="391090"/>
      </dsp:txXfrm>
    </dsp:sp>
    <dsp:sp modelId="{66165A24-F2CD-442B-9A11-36D4577AEAD8}">
      <dsp:nvSpPr>
        <dsp:cNvPr id="0" name=""/>
        <dsp:cNvSpPr/>
      </dsp:nvSpPr>
      <dsp:spPr>
        <a:xfrm>
          <a:off x="2778920" y="0"/>
          <a:ext cx="2824011" cy="3910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Mise à l’échelle</a:t>
          </a:r>
          <a:endParaRPr lang="fr-FR" sz="23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74465" y="0"/>
        <a:ext cx="2432921" cy="391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B0AF-8E94-44C1-8533-A4752364F13D}">
      <dsp:nvSpPr>
        <dsp:cNvPr id="0" name=""/>
        <dsp:cNvSpPr/>
      </dsp:nvSpPr>
      <dsp:spPr>
        <a:xfrm>
          <a:off x="0" y="0"/>
          <a:ext cx="9306761" cy="102039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5199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Transferts de compétences au </a:t>
          </a:r>
          <a:r>
            <a:rPr lang="fr-FR" sz="2600" kern="1200" dirty="0" smtClean="0"/>
            <a:t>Gouvernement (MATD)</a:t>
          </a:r>
          <a:endParaRPr lang="fr-FR" sz="2600" kern="1200" dirty="0"/>
        </a:p>
      </dsp:txBody>
      <dsp:txXfrm>
        <a:off x="0" y="255098"/>
        <a:ext cx="9051664" cy="510195"/>
      </dsp:txXfrm>
    </dsp:sp>
    <dsp:sp modelId="{D75CE335-9C38-447A-966D-3A1FA5DC2A0C}">
      <dsp:nvSpPr>
        <dsp:cNvPr id="0" name=""/>
        <dsp:cNvSpPr/>
      </dsp:nvSpPr>
      <dsp:spPr>
        <a:xfrm>
          <a:off x="4299723" y="470609"/>
          <a:ext cx="5007037" cy="136881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5199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0" kern="1200" dirty="0"/>
            <a:t>Prise en charge par le Gouvernement</a:t>
          </a:r>
        </a:p>
      </dsp:txBody>
      <dsp:txXfrm>
        <a:off x="4299723" y="812813"/>
        <a:ext cx="4664833" cy="684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52486-E4A3-4E12-A15F-A85AFB32E84B}">
      <dsp:nvSpPr>
        <dsp:cNvPr id="0" name=""/>
        <dsp:cNvSpPr/>
      </dsp:nvSpPr>
      <dsp:spPr>
        <a:xfrm>
          <a:off x="0" y="0"/>
          <a:ext cx="6844240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Actions/mesures</a:t>
          </a:r>
        </a:p>
      </dsp:txBody>
      <dsp:txXfrm>
        <a:off x="0" y="0"/>
        <a:ext cx="6844240" cy="460800"/>
      </dsp:txXfrm>
    </dsp:sp>
    <dsp:sp modelId="{5E633965-ABDB-41D2-A205-CBC0681A8A26}">
      <dsp:nvSpPr>
        <dsp:cNvPr id="0" name=""/>
        <dsp:cNvSpPr/>
      </dsp:nvSpPr>
      <dsp:spPr>
        <a:xfrm>
          <a:off x="0" y="399859"/>
          <a:ext cx="6844240" cy="918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u="sng" kern="1200" dirty="0"/>
            <a:t>Ressources financières</a:t>
          </a:r>
          <a:r>
            <a:rPr lang="fr-FR" sz="1600" kern="1200" dirty="0"/>
            <a:t>: Budget de l’</a:t>
          </a:r>
          <a:r>
            <a:rPr lang="fr-FR" sz="1600" kern="1200" dirty="0" err="1"/>
            <a:t>Etat</a:t>
          </a:r>
          <a:r>
            <a:rPr lang="fr-FR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u="sng" kern="1200" dirty="0" err="1"/>
            <a:t>Equipe</a:t>
          </a:r>
          <a:r>
            <a:rPr lang="fr-FR" sz="1600" b="1" u="sng" kern="1200" dirty="0"/>
            <a:t> dédiée</a:t>
          </a:r>
          <a:r>
            <a:rPr lang="fr-FR" sz="1600" kern="1200" dirty="0"/>
            <a:t>: </a:t>
          </a:r>
          <a:r>
            <a:rPr lang="fr-FR" sz="1600" kern="1200" dirty="0" smtClean="0"/>
            <a:t>Département/</a:t>
          </a:r>
          <a:r>
            <a:rPr lang="fr-FR" sz="1600" kern="1200" dirty="0" err="1" smtClean="0"/>
            <a:t>Equipe</a:t>
          </a:r>
          <a:r>
            <a:rPr lang="fr-FR" sz="1600" kern="1200" dirty="0" smtClean="0"/>
            <a:t> au sein </a:t>
          </a:r>
          <a:r>
            <a:rPr lang="fr-FR" sz="1600" kern="1200" dirty="0"/>
            <a:t>du ministère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u="sng" kern="1200" dirty="0"/>
            <a:t>Compétences</a:t>
          </a:r>
          <a:r>
            <a:rPr lang="fr-FR" sz="1600" kern="1200" dirty="0"/>
            <a:t>: Renforcement des capacités de l’équipe (formations, ateliers) </a:t>
          </a:r>
        </a:p>
      </dsp:txBody>
      <dsp:txXfrm>
        <a:off x="0" y="399859"/>
        <a:ext cx="6844240" cy="918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D421-15A9-4559-A588-9B1ECFECFEF7}">
      <dsp:nvSpPr>
        <dsp:cNvPr id="0" name=""/>
        <dsp:cNvSpPr/>
      </dsp:nvSpPr>
      <dsp:spPr>
        <a:xfrm>
          <a:off x="0" y="80768"/>
          <a:ext cx="81457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Le Comité d‘Orientation – CODO </a:t>
          </a:r>
          <a:endParaRPr lang="fr-FR" sz="2400" b="1" kern="1200" dirty="0"/>
        </a:p>
      </dsp:txBody>
      <dsp:txXfrm>
        <a:off x="28100" y="108868"/>
        <a:ext cx="8089550" cy="519439"/>
      </dsp:txXfrm>
    </dsp:sp>
    <dsp:sp modelId="{79720954-B934-4B5A-9C6F-4322EEA5DCA6}">
      <dsp:nvSpPr>
        <dsp:cNvPr id="0" name=""/>
        <dsp:cNvSpPr/>
      </dsp:nvSpPr>
      <dsp:spPr>
        <a:xfrm>
          <a:off x="0" y="656408"/>
          <a:ext cx="814575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628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Chargé de la gestion des opérations et de la promotion de SUPERMUN</a:t>
          </a:r>
          <a:endParaRPr lang="fr-FR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b="1" i="0" u="sng" kern="1200" dirty="0" smtClean="0">
              <a:latin typeface="Arial" panose="020B0604020202020204" pitchFamily="34" charset="0"/>
              <a:cs typeface="Arial" panose="020B0604020202020204" pitchFamily="34" charset="0"/>
            </a:rPr>
            <a:t>Objectif</a:t>
          </a:r>
          <a:r>
            <a:rPr lang="fr-FR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: Travailler à la pérennisation du suivi des performances municipales au Burkina Faso</a:t>
          </a:r>
          <a:endParaRPr lang="fr-FR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56408"/>
        <a:ext cx="8145750" cy="1117800"/>
      </dsp:txXfrm>
    </dsp:sp>
    <dsp:sp modelId="{1B1EC3D2-49C7-4FB9-8819-17FAD291D6D7}">
      <dsp:nvSpPr>
        <dsp:cNvPr id="0" name=""/>
        <dsp:cNvSpPr/>
      </dsp:nvSpPr>
      <dsp:spPr>
        <a:xfrm>
          <a:off x="0" y="1774208"/>
          <a:ext cx="81457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Le Comité Scientifique – COSCI </a:t>
          </a:r>
          <a:endParaRPr lang="fr-FR" sz="2400" b="1" kern="1200" dirty="0"/>
        </a:p>
      </dsp:txBody>
      <dsp:txXfrm>
        <a:off x="28100" y="1802308"/>
        <a:ext cx="8089550" cy="519439"/>
      </dsp:txXfrm>
    </dsp:sp>
    <dsp:sp modelId="{178F1B58-ED68-420C-8733-522C097E1342}">
      <dsp:nvSpPr>
        <dsp:cNvPr id="0" name=""/>
        <dsp:cNvSpPr/>
      </dsp:nvSpPr>
      <dsp:spPr>
        <a:xfrm>
          <a:off x="0" y="2349848"/>
          <a:ext cx="814575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628" tIns="30480" rIns="170688" bIns="3048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Donne des conseils scientifiques sur le développement des indicateurs et la collecte des données </a:t>
          </a:r>
          <a:endParaRPr lang="fr-FR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b="1" u="sng" kern="1200" dirty="0" smtClean="0">
              <a:latin typeface="Arial" panose="020B0604020202020204" pitchFamily="34" charset="0"/>
              <a:cs typeface="Arial" panose="020B0604020202020204" pitchFamily="34" charset="0"/>
            </a:rPr>
            <a:t>Objectif</a:t>
          </a:r>
          <a:r>
            <a:rPr lang="fr-FR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: Promouvoir l'utilisation des données SUPERMUN pour la recherche sur le développement local et de veiller à la validité scientifique de ces données</a:t>
          </a:r>
          <a:endParaRPr lang="fr-FR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49848"/>
        <a:ext cx="8145750" cy="1366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8D388-1B0B-4683-A850-683046734343}">
      <dsp:nvSpPr>
        <dsp:cNvPr id="0" name=""/>
        <dsp:cNvSpPr/>
      </dsp:nvSpPr>
      <dsp:spPr>
        <a:xfrm>
          <a:off x="0" y="281541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3CEBC-1FA5-421D-9BB7-D66018B847FF}">
      <dsp:nvSpPr>
        <dsp:cNvPr id="0" name=""/>
        <dsp:cNvSpPr/>
      </dsp:nvSpPr>
      <dsp:spPr>
        <a:xfrm>
          <a:off x="420804" y="135085"/>
          <a:ext cx="751984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Pertinent par rapport au mandat des administrations municipales</a:t>
          </a:r>
          <a:endParaRPr lang="fr-FR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156701"/>
        <a:ext cx="7476609" cy="399568"/>
      </dsp:txXfrm>
    </dsp:sp>
    <dsp:sp modelId="{C2FE265B-6AF1-4C57-8D84-D87B5A9A36C2}">
      <dsp:nvSpPr>
        <dsp:cNvPr id="0" name=""/>
        <dsp:cNvSpPr/>
      </dsp:nvSpPr>
      <dsp:spPr>
        <a:xfrm>
          <a:off x="0" y="961941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91B23-9077-4204-8359-BBF42D9EE586}">
      <dsp:nvSpPr>
        <dsp:cNvPr id="0" name=""/>
        <dsp:cNvSpPr/>
      </dsp:nvSpPr>
      <dsp:spPr>
        <a:xfrm>
          <a:off x="420804" y="815485"/>
          <a:ext cx="7538458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2. Significatif pour la qualité de vie des citoyens</a:t>
          </a: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837101"/>
        <a:ext cx="7495226" cy="399568"/>
      </dsp:txXfrm>
    </dsp:sp>
    <dsp:sp modelId="{177D9AED-485D-4DB4-BAA0-2A959B2091A5}">
      <dsp:nvSpPr>
        <dsp:cNvPr id="0" name=""/>
        <dsp:cNvSpPr/>
      </dsp:nvSpPr>
      <dsp:spPr>
        <a:xfrm>
          <a:off x="0" y="1642342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9C886-3A07-4D89-9916-5C96C893A135}">
      <dsp:nvSpPr>
        <dsp:cNvPr id="0" name=""/>
        <dsp:cNvSpPr/>
      </dsp:nvSpPr>
      <dsp:spPr>
        <a:xfrm>
          <a:off x="420804" y="1510874"/>
          <a:ext cx="753851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3. Mesurable en termes quantitatif, et objectif</a:t>
          </a: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1532490"/>
        <a:ext cx="7495285" cy="399568"/>
      </dsp:txXfrm>
    </dsp:sp>
    <dsp:sp modelId="{828D6A4B-1CE9-4EE2-8CF3-60FB74887654}">
      <dsp:nvSpPr>
        <dsp:cNvPr id="0" name=""/>
        <dsp:cNvSpPr/>
      </dsp:nvSpPr>
      <dsp:spPr>
        <a:xfrm>
          <a:off x="0" y="2322742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F4B43-FA13-426A-B5AE-CD089A27F828}">
      <dsp:nvSpPr>
        <dsp:cNvPr id="0" name=""/>
        <dsp:cNvSpPr/>
      </dsp:nvSpPr>
      <dsp:spPr>
        <a:xfrm>
          <a:off x="420804" y="2176285"/>
          <a:ext cx="755236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4. Disponible à coût faible</a:t>
          </a: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2197901"/>
        <a:ext cx="7509129" cy="399568"/>
      </dsp:txXfrm>
    </dsp:sp>
    <dsp:sp modelId="{9F5275B8-0078-45A1-A16E-7F74A3BE4C29}">
      <dsp:nvSpPr>
        <dsp:cNvPr id="0" name=""/>
        <dsp:cNvSpPr/>
      </dsp:nvSpPr>
      <dsp:spPr>
        <a:xfrm>
          <a:off x="0" y="3003142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D177D-B30A-43F4-85EF-BD4141061348}">
      <dsp:nvSpPr>
        <dsp:cNvPr id="0" name=""/>
        <dsp:cNvSpPr/>
      </dsp:nvSpPr>
      <dsp:spPr>
        <a:xfrm>
          <a:off x="420804" y="2856685"/>
          <a:ext cx="753834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5. Comparable à travers les municipalités et dans le temps</a:t>
          </a: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2878301"/>
        <a:ext cx="7495108" cy="399568"/>
      </dsp:txXfrm>
    </dsp:sp>
    <dsp:sp modelId="{DDE2154C-7398-4624-934D-6C119E45586D}">
      <dsp:nvSpPr>
        <dsp:cNvPr id="0" name=""/>
        <dsp:cNvSpPr/>
      </dsp:nvSpPr>
      <dsp:spPr>
        <a:xfrm>
          <a:off x="0" y="3683542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0A0A6-6FDD-4DD7-885F-CBB0AB053BA4}">
      <dsp:nvSpPr>
        <dsp:cNvPr id="0" name=""/>
        <dsp:cNvSpPr/>
      </dsp:nvSpPr>
      <dsp:spPr>
        <a:xfrm>
          <a:off x="420804" y="3537085"/>
          <a:ext cx="7550005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6. Cohérent à travers les différentes régions</a:t>
          </a: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3558701"/>
        <a:ext cx="7506773" cy="399568"/>
      </dsp:txXfrm>
    </dsp:sp>
    <dsp:sp modelId="{373726CD-1758-492E-B8A5-955082FB25CC}">
      <dsp:nvSpPr>
        <dsp:cNvPr id="0" name=""/>
        <dsp:cNvSpPr/>
      </dsp:nvSpPr>
      <dsp:spPr>
        <a:xfrm>
          <a:off x="0" y="4363941"/>
          <a:ext cx="8416088" cy="378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C7AA5-2EA0-47DC-BDCD-272DCA18F4AC}">
      <dsp:nvSpPr>
        <dsp:cNvPr id="0" name=""/>
        <dsp:cNvSpPr/>
      </dsp:nvSpPr>
      <dsp:spPr>
        <a:xfrm>
          <a:off x="420804" y="4202497"/>
          <a:ext cx="761751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76" tIns="0" rIns="2226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altLang="fr-FR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7. Compréhensible sans formation technique</a:t>
          </a: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420" y="4224113"/>
        <a:ext cx="7574287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C11FB-244E-48B9-8084-D591A1BFABBC}">
      <dsp:nvSpPr>
        <dsp:cNvPr id="0" name=""/>
        <dsp:cNvSpPr/>
      </dsp:nvSpPr>
      <dsp:spPr>
        <a:xfrm>
          <a:off x="3398910" y="1567275"/>
          <a:ext cx="2550135" cy="1568719"/>
        </a:xfrm>
        <a:prstGeom prst="ellips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/>
            <a:t>SUPERMUN</a:t>
          </a:r>
        </a:p>
      </dsp:txBody>
      <dsp:txXfrm>
        <a:off x="3772369" y="1797009"/>
        <a:ext cx="1803217" cy="1109251"/>
      </dsp:txXfrm>
    </dsp:sp>
    <dsp:sp modelId="{DA0B3483-E173-4ABC-BC84-A8C54BB85C66}">
      <dsp:nvSpPr>
        <dsp:cNvPr id="0" name=""/>
        <dsp:cNvSpPr/>
      </dsp:nvSpPr>
      <dsp:spPr>
        <a:xfrm rot="16200000">
          <a:off x="4558584" y="1143456"/>
          <a:ext cx="230786" cy="425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4593202" y="1263125"/>
        <a:ext cx="161550" cy="255154"/>
      </dsp:txXfrm>
    </dsp:sp>
    <dsp:sp modelId="{842E6051-0844-46F3-B4E0-61AF3089A227}">
      <dsp:nvSpPr>
        <dsp:cNvPr id="0" name=""/>
        <dsp:cNvSpPr/>
      </dsp:nvSpPr>
      <dsp:spPr>
        <a:xfrm>
          <a:off x="3408622" y="63698"/>
          <a:ext cx="2530711" cy="1068130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>
              <a:solidFill>
                <a:schemeClr val="tx1"/>
              </a:solidFill>
            </a:rPr>
            <a:t>Décideurs publics</a:t>
          </a:r>
        </a:p>
      </dsp:txBody>
      <dsp:txXfrm>
        <a:off x="3779236" y="220122"/>
        <a:ext cx="1789483" cy="755282"/>
      </dsp:txXfrm>
    </dsp:sp>
    <dsp:sp modelId="{E283F582-CD51-4B42-92F3-52F676BE939D}">
      <dsp:nvSpPr>
        <dsp:cNvPr id="0" name=""/>
        <dsp:cNvSpPr/>
      </dsp:nvSpPr>
      <dsp:spPr>
        <a:xfrm rot="21554613">
          <a:off x="6068546" y="2118688"/>
          <a:ext cx="288652" cy="425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6068550" y="2204311"/>
        <a:ext cx="202056" cy="255154"/>
      </dsp:txXfrm>
    </dsp:sp>
    <dsp:sp modelId="{5931A390-3804-49E5-9A7F-54F7482B512E}">
      <dsp:nvSpPr>
        <dsp:cNvPr id="0" name=""/>
        <dsp:cNvSpPr/>
      </dsp:nvSpPr>
      <dsp:spPr>
        <a:xfrm>
          <a:off x="6493092" y="1688738"/>
          <a:ext cx="2045256" cy="1250753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>
              <a:solidFill>
                <a:schemeClr val="tx1"/>
              </a:solidFill>
            </a:rPr>
            <a:t>Société civile</a:t>
          </a:r>
        </a:p>
      </dsp:txBody>
      <dsp:txXfrm>
        <a:off x="6792613" y="1871907"/>
        <a:ext cx="1446214" cy="884415"/>
      </dsp:txXfrm>
    </dsp:sp>
    <dsp:sp modelId="{3A95EFD5-3C01-450A-A781-4244076226F5}">
      <dsp:nvSpPr>
        <dsp:cNvPr id="0" name=""/>
        <dsp:cNvSpPr/>
      </dsp:nvSpPr>
      <dsp:spPr>
        <a:xfrm rot="5369301">
          <a:off x="4587867" y="3096598"/>
          <a:ext cx="189324" cy="425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>
        <a:off x="4616012" y="3153252"/>
        <a:ext cx="132527" cy="255154"/>
      </dsp:txXfrm>
    </dsp:sp>
    <dsp:sp modelId="{22E05A47-F638-4F1A-948C-94395C325448}">
      <dsp:nvSpPr>
        <dsp:cNvPr id="0" name=""/>
        <dsp:cNvSpPr/>
      </dsp:nvSpPr>
      <dsp:spPr>
        <a:xfrm>
          <a:off x="3366191" y="3493180"/>
          <a:ext cx="2646568" cy="1187752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>
              <a:solidFill>
                <a:schemeClr val="tx1"/>
              </a:solidFill>
            </a:rPr>
            <a:t>Média</a:t>
          </a:r>
        </a:p>
      </dsp:txBody>
      <dsp:txXfrm>
        <a:off x="3753772" y="3667122"/>
        <a:ext cx="1871406" cy="839868"/>
      </dsp:txXfrm>
    </dsp:sp>
    <dsp:sp modelId="{C00E07E7-BDCC-43E6-9612-F9F0143B4CA0}">
      <dsp:nvSpPr>
        <dsp:cNvPr id="0" name=""/>
        <dsp:cNvSpPr/>
      </dsp:nvSpPr>
      <dsp:spPr>
        <a:xfrm rot="10832400">
          <a:off x="2981714" y="2124447"/>
          <a:ext cx="294932" cy="425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/>
        </a:p>
      </dsp:txBody>
      <dsp:txXfrm rot="10800000">
        <a:off x="3070192" y="2209915"/>
        <a:ext cx="206452" cy="255154"/>
      </dsp:txXfrm>
    </dsp:sp>
    <dsp:sp modelId="{16F66BDC-7695-43C5-9824-DBF537BCB1B6}">
      <dsp:nvSpPr>
        <dsp:cNvPr id="0" name=""/>
        <dsp:cNvSpPr/>
      </dsp:nvSpPr>
      <dsp:spPr>
        <a:xfrm>
          <a:off x="268650" y="1696869"/>
          <a:ext cx="2574200" cy="1250753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>
              <a:solidFill>
                <a:schemeClr val="tx1"/>
              </a:solidFill>
            </a:rPr>
            <a:t>Chercheurs</a:t>
          </a:r>
        </a:p>
      </dsp:txBody>
      <dsp:txXfrm>
        <a:off x="645633" y="1880038"/>
        <a:ext cx="1820234" cy="884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6781-334B-4D31-80C8-6C8BB636CBA1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CBFBD-5D46-410F-9193-B4F08CFCCF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267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32657-BCED-4B05-8DE9-23B5F207C2CA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6DB6-233B-4DC5-9400-56A06AB0B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881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6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9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9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e 1"/>
          <p:cNvSpPr>
            <a:spLocks noGrp="1"/>
          </p:cNvSpPr>
          <p:nvPr>
            <p:ph type="body" sz="quarter" idx="16" hasCustomPrompt="1"/>
          </p:nvPr>
        </p:nvSpPr>
        <p:spPr>
          <a:xfrm>
            <a:off x="483578" y="1591409"/>
            <a:ext cx="8941777" cy="4533166"/>
          </a:xfrm>
        </p:spPr>
        <p:txBody>
          <a:bodyPr/>
          <a:lstStyle>
            <a:lvl1pPr marL="262090" indent="-262090">
              <a:buClr>
                <a:srgbClr val="C63527"/>
              </a:buClr>
              <a:buSzPct val="130000"/>
              <a:buFont typeface="Wingdings" panose="05000000000000000000" pitchFamily="2" charset="2"/>
              <a:buChar char="§"/>
              <a:defRPr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288" indent="-227145">
              <a:buSzPct val="90000"/>
              <a:buFont typeface="Wingdings" panose="05000000000000000000" pitchFamily="2" charset="2"/>
              <a:buChar char="Ø"/>
              <a:defRPr sz="1284" b="0"/>
            </a:lvl2pPr>
            <a:lvl3pPr marL="759442" marR="0" indent="-262090" algn="just" defTabSz="838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5"/>
              </a:spcAft>
              <a:buClr>
                <a:srgbClr val="C63527"/>
              </a:buClr>
              <a:buSzPct val="90000"/>
              <a:buFont typeface="Lato" panose="020F0502020204030203" pitchFamily="34" charset="0"/>
              <a:buChar char="–"/>
              <a:tabLst/>
              <a:defRPr sz="1284" baseline="0"/>
            </a:lvl3pPr>
            <a:lvl4pPr marL="990576" marR="0" indent="-211128" algn="just" defTabSz="838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5"/>
              </a:spcAft>
              <a:buClr>
                <a:srgbClr val="C63527"/>
              </a:buClr>
              <a:buSzTx/>
              <a:buFont typeface="Lato" panose="020F0502020204030203" pitchFamily="34" charset="0"/>
              <a:buChar char="-"/>
              <a:tabLst/>
              <a:defRPr baseline="0"/>
            </a:lvl4pPr>
          </a:lstStyle>
          <a:p>
            <a:pPr lvl="0"/>
            <a:r>
              <a:rPr lang="fr-FR" dirty="0"/>
              <a:t>Insérer texte</a:t>
            </a:r>
          </a:p>
          <a:p>
            <a:pPr lvl="1"/>
            <a:r>
              <a:rPr lang="fr-FR" dirty="0"/>
              <a:t>Deuxième niveau</a:t>
            </a:r>
          </a:p>
          <a:p>
            <a:pPr marL="759442" marR="0" lvl="2" indent="-262090" algn="just" defTabSz="838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5"/>
              </a:spcAft>
              <a:buClr>
                <a:srgbClr val="C63527"/>
              </a:buClr>
              <a:buSzPct val="90000"/>
              <a:buFont typeface="Lato" panose="020F0502020204030203" pitchFamily="34" charset="0"/>
              <a:buChar char="–"/>
              <a:tabLst/>
              <a:defRPr/>
            </a:pPr>
            <a:r>
              <a:rPr lang="fr-FR" dirty="0"/>
              <a:t>Troisième niveau</a:t>
            </a:r>
          </a:p>
          <a:p>
            <a:pPr marL="990576" marR="0" lvl="3" indent="-211128" algn="just" defTabSz="838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5"/>
              </a:spcAft>
              <a:buClr>
                <a:srgbClr val="C63527"/>
              </a:buClr>
              <a:buSzTx/>
              <a:buFont typeface="Lato" panose="020F0502020204030203" pitchFamily="34" charset="0"/>
              <a:buChar char="-"/>
              <a:tabLst/>
              <a:defRPr/>
            </a:pPr>
            <a:r>
              <a:rPr lang="fr-FR" dirty="0"/>
              <a:t>Quatrième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344488"/>
            <a:ext cx="8915400" cy="674688"/>
          </a:xfrm>
        </p:spPr>
        <p:txBody>
          <a:bodyPr/>
          <a:lstStyle>
            <a:lvl1pPr>
              <a:defRPr sz="146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INSERER LE SOUS-TITRE ICI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9" hasCustomPrompt="1"/>
          </p:nvPr>
        </p:nvSpPr>
        <p:spPr>
          <a:xfrm>
            <a:off x="504825" y="149354"/>
            <a:ext cx="8858250" cy="257175"/>
          </a:xfrm>
        </p:spPr>
        <p:txBody>
          <a:bodyPr anchor="ctr"/>
          <a:lstStyle>
            <a:lvl1pPr>
              <a:defRPr sz="110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1"/>
            </a:lvl2pPr>
            <a:lvl3pPr>
              <a:defRPr sz="1101"/>
            </a:lvl3pPr>
            <a:lvl4pPr>
              <a:defRPr sz="1101"/>
            </a:lvl4pPr>
            <a:lvl5pPr>
              <a:defRPr sz="1101"/>
            </a:lvl5pPr>
          </a:lstStyle>
          <a:p>
            <a:pPr lvl="0"/>
            <a:r>
              <a:rPr lang="fr-FR" dirty="0"/>
              <a:t>Insérer le titre ici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24" hasCustomPrompt="1"/>
          </p:nvPr>
        </p:nvSpPr>
        <p:spPr>
          <a:xfrm>
            <a:off x="515567" y="6381785"/>
            <a:ext cx="3861172" cy="164931"/>
          </a:xfrm>
        </p:spPr>
        <p:txBody>
          <a:bodyPr anchor="ctr"/>
          <a:lstStyle>
            <a:lvl1pPr>
              <a:defRPr sz="825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825"/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fr-FR" dirty="0"/>
              <a:t>Insérer ici source, note </a:t>
            </a:r>
          </a:p>
        </p:txBody>
      </p:sp>
    </p:spTree>
    <p:extLst>
      <p:ext uri="{BB962C8B-B14F-4D97-AF65-F5344CB8AC3E}">
        <p14:creationId xmlns:p14="http://schemas.microsoft.com/office/powerpoint/2010/main" val="12315999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3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73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7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2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FB6C-CE36-4971-BD1F-4161E37E6520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BF7F-7C8B-456B-A296-2FB96A3F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0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skone1@worldbank.org" TargetMode="External"/><Relationship Id="rId3" Type="http://schemas.openxmlformats.org/officeDocument/2006/relationships/image" Target="../media/image4.jpg"/><Relationship Id="rId7" Type="http://schemas.openxmlformats.org/officeDocument/2006/relationships/hyperlink" Target="mailto:malte.lierl@giga-hamburg.d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mholmlund@worldbank.org" TargetMode="External"/><Relationship Id="rId5" Type="http://schemas.openxmlformats.org/officeDocument/2006/relationships/hyperlink" Target="mailto:segouengasseu@worldbank.org" TargetMode="External"/><Relationship Id="rId10" Type="http://schemas.openxmlformats.org/officeDocument/2006/relationships/hyperlink" Target="mailto:saw.benjamin@yahoo.fr" TargetMode="External"/><Relationship Id="rId4" Type="http://schemas.openxmlformats.org/officeDocument/2006/relationships/hyperlink" Target="mailto:mkolie@worldbank.org" TargetMode="External"/><Relationship Id="rId9" Type="http://schemas.openxmlformats.org/officeDocument/2006/relationships/hyperlink" Target="mailto:oullaandr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image" Target="../media/image5.jpeg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9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4"/>
          <p:cNvSpPr txBox="1">
            <a:spLocks/>
          </p:cNvSpPr>
          <p:nvPr/>
        </p:nvSpPr>
        <p:spPr>
          <a:xfrm>
            <a:off x="1612115" y="1397585"/>
            <a:ext cx="7052673" cy="2669071"/>
          </a:xfrm>
          <a:prstGeom prst="rect">
            <a:avLst/>
          </a:prstGeom>
        </p:spPr>
        <p:txBody>
          <a:bodyPr vert="horz" lIns="83873" tIns="41936" rIns="83873" bIns="41936" rtlCol="0" anchor="ctr" anchorCtr="0"/>
          <a:lstStyle>
            <a:defPPr>
              <a:defRPr lang="fr-FR"/>
            </a:defPPr>
            <a:lvl1pPr marL="0" algn="ctr" defTabSz="914400" rtl="0" eaLnBrk="1" latinLnBrk="0" hangingPunct="1">
              <a:spcAft>
                <a:spcPts val="1200"/>
              </a:spcAft>
              <a:defRPr sz="40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ctr" defTabSz="914400" rtl="0" eaLnBrk="1" latinLnBrk="0" hangingPunct="1">
              <a:spcAft>
                <a:spcPts val="600"/>
              </a:spcAft>
              <a:buNone/>
              <a:defRPr sz="2800" kern="1200" baseline="0">
                <a:solidFill>
                  <a:srgbClr val="C63527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SUIVI DE LA </a:t>
            </a:r>
            <a:endParaRPr lang="fr-FR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MUNICIPALE</a:t>
            </a:r>
            <a:endParaRPr lang="fr-F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rme en L 4"/>
          <p:cNvSpPr/>
          <p:nvPr/>
        </p:nvSpPr>
        <p:spPr>
          <a:xfrm>
            <a:off x="1129049" y="3607045"/>
            <a:ext cx="990096" cy="90630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6" name="Forme en L 5"/>
          <p:cNvSpPr/>
          <p:nvPr/>
        </p:nvSpPr>
        <p:spPr>
          <a:xfrm rot="10800000">
            <a:off x="8244020" y="944429"/>
            <a:ext cx="870772" cy="90631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7" name="Rectangle 6"/>
          <p:cNvSpPr/>
          <p:nvPr/>
        </p:nvSpPr>
        <p:spPr>
          <a:xfrm>
            <a:off x="0" y="4992626"/>
            <a:ext cx="9393736" cy="14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8" name="Rectangle 7"/>
          <p:cNvSpPr/>
          <p:nvPr/>
        </p:nvSpPr>
        <p:spPr>
          <a:xfrm>
            <a:off x="9462631" y="4980645"/>
            <a:ext cx="299545" cy="15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9" name="Rectangle 8"/>
          <p:cNvSpPr/>
          <p:nvPr/>
        </p:nvSpPr>
        <p:spPr>
          <a:xfrm flipH="1">
            <a:off x="9831069" y="4980645"/>
            <a:ext cx="81877" cy="143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7" y="5332426"/>
            <a:ext cx="2000962" cy="100048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54" y="5321758"/>
            <a:ext cx="1563377" cy="86475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32" y="5266638"/>
            <a:ext cx="1355787" cy="10662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88" y="237960"/>
            <a:ext cx="3108960" cy="11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17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PrESENTATION DE SUPERMUN</a:t>
            </a:r>
            <a:endParaRPr lang="fr-FR" sz="14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21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389556"/>
            <a:ext cx="6583344" cy="582009"/>
          </a:xfrm>
        </p:spPr>
        <p:txBody>
          <a:bodyPr>
            <a:norm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INDICATEURS DE PERFORMANCE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MUNICIPALE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116490060"/>
              </p:ext>
            </p:extLst>
          </p:nvPr>
        </p:nvGraphicFramePr>
        <p:xfrm>
          <a:off x="1199210" y="1543987"/>
          <a:ext cx="8416088" cy="480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55194" y="996304"/>
            <a:ext cx="4807076" cy="604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CARACTERISTIQUES DES INDICATEURS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61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189" name="Ellipse 188">
            <a:extLst>
              <a:ext uri="{FF2B5EF4-FFF2-40B4-BE49-F238E27FC236}">
                <a16:creationId xmlns="" xmlns:a16="http://schemas.microsoft.com/office/drawing/2014/main" id="{C4B103CD-0B90-41A6-9013-B6D0B63E9703}"/>
              </a:ext>
            </a:extLst>
          </p:cNvPr>
          <p:cNvSpPr/>
          <p:nvPr/>
        </p:nvSpPr>
        <p:spPr>
          <a:xfrm>
            <a:off x="5385641" y="859872"/>
            <a:ext cx="4531178" cy="6692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latin typeface="Helvetica 55 Roman" pitchFamily="2" charset="0"/>
              </a:rPr>
              <a:t>   </a:t>
            </a:r>
            <a:r>
              <a:rPr lang="fr-FR" sz="1600" b="1" dirty="0">
                <a:solidFill>
                  <a:schemeClr val="tx1"/>
                </a:solidFill>
                <a:latin typeface="Arial"/>
              </a:rPr>
              <a:t>DE</a:t>
            </a:r>
            <a:r>
              <a:rPr lang="fr-FR" sz="1600" b="1" dirty="0" smtClean="0">
                <a:solidFill>
                  <a:schemeClr val="tx1"/>
                </a:solidFill>
                <a:latin typeface="Helvetica 55 Roman" pitchFamily="2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Arial"/>
              </a:rPr>
              <a:t>FACON</a:t>
            </a:r>
            <a:r>
              <a:rPr lang="fr-FR" sz="1600" b="1" dirty="0" smtClean="0">
                <a:solidFill>
                  <a:schemeClr val="tx1"/>
                </a:solidFill>
                <a:latin typeface="Helvetica 55 Roman" pitchFamily="2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Arial"/>
              </a:rPr>
              <a:t>SPECIFIQUE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PrESENTATION DE SUPERMUN</a:t>
            </a:r>
            <a:endParaRPr lang="fr-FR" sz="14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21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389556"/>
            <a:ext cx="6583344" cy="582009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INDICATEURS DE PERFORMANCE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MUNICIPALE</a:t>
            </a:r>
          </a:p>
        </p:txBody>
      </p:sp>
      <p:sp>
        <p:nvSpPr>
          <p:cNvPr id="18" name="Forme libre : forme 8">
            <a:extLst>
              <a:ext uri="{FF2B5EF4-FFF2-40B4-BE49-F238E27FC236}">
                <a16:creationId xmlns="" xmlns:a16="http://schemas.microsoft.com/office/drawing/2014/main" id="{20A92304-53D1-40D3-AE71-2293518CB806}"/>
              </a:ext>
            </a:extLst>
          </p:cNvPr>
          <p:cNvSpPr/>
          <p:nvPr/>
        </p:nvSpPr>
        <p:spPr>
          <a:xfrm>
            <a:off x="242689" y="2250056"/>
            <a:ext cx="4653635" cy="3993407"/>
          </a:xfrm>
          <a:custGeom>
            <a:avLst/>
            <a:gdLst>
              <a:gd name="connsiteX0" fmla="*/ 0 w 2129285"/>
              <a:gd name="connsiteY0" fmla="*/ 0 h 4861398"/>
              <a:gd name="connsiteX1" fmla="*/ 2129285 w 2129285"/>
              <a:gd name="connsiteY1" fmla="*/ 0 h 4861398"/>
              <a:gd name="connsiteX2" fmla="*/ 2129285 w 2129285"/>
              <a:gd name="connsiteY2" fmla="*/ 4861398 h 4861398"/>
              <a:gd name="connsiteX3" fmla="*/ 0 w 2129285"/>
              <a:gd name="connsiteY3" fmla="*/ 4861398 h 4861398"/>
              <a:gd name="connsiteX4" fmla="*/ 0 w 2129285"/>
              <a:gd name="connsiteY4" fmla="*/ 0 h 486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85" h="4861398">
                <a:moveTo>
                  <a:pt x="0" y="0"/>
                </a:moveTo>
                <a:lnTo>
                  <a:pt x="2129285" y="0"/>
                </a:lnTo>
                <a:lnTo>
                  <a:pt x="2129285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377010" rIns="298704" bIns="298704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fr-FR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fr-FR" sz="3300" kern="120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15B2A96-25C4-45AB-AE1F-8748D94869D3}"/>
              </a:ext>
            </a:extLst>
          </p:cNvPr>
          <p:cNvSpPr/>
          <p:nvPr/>
        </p:nvSpPr>
        <p:spPr>
          <a:xfrm>
            <a:off x="554635" y="1747011"/>
            <a:ext cx="403235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CAPACITE INSTITUTIONNELLE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/>
              <a:t>: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07 Indicateurs sur la gouvernance municipale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rme libre : forme 8">
            <a:extLst>
              <a:ext uri="{FF2B5EF4-FFF2-40B4-BE49-F238E27FC236}">
                <a16:creationId xmlns="" xmlns:a16="http://schemas.microsoft.com/office/drawing/2014/main" id="{20A92304-53D1-40D3-AE71-2293518CB806}"/>
              </a:ext>
            </a:extLst>
          </p:cNvPr>
          <p:cNvSpPr/>
          <p:nvPr/>
        </p:nvSpPr>
        <p:spPr>
          <a:xfrm>
            <a:off x="5055227" y="2250057"/>
            <a:ext cx="4651507" cy="3993406"/>
          </a:xfrm>
          <a:custGeom>
            <a:avLst/>
            <a:gdLst>
              <a:gd name="connsiteX0" fmla="*/ 0 w 2129285"/>
              <a:gd name="connsiteY0" fmla="*/ 0 h 4861398"/>
              <a:gd name="connsiteX1" fmla="*/ 2129285 w 2129285"/>
              <a:gd name="connsiteY1" fmla="*/ 0 h 4861398"/>
              <a:gd name="connsiteX2" fmla="*/ 2129285 w 2129285"/>
              <a:gd name="connsiteY2" fmla="*/ 4861398 h 4861398"/>
              <a:gd name="connsiteX3" fmla="*/ 0 w 2129285"/>
              <a:gd name="connsiteY3" fmla="*/ 4861398 h 4861398"/>
              <a:gd name="connsiteX4" fmla="*/ 0 w 2129285"/>
              <a:gd name="connsiteY4" fmla="*/ 0 h 486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85" h="4861398">
                <a:moveTo>
                  <a:pt x="0" y="0"/>
                </a:moveTo>
                <a:lnTo>
                  <a:pt x="2129285" y="0"/>
                </a:lnTo>
                <a:lnTo>
                  <a:pt x="2129285" y="4861398"/>
                </a:lnTo>
                <a:lnTo>
                  <a:pt x="0" y="48613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377010" rIns="298704" bIns="298704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fr-FR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fr-FR" sz="3300" kern="120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15B2A96-25C4-45AB-AE1F-8748D94869D3}"/>
              </a:ext>
            </a:extLst>
          </p:cNvPr>
          <p:cNvSpPr/>
          <p:nvPr/>
        </p:nvSpPr>
        <p:spPr>
          <a:xfrm>
            <a:off x="5323710" y="1672061"/>
            <a:ext cx="420143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PUBLIC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/>
              <a:t>: </a:t>
            </a:r>
            <a:r>
              <a:rPr lang="fr-FR" b="1" dirty="0">
                <a:latin typeface="Arial"/>
              </a:rPr>
              <a:t>09 indicateurs sur la fourniture des services publics de base</a:t>
            </a:r>
            <a:endParaRPr lang="fr-FR" sz="2000" b="1" dirty="0"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67108D3-9811-4C45-B10B-9E3E0DA1E3B2}"/>
              </a:ext>
            </a:extLst>
          </p:cNvPr>
          <p:cNvSpPr/>
          <p:nvPr/>
        </p:nvSpPr>
        <p:spPr>
          <a:xfrm>
            <a:off x="242690" y="2653948"/>
            <a:ext cx="4513920" cy="363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  <a:sym typeface="Roboto Bold"/>
              </a:rPr>
              <a:t>Personnel de la municipalité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Nombre de sessions ordinaires du conseil municipal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Nombre de cadres de concertation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Taux de participation aux sessions ordinaires du CM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Recettes fiscales collectées par habitant 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Taux de recouvrement de taxes en fonction des prévisions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Taux d’exécution du PPM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67108D3-9811-4C45-B10B-9E3E0DA1E3B2}"/>
              </a:ext>
            </a:extLst>
          </p:cNvPr>
          <p:cNvSpPr/>
          <p:nvPr/>
        </p:nvSpPr>
        <p:spPr>
          <a:xfrm>
            <a:off x="5094416" y="2596501"/>
            <a:ext cx="4612318" cy="370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Taux d’admission au CEP par rapport au niveau national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Retard dans l’approvisionnement des fournitures scolaires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Forages fonctionnels dans les écoles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Latrines fonctionnelles dans les écoles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Accouchements assistés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Vaccination des nourrissons (0-11 mois)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Gaz aux CSPS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Accès à l’eau potable</a:t>
            </a:r>
          </a:p>
          <a:p>
            <a:pPr marL="285750" lvl="1" indent="-285750" defTabSz="590133">
              <a:lnSpc>
                <a:spcPct val="112000"/>
              </a:lnSpc>
              <a:spcAft>
                <a:spcPts val="225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>
                <a:tab pos="927100" algn="l"/>
              </a:tabLst>
            </a:pPr>
            <a:r>
              <a:rPr lang="fr-FR" dirty="0">
                <a:latin typeface="Arial"/>
              </a:rPr>
              <a:t>Actes de naissance</a:t>
            </a:r>
          </a:p>
        </p:txBody>
      </p:sp>
    </p:spTree>
    <p:extLst>
      <p:ext uri="{BB962C8B-B14F-4D97-AF65-F5344CB8AC3E}">
        <p14:creationId xmlns:p14="http://schemas.microsoft.com/office/powerpoint/2010/main" val="334103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50785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114421137"/>
              </p:ext>
            </p:extLst>
          </p:nvPr>
        </p:nvGraphicFramePr>
        <p:xfrm>
          <a:off x="441659" y="1528997"/>
          <a:ext cx="9083484" cy="476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105192" y="1089511"/>
            <a:ext cx="1995985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CIBLE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err="1" smtClean="0"/>
              <a:t>PrESENTATION</a:t>
            </a:r>
            <a:r>
              <a:rPr lang="fr-FR" sz="1400" dirty="0" smtClean="0"/>
              <a:t> DE SUPERMUN</a:t>
            </a:r>
            <a:endParaRPr lang="fr-FR" sz="1400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1531510" y="2023672"/>
            <a:ext cx="1931218" cy="9293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WBG (GP)</a:t>
            </a:r>
            <a:endParaRPr lang="fr-FR" b="1" dirty="0"/>
          </a:p>
        </p:txBody>
      </p:sp>
      <p:sp>
        <p:nvSpPr>
          <p:cNvPr id="4" name="Flèche gauche 3"/>
          <p:cNvSpPr/>
          <p:nvPr/>
        </p:nvSpPr>
        <p:spPr>
          <a:xfrm rot="1851320">
            <a:off x="3680846" y="2803914"/>
            <a:ext cx="395504" cy="415331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29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">
            <a:extLst>
              <a:ext uri="{FF2B5EF4-FFF2-40B4-BE49-F238E27FC236}">
                <a16:creationId xmlns="" xmlns:a16="http://schemas.microsoft.com/office/drawing/2014/main" id="{D3A81017-5B9C-4442-ABBB-30EAA133E20B}"/>
              </a:ext>
            </a:extLst>
          </p:cNvPr>
          <p:cNvSpPr txBox="1">
            <a:spLocks/>
          </p:cNvSpPr>
          <p:nvPr/>
        </p:nvSpPr>
        <p:spPr>
          <a:xfrm>
            <a:off x="1568450" y="2159000"/>
            <a:ext cx="6769100" cy="303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kern="1200" cap="all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indent="-32400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 2" pitchFamily="18" charset="2"/>
              <a:buChar char="¡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07963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C63527"/>
              </a:buClr>
              <a:buSzPct val="9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92150" indent="-230188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>
                  <a:lumMod val="75000"/>
                </a:schemeClr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Lato" panose="020F0502020204030203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5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UTILISATION ET PROMOTION DE SUPERMUN</a:t>
            </a:r>
            <a:endParaRPr kumimoji="0" lang="fr-FR" sz="5400" b="1" i="0" u="none" strike="noStrike" kern="1200" cap="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Espace réservé du texte 2">
            <a:extLst>
              <a:ext uri="{FF2B5EF4-FFF2-40B4-BE49-F238E27FC236}">
                <a16:creationId xmlns="" xmlns:a16="http://schemas.microsoft.com/office/drawing/2014/main" id="{94B9B3B8-7846-4746-8A47-1CFFE985AE0E}"/>
              </a:ext>
            </a:extLst>
          </p:cNvPr>
          <p:cNvSpPr txBox="1">
            <a:spLocks/>
          </p:cNvSpPr>
          <p:nvPr/>
        </p:nvSpPr>
        <p:spPr>
          <a:xfrm>
            <a:off x="1168400" y="175260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4800" b="1" kern="120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47650" indent="-247650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¡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07963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C63527"/>
              </a:buClr>
              <a:buSzPct val="9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92150" indent="-230188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>
                  <a:lumMod val="75000"/>
                </a:schemeClr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Lato" panose="020F0502020204030203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2</a:t>
            </a:r>
            <a:endParaRPr kumimoji="0" lang="fr-FR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15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01722"/>
            <a:ext cx="7247382" cy="569843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UTILISATION DE SUPERMUN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UTILISATION ET PROMOTION DE SUPERMUN</a:t>
            </a:r>
            <a:endParaRPr lang="fr-FR" sz="1400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678798802"/>
              </p:ext>
            </p:extLst>
          </p:nvPr>
        </p:nvGraphicFramePr>
        <p:xfrm>
          <a:off x="-426390" y="1177929"/>
          <a:ext cx="9420481" cy="446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llipse 6"/>
          <p:cNvSpPr/>
          <p:nvPr/>
        </p:nvSpPr>
        <p:spPr>
          <a:xfrm>
            <a:off x="7794878" y="1454052"/>
            <a:ext cx="1903751" cy="74788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DIME/PACT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794878" y="2506262"/>
            <a:ext cx="1903751" cy="74788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DIME/PACT</a:t>
            </a:r>
          </a:p>
        </p:txBody>
      </p:sp>
      <p:sp>
        <p:nvSpPr>
          <p:cNvPr id="21" name="Ellipse 20"/>
          <p:cNvSpPr/>
          <p:nvPr/>
        </p:nvSpPr>
        <p:spPr>
          <a:xfrm>
            <a:off x="7794879" y="3574947"/>
            <a:ext cx="1903751" cy="74788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AMBF/DGCT</a:t>
            </a:r>
          </a:p>
        </p:txBody>
      </p:sp>
      <p:sp>
        <p:nvSpPr>
          <p:cNvPr id="17" name="Ellipse 16"/>
          <p:cNvSpPr/>
          <p:nvPr/>
        </p:nvSpPr>
        <p:spPr>
          <a:xfrm>
            <a:off x="7794879" y="4636013"/>
            <a:ext cx="1903751" cy="747888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WBG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945612" y="5546364"/>
            <a:ext cx="5354596" cy="4159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solidFill>
                  <a:schemeClr val="tx1"/>
                </a:solidFill>
              </a:rPr>
              <a:t>Et bien d’autres potentialités …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4" name="Flèche à angle droit 3"/>
          <p:cNvSpPr/>
          <p:nvPr/>
        </p:nvSpPr>
        <p:spPr>
          <a:xfrm rot="5400000">
            <a:off x="1332230" y="5232788"/>
            <a:ext cx="840129" cy="386635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271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C78494-7C16-4925-B5DE-A3A2FDFC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99C78494-7C16-4925-B5DE-A3A2FDFC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99C78494-7C16-4925-B5DE-A3A2FDFC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2203CF-55A4-4D5D-9F23-13C96DD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4C2203CF-55A4-4D5D-9F23-13C96DD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4C2203CF-55A4-4D5D-9F23-13C96DD91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2AC9EF-D096-4604-8453-61709A6FB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662AC9EF-D096-4604-8453-61709A6FB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662AC9EF-D096-4604-8453-61709A6FB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5096E-E955-46AE-9D8F-7C8559E71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25E5096E-E955-46AE-9D8F-7C8559E71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25E5096E-E955-46AE-9D8F-7C8559E71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9996D9-4BC1-4E0D-828F-1C8E79958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0A9996D9-4BC1-4E0D-828F-1C8E79958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0A9996D9-4BC1-4E0D-828F-1C8E79958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6AC65A-4CB9-42D8-A569-B891AB887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2E6AC65A-4CB9-42D8-A569-B891AB887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2E6AC65A-4CB9-42D8-A569-B891AB887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65C34F-7EC8-4F52-82E7-90C5A0FF6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graphicEl>
                                              <a:dgm id="{B365C34F-7EC8-4F52-82E7-90C5A0FF6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graphicEl>
                                              <a:dgm id="{B365C34F-7EC8-4F52-82E7-90C5A0FF6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9822B8-266C-4169-865B-E40DED950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329822B8-266C-4169-865B-E40DED950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329822B8-266C-4169-865B-E40DED950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24FE5C-EA60-4FE0-A037-4AA2DB208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5424FE5C-EA60-4FE0-A037-4AA2DB208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5424FE5C-EA60-4FE0-A037-4AA2DB208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7" grpId="0" animBg="1"/>
      <p:bldP spid="20" grpId="0" animBg="1"/>
      <p:bldP spid="21" grpId="0" animBg="1"/>
      <p:bldP spid="17" grpId="0" animBg="1"/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83047" y="1089512"/>
            <a:ext cx="1859043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CANAUX DE DIFFUSION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UTILISATION ET PROMOTION </a:t>
            </a:r>
            <a:r>
              <a:rPr lang="fr-FR" sz="1400" dirty="0" smtClean="0"/>
              <a:t>DE SUPERMUN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-1" b="541"/>
          <a:stretch/>
        </p:blipFill>
        <p:spPr>
          <a:xfrm>
            <a:off x="2995957" y="1543428"/>
            <a:ext cx="3387933" cy="4828655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b="557"/>
          <a:stretch/>
        </p:blipFill>
        <p:spPr>
          <a:xfrm>
            <a:off x="6466691" y="1543428"/>
            <a:ext cx="3396609" cy="4827675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7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6288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avec flèche vers la droite 9"/>
          <p:cNvSpPr/>
          <p:nvPr/>
        </p:nvSpPr>
        <p:spPr>
          <a:xfrm>
            <a:off x="50082" y="2487342"/>
            <a:ext cx="2863074" cy="2953062"/>
          </a:xfrm>
          <a:prstGeom prst="rightArrowCallout">
            <a:avLst>
              <a:gd name="adj1" fmla="val 25000"/>
              <a:gd name="adj2" fmla="val 25000"/>
              <a:gd name="adj3" fmla="val 9758"/>
              <a:gd name="adj4" fmla="val 826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Affichage</a:t>
            </a:r>
            <a:r>
              <a:rPr lang="fr-FR" sz="2400" dirty="0" smtClean="0">
                <a:solidFill>
                  <a:schemeClr val="tx1"/>
                </a:solidFill>
              </a:rPr>
              <a:t> des indicateurs et des scores de performances </a:t>
            </a:r>
            <a:r>
              <a:rPr lang="fr-FR" sz="2400" b="1" dirty="0" smtClean="0">
                <a:solidFill>
                  <a:schemeClr val="tx1"/>
                </a:solidFill>
              </a:rPr>
              <a:t>dans les communes 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6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83047" y="1089512"/>
            <a:ext cx="1859043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CANAUX DE DIFFUSION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UTILISATION ET PROMOTION </a:t>
            </a:r>
            <a:r>
              <a:rPr lang="fr-FR" sz="1400" dirty="0" smtClean="0"/>
              <a:t>DE SUPERMUN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17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6288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avec flèche vers le bas 9"/>
          <p:cNvSpPr/>
          <p:nvPr/>
        </p:nvSpPr>
        <p:spPr>
          <a:xfrm>
            <a:off x="2728210" y="1120682"/>
            <a:ext cx="6796931" cy="1665882"/>
          </a:xfrm>
          <a:prstGeom prst="downArrowCallout">
            <a:avLst>
              <a:gd name="adj1" fmla="val 25000"/>
              <a:gd name="adj2" fmla="val 65502"/>
              <a:gd name="adj3" fmla="val 13194"/>
              <a:gd name="adj4" fmla="val 712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Conception et déploiement d’un </a:t>
            </a:r>
            <a:r>
              <a:rPr lang="fr-FR" sz="2400" b="1" dirty="0" smtClean="0">
                <a:solidFill>
                  <a:schemeClr val="tx1"/>
                </a:solidFill>
              </a:rPr>
              <a:t>site web</a:t>
            </a:r>
            <a:r>
              <a:rPr lang="fr-FR" sz="2400" dirty="0" smtClean="0">
                <a:solidFill>
                  <a:schemeClr val="tx1"/>
                </a:solidFill>
              </a:rPr>
              <a:t> destiné à la diffusion des indicateurs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09" y="3062550"/>
            <a:ext cx="8614332" cy="3091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ZoneTexte 2"/>
          <p:cNvSpPr txBox="1"/>
          <p:nvPr/>
        </p:nvSpPr>
        <p:spPr>
          <a:xfrm rot="20045658">
            <a:off x="2109260" y="4346850"/>
            <a:ext cx="472310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Site en cours de conception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27145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3870399341"/>
              </p:ext>
            </p:extLst>
          </p:nvPr>
        </p:nvGraphicFramePr>
        <p:xfrm>
          <a:off x="1978702" y="1231884"/>
          <a:ext cx="7817972" cy="510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83047" y="1089512"/>
            <a:ext cx="1859043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PAR REGION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UTILISATION ET PROMOTION </a:t>
            </a:r>
            <a:r>
              <a:rPr lang="fr-FR" sz="1400" dirty="0" smtClean="0"/>
              <a:t>DE SUPERMUN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17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6288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2413416" y="1487101"/>
            <a:ext cx="1813809" cy="2548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Max. 83 points</a:t>
            </a:r>
            <a:endParaRPr lang="fr-FR" b="1" dirty="0"/>
          </a:p>
        </p:txBody>
      </p:sp>
      <p:sp>
        <p:nvSpPr>
          <p:cNvPr id="3" name="Ellipse 2"/>
          <p:cNvSpPr/>
          <p:nvPr/>
        </p:nvSpPr>
        <p:spPr>
          <a:xfrm rot="20981192">
            <a:off x="5821530" y="1412458"/>
            <a:ext cx="3530946" cy="840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 rot="18575418">
            <a:off x="7869852" y="4090609"/>
            <a:ext cx="612023" cy="3107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413416" y="970836"/>
            <a:ext cx="7383258" cy="2808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u="sng" dirty="0" smtClean="0">
                <a:solidFill>
                  <a:schemeClr val="tx1"/>
                </a:solidFill>
              </a:rPr>
              <a:t>Capacité institutionnelle</a:t>
            </a:r>
            <a:endParaRPr lang="fr-FR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40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phique 19"/>
          <p:cNvGraphicFramePr/>
          <p:nvPr>
            <p:extLst>
              <p:ext uri="{D42A27DB-BD31-4B8C-83A1-F6EECF244321}">
                <p14:modId xmlns:p14="http://schemas.microsoft.com/office/powerpoint/2010/main" val="3279512120"/>
              </p:ext>
            </p:extLst>
          </p:nvPr>
        </p:nvGraphicFramePr>
        <p:xfrm>
          <a:off x="1918740" y="1272658"/>
          <a:ext cx="7877933" cy="5019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UTILISATION ET PROMOTION </a:t>
            </a:r>
            <a:r>
              <a:rPr lang="fr-FR" sz="1400" dirty="0" smtClean="0"/>
              <a:t>DE SUPERMUN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17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6288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83047" y="1089512"/>
            <a:ext cx="1859043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PAR REGION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272082" y="1525256"/>
            <a:ext cx="1813809" cy="2548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Max. 140 points</a:t>
            </a:r>
            <a:endParaRPr lang="fr-FR" b="1" dirty="0"/>
          </a:p>
        </p:txBody>
      </p:sp>
      <p:sp>
        <p:nvSpPr>
          <p:cNvPr id="2" name="Ellipse 1"/>
          <p:cNvSpPr/>
          <p:nvPr/>
        </p:nvSpPr>
        <p:spPr>
          <a:xfrm rot="5400000">
            <a:off x="2357011" y="2821711"/>
            <a:ext cx="3200782" cy="12891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5400000">
            <a:off x="6363215" y="2765579"/>
            <a:ext cx="3447959" cy="1154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2413416" y="970836"/>
            <a:ext cx="7383258" cy="2808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u="sng" dirty="0" smtClean="0">
                <a:solidFill>
                  <a:schemeClr val="tx1"/>
                </a:solidFill>
              </a:rPr>
              <a:t>Services publics</a:t>
            </a:r>
            <a:endParaRPr lang="fr-FR" sz="2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36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UTILISATION ET PROMOTION </a:t>
            </a:r>
            <a:r>
              <a:rPr lang="fr-FR" sz="1400" dirty="0" smtClean="0"/>
              <a:t>DE SUPERMUN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17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6288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10" y="1060112"/>
            <a:ext cx="8265164" cy="5159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83047" y="1089512"/>
            <a:ext cx="1859043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SCORES PAR COMMUNE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6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avec flèche vers la droite 3"/>
          <p:cNvSpPr/>
          <p:nvPr/>
        </p:nvSpPr>
        <p:spPr>
          <a:xfrm>
            <a:off x="-54701" y="2878112"/>
            <a:ext cx="2737940" cy="1196583"/>
          </a:xfrm>
          <a:prstGeom prst="rightArrowCallout">
            <a:avLst>
              <a:gd name="adj1" fmla="val 54571"/>
              <a:gd name="adj2" fmla="val 50000"/>
              <a:gd name="adj3" fmla="val 35490"/>
              <a:gd name="adj4" fmla="val 741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/>
              <a:t>Plan</a:t>
            </a:r>
            <a:endParaRPr lang="fr-FR" sz="4400" b="1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74662624"/>
              </p:ext>
            </p:extLst>
          </p:nvPr>
        </p:nvGraphicFramePr>
        <p:xfrm>
          <a:off x="2905822" y="1026695"/>
          <a:ext cx="6800705" cy="488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2890831" y="853124"/>
            <a:ext cx="29980" cy="5246557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UTILISATION ET PROMOTION </a:t>
            </a:r>
            <a:r>
              <a:rPr lang="fr-FR" sz="1400" dirty="0" smtClean="0"/>
              <a:t>DE SUPERMUN</a:t>
            </a:r>
            <a:endParaRPr lang="fr-FR" sz="14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17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62884"/>
            <a:ext cx="7247382" cy="463711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DIFFUSION DES INDICATEURS ET DES SCORES DE PERFORMANCE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11" y="1060112"/>
            <a:ext cx="8265162" cy="5159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83047" y="1089512"/>
            <a:ext cx="1859043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SCORES PAR COMMUNE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83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7993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405" y="401721"/>
            <a:ext cx="6585736" cy="544067"/>
          </a:xfrm>
        </p:spPr>
        <p:txBody>
          <a:bodyPr>
            <a:normAutofit/>
          </a:bodyPr>
          <a:lstStyle/>
          <a:p>
            <a:r>
              <a:rPr lang="fr-FR" sz="2200" b="1" dirty="0" smtClean="0">
                <a:solidFill>
                  <a:schemeClr val="accent1">
                    <a:lumMod val="75000"/>
                  </a:schemeClr>
                </a:solidFill>
              </a:rPr>
              <a:t>TAKEAWAYS</a:t>
            </a:r>
            <a:endParaRPr lang="fr-F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13" name="Espace réservé du contenu 6">
            <a:extLst>
              <a:ext uri="{FF2B5EF4-FFF2-40B4-BE49-F238E27FC236}">
                <a16:creationId xmlns="" xmlns:a16="http://schemas.microsoft.com/office/drawing/2014/main" id="{4C9A44A9-E808-45B5-A50E-DC12C95CABE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939405" y="35171"/>
            <a:ext cx="6476411" cy="36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CONCLUSION</a:t>
            </a:r>
            <a:endParaRPr lang="en-US" sz="1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57" y="-52186"/>
            <a:ext cx="2292591" cy="855124"/>
          </a:xfrm>
          <a:prstGeom prst="rect">
            <a:avLst/>
          </a:prstGeom>
        </p:spPr>
      </p:pic>
      <p:sp>
        <p:nvSpPr>
          <p:cNvPr id="16" name="Pentagone 15">
            <a:extLst>
              <a:ext uri="{FF2B5EF4-FFF2-40B4-BE49-F238E27FC236}">
                <a16:creationId xmlns="" xmlns:a16="http://schemas.microsoft.com/office/drawing/2014/main" id="{F73F661E-DDAB-4067-98DD-06917408B827}"/>
              </a:ext>
            </a:extLst>
          </p:cNvPr>
          <p:cNvSpPr/>
          <p:nvPr/>
        </p:nvSpPr>
        <p:spPr>
          <a:xfrm>
            <a:off x="-291996" y="1120713"/>
            <a:ext cx="6052901" cy="683241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RETENIR DE SUPERMUN? 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1791145029"/>
              </p:ext>
            </p:extLst>
          </p:nvPr>
        </p:nvGraphicFramePr>
        <p:xfrm>
          <a:off x="-124156" y="1978880"/>
          <a:ext cx="9649298" cy="431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472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1824D30-E8AB-4E94-8813-53A06362C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51824D30-E8AB-4E94-8813-53A06362C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51824D30-E8AB-4E94-8813-53A06362C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51824D30-E8AB-4E94-8813-53A06362C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445EAC1-9161-4F8B-9EDC-8F16EED5D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graphicEl>
                                              <a:dgm id="{F445EAC1-9161-4F8B-9EDC-8F16EED5D8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graphicEl>
                                              <a:dgm id="{F445EAC1-9161-4F8B-9EDC-8F16EED5D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F445EAC1-9161-4F8B-9EDC-8F16EED5D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E3FBE07-9C22-43F9-95C2-37032FFF8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BE3FBE07-9C22-43F9-95C2-37032FFF85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BE3FBE07-9C22-43F9-95C2-37032FFF8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BE3FBE07-9C22-43F9-95C2-37032FFF8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2F8352-E5F9-4452-9CED-3CF08F953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graphicEl>
                                              <a:dgm id="{C92F8352-E5F9-4452-9CED-3CF08F953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graphicEl>
                                              <a:dgm id="{C92F8352-E5F9-4452-9CED-3CF08F953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C92F8352-E5F9-4452-9CED-3CF08F953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0EB32B-4526-4923-9B29-C7DE5F1B0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870EB32B-4526-4923-9B29-C7DE5F1B0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870EB32B-4526-4923-9B29-C7DE5F1B0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870EB32B-4526-4923-9B29-C7DE5F1B0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90EE228-80CD-47A0-8B6B-595D926AD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graphicEl>
                                              <a:dgm id="{090EE228-80CD-47A0-8B6B-595D926AD8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graphicEl>
                                              <a:dgm id="{090EE228-80CD-47A0-8B6B-595D926AD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090EE228-80CD-47A0-8B6B-595D926AD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119C3A-0938-44B3-9CBF-236F38D13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10119C3A-0938-44B3-9CBF-236F38D13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10119C3A-0938-44B3-9CBF-236F38D13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10119C3A-0938-44B3-9CBF-236F38D13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518D297-D727-4FB7-96B6-81543391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graphicEl>
                                              <a:dgm id="{7518D297-D727-4FB7-96B6-81543391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graphicEl>
                                              <a:dgm id="{7518D297-D727-4FB7-96B6-81543391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7518D297-D727-4FB7-96B6-81543391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9B6560D-437B-4BD3-A2CD-E0BDA44ED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29B6560D-437B-4BD3-A2CD-E0BDA44ED3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29B6560D-437B-4BD3-A2CD-E0BDA44ED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29B6560D-437B-4BD3-A2CD-E0BDA44ED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9F28C42-349E-4120-86C0-7BC435968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>
                                            <p:graphicEl>
                                              <a:dgm id="{09F28C42-349E-4120-86C0-7BC4359685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>
                                            <p:graphicEl>
                                              <a:dgm id="{09F28C42-349E-4120-86C0-7BC435968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09F28C42-349E-4120-86C0-7BC435968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grpSp>
        <p:nvGrpSpPr>
          <p:cNvPr id="16" name="Groupe 15"/>
          <p:cNvGrpSpPr>
            <a:grpSpLocks noChangeAspect="1"/>
          </p:cNvGrpSpPr>
          <p:nvPr/>
        </p:nvGrpSpPr>
        <p:grpSpPr>
          <a:xfrm>
            <a:off x="2289290" y="2252631"/>
            <a:ext cx="5215944" cy="616839"/>
            <a:chOff x="1922314" y="5465713"/>
            <a:chExt cx="6079014" cy="751662"/>
          </a:xfrm>
        </p:grpSpPr>
        <p:sp>
          <p:nvSpPr>
            <p:cNvPr id="17" name="Espace réservé du texte 4"/>
            <p:cNvSpPr txBox="1">
              <a:spLocks noChangeAspect="1"/>
            </p:cNvSpPr>
            <p:nvPr/>
          </p:nvSpPr>
          <p:spPr>
            <a:xfrm>
              <a:off x="1979638" y="5555828"/>
              <a:ext cx="5926014" cy="589082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spcBef>
                  <a:spcPts val="0"/>
                </a:spcBef>
                <a:spcAft>
                  <a:spcPts val="300"/>
                </a:spcAft>
                <a:buFont typeface="Arial" pitchFamily="34" charset="0"/>
                <a:buNone/>
                <a:defRPr lang="fr-FR" sz="1600" b="1" kern="1200" baseline="0" dirty="0">
                  <a:solidFill>
                    <a:srgbClr val="C63527"/>
                  </a:solidFill>
                  <a:latin typeface="+mj-lt"/>
                  <a:ea typeface="+mn-ea"/>
                  <a:cs typeface="+mn-cs"/>
                </a:defRPr>
              </a:lvl1pPr>
              <a:lvl2pPr marL="247650" indent="-247650" algn="just" defTabSz="914400" rtl="0" eaLnBrk="1" latinLnBrk="0" hangingPunct="1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¡"/>
                <a:defRPr sz="1600" kern="1200" baseline="0">
                  <a:solidFill>
                    <a:schemeClr val="tx1"/>
                  </a:solidFill>
                  <a:latin typeface="Lato" pitchFamily="34" charset="0"/>
                  <a:ea typeface="+mn-ea"/>
                  <a:cs typeface="+mn-cs"/>
                </a:defRPr>
              </a:lvl2pPr>
              <a:lvl3pPr marL="457200" indent="-207963" algn="just" defTabSz="914400" rtl="0" eaLnBrk="1" latinLnBrk="0" hangingPunct="1">
                <a:spcBef>
                  <a:spcPts val="0"/>
                </a:spcBef>
                <a:spcAft>
                  <a:spcPts val="300"/>
                </a:spcAft>
                <a:buClr>
                  <a:srgbClr val="C63527"/>
                </a:buClr>
                <a:buSzPct val="90000"/>
                <a:buFont typeface="Wingdings" panose="05000000000000000000" pitchFamily="2" charset="2"/>
                <a:buChar char="Ø"/>
                <a:defRPr sz="1400" kern="1200">
                  <a:solidFill>
                    <a:schemeClr val="tx1"/>
                  </a:solidFill>
                  <a:latin typeface="Lato" pitchFamily="34" charset="0"/>
                  <a:ea typeface="+mn-ea"/>
                  <a:cs typeface="+mn-cs"/>
                </a:defRPr>
              </a:lvl3pPr>
              <a:lvl4pPr marL="692150" indent="-230188" algn="just" defTabSz="914400" rtl="0" eaLnBrk="1" latinLnBrk="0" hangingPunct="1">
                <a:spcBef>
                  <a:spcPts val="0"/>
                </a:spcBef>
                <a:spcAft>
                  <a:spcPts val="300"/>
                </a:spcAft>
                <a:buClr>
                  <a:schemeClr val="bg1">
                    <a:lumMod val="75000"/>
                  </a:schemeClr>
                </a:buClr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Lato" pitchFamily="34" charset="0"/>
                  <a:ea typeface="+mn-ea"/>
                  <a:cs typeface="+mn-cs"/>
                </a:defRPr>
              </a:lvl4pPr>
              <a:lvl5pPr marL="900000" indent="-228600" algn="l" defTabSz="914400" rtl="0" eaLnBrk="1" latinLnBrk="0" hangingPunct="1">
                <a:spcBef>
                  <a:spcPts val="0"/>
                </a:spcBef>
                <a:spcAft>
                  <a:spcPts val="300"/>
                </a:spcAft>
                <a:buFont typeface="Lato" panose="020F0502020204030203" pitchFamily="34" charset="0"/>
                <a:buChar char="-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F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6352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Merci </a:t>
              </a:r>
              <a:r>
                <a:rPr kumimoji="0" lang="fr-F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 votre </a:t>
              </a:r>
              <a:r>
                <a:rPr kumimoji="0" lang="fr-FR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attention</a:t>
              </a:r>
              <a:endPara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Freeform 8"/>
            <p:cNvSpPr>
              <a:spLocks noChangeAspect="1"/>
            </p:cNvSpPr>
            <p:nvPr/>
          </p:nvSpPr>
          <p:spPr bwMode="auto">
            <a:xfrm>
              <a:off x="1922314" y="6042749"/>
              <a:ext cx="174357" cy="174626"/>
            </a:xfrm>
            <a:custGeom>
              <a:avLst/>
              <a:gdLst/>
              <a:ahLst/>
              <a:cxnLst>
                <a:cxn ang="0">
                  <a:pos x="305" y="347"/>
                </a:cxn>
                <a:cxn ang="0">
                  <a:pos x="305" y="0"/>
                </a:cxn>
                <a:cxn ang="0">
                  <a:pos x="0" y="0"/>
                </a:cxn>
                <a:cxn ang="0">
                  <a:pos x="0" y="652"/>
                </a:cxn>
                <a:cxn ang="0">
                  <a:pos x="651" y="652"/>
                </a:cxn>
                <a:cxn ang="0">
                  <a:pos x="651" y="347"/>
                </a:cxn>
                <a:cxn ang="0">
                  <a:pos x="305" y="347"/>
                </a:cxn>
              </a:cxnLst>
              <a:rect l="0" t="0" r="r" b="b"/>
              <a:pathLst>
                <a:path w="651" h="652">
                  <a:moveTo>
                    <a:pt x="305" y="347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0" y="652"/>
                  </a:lnTo>
                  <a:lnTo>
                    <a:pt x="651" y="652"/>
                  </a:lnTo>
                  <a:lnTo>
                    <a:pt x="651" y="347"/>
                  </a:lnTo>
                  <a:lnTo>
                    <a:pt x="305" y="3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7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Helvetica 55 Roman"/>
                <a:ea typeface="+mn-ea"/>
                <a:cs typeface="+mn-cs"/>
              </a:endParaRPr>
            </a:p>
          </p:txBody>
        </p:sp>
        <p:sp>
          <p:nvSpPr>
            <p:cNvPr id="19" name="Freeform 9"/>
            <p:cNvSpPr>
              <a:spLocks noChangeAspect="1"/>
            </p:cNvSpPr>
            <p:nvPr/>
          </p:nvSpPr>
          <p:spPr bwMode="auto">
            <a:xfrm>
              <a:off x="7826970" y="5465713"/>
              <a:ext cx="174358" cy="1740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3"/>
                </a:cxn>
                <a:cxn ang="0">
                  <a:pos x="347" y="303"/>
                </a:cxn>
                <a:cxn ang="0">
                  <a:pos x="347" y="650"/>
                </a:cxn>
                <a:cxn ang="0">
                  <a:pos x="651" y="650"/>
                </a:cxn>
                <a:cxn ang="0">
                  <a:pos x="651" y="0"/>
                </a:cxn>
                <a:cxn ang="0">
                  <a:pos x="0" y="0"/>
                </a:cxn>
              </a:cxnLst>
              <a:rect l="0" t="0" r="r" b="b"/>
              <a:pathLst>
                <a:path w="651" h="650">
                  <a:moveTo>
                    <a:pt x="0" y="0"/>
                  </a:moveTo>
                  <a:lnTo>
                    <a:pt x="0" y="303"/>
                  </a:lnTo>
                  <a:lnTo>
                    <a:pt x="347" y="303"/>
                  </a:lnTo>
                  <a:lnTo>
                    <a:pt x="347" y="650"/>
                  </a:lnTo>
                  <a:lnTo>
                    <a:pt x="651" y="650"/>
                  </a:lnTo>
                  <a:lnTo>
                    <a:pt x="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78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Helvetica 55 Roman"/>
                <a:ea typeface="+mn-ea"/>
                <a:cs typeface="+mn-cs"/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82" y="698222"/>
            <a:ext cx="3108960" cy="115962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55951" y="3921242"/>
            <a:ext cx="8994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Contacts</a:t>
            </a:r>
            <a:r>
              <a:rPr lang="fr-FR" dirty="0" smtClean="0"/>
              <a:t>: </a:t>
            </a:r>
          </a:p>
          <a:p>
            <a:pPr marL="285750" indent="-225425">
              <a:buFontTx/>
              <a:buChar char="-"/>
            </a:pPr>
            <a:r>
              <a:rPr lang="fr-FR" dirty="0" smtClean="0"/>
              <a:t>Ousmane KOLI 		| Gouvernance 	| </a:t>
            </a:r>
            <a:r>
              <a:rPr lang="fr-FR" dirty="0" smtClean="0">
                <a:hlinkClick r:id="rId4"/>
              </a:rPr>
              <a:t>mkolie@worldbank.org</a:t>
            </a:r>
            <a:r>
              <a:rPr lang="fr-FR" dirty="0" smtClean="0"/>
              <a:t> </a:t>
            </a:r>
          </a:p>
          <a:p>
            <a:pPr marL="285750" indent="-225425">
              <a:buFontTx/>
              <a:buChar char="-"/>
            </a:pPr>
            <a:r>
              <a:rPr lang="fr-FR" dirty="0" smtClean="0"/>
              <a:t>Sandrine NGASSEU 	| Gouvernance  	| </a:t>
            </a:r>
            <a:r>
              <a:rPr lang="fr-FR" dirty="0" smtClean="0">
                <a:hlinkClick r:id="rId5"/>
              </a:rPr>
              <a:t>segouengasseu@worldbank.org</a:t>
            </a:r>
            <a:r>
              <a:rPr lang="fr-FR" dirty="0" smtClean="0"/>
              <a:t> </a:t>
            </a:r>
          </a:p>
          <a:p>
            <a:pPr marL="285750" indent="-225425">
              <a:buFontTx/>
              <a:buChar char="-"/>
            </a:pPr>
            <a:r>
              <a:rPr lang="fr-FR" dirty="0" smtClean="0"/>
              <a:t>Marcus HOLMLUND 	| DIME		| </a:t>
            </a:r>
            <a:r>
              <a:rPr lang="fr-FR" dirty="0" smtClean="0">
                <a:hlinkClick r:id="rId6"/>
              </a:rPr>
              <a:t>mholmlund@worldbank.org</a:t>
            </a:r>
            <a:r>
              <a:rPr lang="fr-FR" dirty="0" smtClean="0"/>
              <a:t> </a:t>
            </a:r>
          </a:p>
          <a:p>
            <a:pPr marL="285750" indent="-225425">
              <a:buFontTx/>
              <a:buChar char="-"/>
            </a:pPr>
            <a:r>
              <a:rPr lang="fr-FR" dirty="0" smtClean="0"/>
              <a:t>Malte LIERL 		| GIGA		| </a:t>
            </a:r>
            <a:r>
              <a:rPr lang="fr-FR" dirty="0" smtClean="0">
                <a:hlinkClick r:id="rId7"/>
              </a:rPr>
              <a:t>malte.lierl@giga-hamburg.de</a:t>
            </a:r>
            <a:r>
              <a:rPr lang="fr-FR" dirty="0" smtClean="0"/>
              <a:t> </a:t>
            </a:r>
          </a:p>
          <a:p>
            <a:pPr marL="285750" indent="-225425">
              <a:buFontTx/>
              <a:buChar char="-"/>
            </a:pPr>
            <a:r>
              <a:rPr lang="fr-FR" dirty="0" smtClean="0"/>
              <a:t>Sékou KONE 		| DIME		| </a:t>
            </a:r>
            <a:r>
              <a:rPr lang="fr-FR" dirty="0" smtClean="0">
                <a:hlinkClick r:id="rId8"/>
              </a:rPr>
              <a:t>skone1@worldbank.org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25425">
              <a:buFontTx/>
              <a:buChar char="-"/>
            </a:pPr>
            <a:r>
              <a:rPr lang="fr-FR" dirty="0" smtClean="0"/>
              <a:t>William OUATTARA</a:t>
            </a:r>
            <a:r>
              <a:rPr lang="fr-FR" dirty="0"/>
              <a:t>	| DIME		| </a:t>
            </a:r>
            <a:r>
              <a:rPr lang="fr-FR" dirty="0" smtClean="0">
                <a:hlinkClick r:id="rId8"/>
              </a:rPr>
              <a:t>iouattara@worldbank.org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25425">
              <a:buFontTx/>
              <a:buChar char="-"/>
            </a:pPr>
            <a:r>
              <a:rPr lang="fr-FR" dirty="0" smtClean="0"/>
              <a:t>Oulla André OUATTARA 	| PACT		| </a:t>
            </a:r>
            <a:r>
              <a:rPr lang="fr-FR" dirty="0" smtClean="0">
                <a:hlinkClick r:id="rId9"/>
              </a:rPr>
              <a:t>oullaandre@gmail.com</a:t>
            </a:r>
            <a:r>
              <a:rPr lang="fr-FR" dirty="0" smtClean="0"/>
              <a:t> </a:t>
            </a:r>
          </a:p>
          <a:p>
            <a:pPr marL="285750" indent="-225425">
              <a:buFontTx/>
              <a:buChar char="-"/>
            </a:pPr>
            <a:r>
              <a:rPr lang="fr-FR" dirty="0" smtClean="0"/>
              <a:t>Benjamin SAWADOGO 	| PACT		| </a:t>
            </a:r>
            <a:r>
              <a:rPr lang="fr-FR" dirty="0" smtClean="0">
                <a:hlinkClick r:id="rId10"/>
              </a:rPr>
              <a:t>saw.benjamin@yahoo.fr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434715" y="3921371"/>
            <a:ext cx="90904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34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7993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7" name="Espace réservé du texte 1">
            <a:extLst>
              <a:ext uri="{FF2B5EF4-FFF2-40B4-BE49-F238E27FC236}">
                <a16:creationId xmlns="" xmlns:a16="http://schemas.microsoft.com/office/drawing/2014/main" id="{3855659E-AF1B-4C0F-845B-40A7674DA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23474" y="4212237"/>
            <a:ext cx="7473199" cy="2079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OBJECTIFS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04813" lvl="1" indent="-227013" algn="just">
              <a:buClr>
                <a:schemeClr val="accent1">
                  <a:lumMod val="75000"/>
                </a:schemeClr>
              </a:buClr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mettre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 place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 alimenter un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système annuel de suivi des performances des municipalités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 matière de services publics et de capacité institutionnelle 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4813" lvl="1" indent="-227013" algn="just">
              <a:buClr>
                <a:schemeClr val="accent1">
                  <a:lumMod val="75000"/>
                </a:schemeClr>
              </a:buClr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fournir des données fiables et actualisées sur la gouvernance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locale </a:t>
            </a:r>
          </a:p>
          <a:p>
            <a:pPr marL="404813" lvl="1" indent="-227013" algn="just">
              <a:buClr>
                <a:schemeClr val="accent1">
                  <a:lumMod val="75000"/>
                </a:schemeClr>
              </a:buClr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iffuser les données et promouvoir leur utilisation par les décideurs et le public 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405" y="401721"/>
            <a:ext cx="6585736" cy="544067"/>
          </a:xfrm>
        </p:spPr>
        <p:txBody>
          <a:bodyPr>
            <a:normAutofit/>
          </a:bodyPr>
          <a:lstStyle/>
          <a:p>
            <a:r>
              <a:rPr lang="fr-FR" sz="2200" b="1" dirty="0" smtClean="0">
                <a:solidFill>
                  <a:schemeClr val="accent1">
                    <a:lumMod val="75000"/>
                  </a:schemeClr>
                </a:solidFill>
              </a:rPr>
              <a:t>CONTEXTE ET OBJECTIFS</a:t>
            </a:r>
            <a:endParaRPr lang="fr-FR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13" name="Espace réservé du contenu 6">
            <a:extLst>
              <a:ext uri="{FF2B5EF4-FFF2-40B4-BE49-F238E27FC236}">
                <a16:creationId xmlns="" xmlns:a16="http://schemas.microsoft.com/office/drawing/2014/main" id="{4C9A44A9-E808-45B5-A50E-DC12C95CABE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939405" y="35171"/>
            <a:ext cx="6476411" cy="36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Introduction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57" y="-52186"/>
            <a:ext cx="2292591" cy="85512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4" y="4362137"/>
            <a:ext cx="2170208" cy="162556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18" y="44756"/>
            <a:ext cx="2105609" cy="1754674"/>
          </a:xfrm>
          <a:prstGeom prst="rect">
            <a:avLst/>
          </a:prstGeom>
        </p:spPr>
      </p:pic>
      <p:sp>
        <p:nvSpPr>
          <p:cNvPr id="14" name="Espace réservé du texte 1">
            <a:extLst>
              <a:ext uri="{FF2B5EF4-FFF2-40B4-BE49-F238E27FC236}">
                <a16:creationId xmlns="" xmlns:a16="http://schemas.microsoft.com/office/drawing/2014/main" id="{3855659E-AF1B-4C0F-845B-40A7674DA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3001" y="984317"/>
            <a:ext cx="8636186" cy="3085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chemeClr val="accent1">
                    <a:lumMod val="75000"/>
                  </a:schemeClr>
                </a:solidFill>
              </a:rPr>
              <a:t>CONTEXTE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fr-FR" sz="1800" b="1" dirty="0" smtClean="0"/>
              <a:t>Décentralisation survenue au Burkina Faso dans les années 1990 </a:t>
            </a:r>
            <a:r>
              <a:rPr lang="fr-FR" sz="1800" dirty="0" smtClean="0"/>
              <a:t>avec pour objectif de faire les populations les principaux acteurs et décideurs de leur développement 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fr-FR" sz="1800" b="1" dirty="0" smtClean="0"/>
              <a:t>Manque de données </a:t>
            </a:r>
            <a:r>
              <a:rPr lang="fr-FR" sz="1800" b="1" dirty="0"/>
              <a:t>régulières et de suivi de la performance</a:t>
            </a:r>
            <a:r>
              <a:rPr lang="fr-FR" sz="1800" dirty="0"/>
              <a:t> des gouvernements locaux du Burkina Faso 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fr-FR" sz="1800" b="1" dirty="0" smtClean="0"/>
              <a:t>Combler ce vide</a:t>
            </a:r>
            <a:r>
              <a:rPr lang="fr-FR" sz="1800" dirty="0" smtClean="0"/>
              <a:t> et contribuer à l’amélioration de la gouvernance locale et du suivi de la décentralisation, avec l’opportunité du PACT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fr-FR" sz="1800" b="1" dirty="0" smtClean="0"/>
              <a:t>SUPERMUN</a:t>
            </a:r>
            <a:r>
              <a:rPr lang="fr-FR" sz="1800" dirty="0"/>
              <a:t> </a:t>
            </a:r>
            <a:r>
              <a:rPr lang="fr-FR" sz="1800" dirty="0" smtClean="0"/>
              <a:t>(Suivi de la Performance Municipale) est un système de suivi annuel des performances des municipalités du Burkina Faso</a:t>
            </a:r>
          </a:p>
        </p:txBody>
      </p:sp>
    </p:spTree>
    <p:extLst>
      <p:ext uri="{BB962C8B-B14F-4D97-AF65-F5344CB8AC3E}">
        <p14:creationId xmlns:p14="http://schemas.microsoft.com/office/powerpoint/2010/main" val="41512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">
            <a:extLst>
              <a:ext uri="{FF2B5EF4-FFF2-40B4-BE49-F238E27FC236}">
                <a16:creationId xmlns="" xmlns:a16="http://schemas.microsoft.com/office/drawing/2014/main" id="{D3A81017-5B9C-4442-ABBB-30EAA133E20B}"/>
              </a:ext>
            </a:extLst>
          </p:cNvPr>
          <p:cNvSpPr txBox="1">
            <a:spLocks/>
          </p:cNvSpPr>
          <p:nvPr/>
        </p:nvSpPr>
        <p:spPr>
          <a:xfrm>
            <a:off x="1568450" y="2159000"/>
            <a:ext cx="6769100" cy="303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kern="1200" cap="all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0000" indent="-32400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 2" pitchFamily="18" charset="2"/>
              <a:buChar char="¡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07963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C63527"/>
              </a:buClr>
              <a:buSzPct val="9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92150" indent="-230188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>
                  <a:lumMod val="75000"/>
                </a:schemeClr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Lato" panose="020F0502020204030203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5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PRESENTATION DE SUPERMUN</a:t>
            </a:r>
            <a:endParaRPr kumimoji="0" lang="fr-FR" sz="5400" b="1" i="0" u="none" strike="noStrike" kern="1200" cap="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Espace réservé du texte 2">
            <a:extLst>
              <a:ext uri="{FF2B5EF4-FFF2-40B4-BE49-F238E27FC236}">
                <a16:creationId xmlns="" xmlns:a16="http://schemas.microsoft.com/office/drawing/2014/main" id="{94B9B3B8-7846-4746-8A47-1CFFE985AE0E}"/>
              </a:ext>
            </a:extLst>
          </p:cNvPr>
          <p:cNvSpPr txBox="1">
            <a:spLocks/>
          </p:cNvSpPr>
          <p:nvPr/>
        </p:nvSpPr>
        <p:spPr>
          <a:xfrm>
            <a:off x="1168400" y="175260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4800" b="1" kern="120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47650" indent="-247650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¡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07963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rgbClr val="C63527"/>
              </a:buClr>
              <a:buSzPct val="90000"/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92150" indent="-230188" algn="just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>
                  <a:lumMod val="75000"/>
                </a:schemeClr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2286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Lato" panose="020F0502020204030203" pitchFamily="34" charset="0"/>
              <a:buChar char="-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1</a:t>
            </a:r>
            <a:endParaRPr kumimoji="0" lang="fr-FR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898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79933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234768"/>
            <a:ext cx="7448008" cy="736797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GENESE/PROCESSUS DE CONCEPTION ET DE DEVELOPPEMENT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30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PrESENTATION DE SUPERMUN</a:t>
            </a:r>
            <a:endParaRPr lang="fr-FR" sz="14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26322" y="3878579"/>
            <a:ext cx="2938073" cy="1426916"/>
          </a:xfrm>
          <a:prstGeom prst="wedgeRectCallout">
            <a:avLst>
              <a:gd name="adj1" fmla="val -66102"/>
              <a:gd name="adj2" fmla="val 8481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Besoin de définir des indicateurs et des scores de performance agrégés sur la CI et les SP</a:t>
            </a:r>
            <a:endParaRPr lang="fr-FR" sz="2000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42196483"/>
              </p:ext>
            </p:extLst>
          </p:nvPr>
        </p:nvGraphicFramePr>
        <p:xfrm>
          <a:off x="345649" y="872059"/>
          <a:ext cx="9478643" cy="301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2" name="Diagramme 31"/>
          <p:cNvGraphicFramePr/>
          <p:nvPr>
            <p:extLst>
              <p:ext uri="{D42A27DB-BD31-4B8C-83A1-F6EECF244321}">
                <p14:modId xmlns:p14="http://schemas.microsoft.com/office/powerpoint/2010/main" val="4154380874"/>
              </p:ext>
            </p:extLst>
          </p:nvPr>
        </p:nvGraphicFramePr>
        <p:xfrm>
          <a:off x="4147137" y="3920325"/>
          <a:ext cx="5649538" cy="212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5" name="Rectangle avec flèche vers la droite 34"/>
          <p:cNvSpPr/>
          <p:nvPr/>
        </p:nvSpPr>
        <p:spPr>
          <a:xfrm>
            <a:off x="2168433" y="5017832"/>
            <a:ext cx="1978703" cy="1263046"/>
          </a:xfrm>
          <a:prstGeom prst="rightArrowCallout">
            <a:avLst>
              <a:gd name="adj1" fmla="val 25000"/>
              <a:gd name="adj2" fmla="val 25000"/>
              <a:gd name="adj3" fmla="val 23126"/>
              <a:gd name="adj4" fmla="val 738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Cascades, Centre-Est, Centre-Nord, Centre-Sud, Plateau Central, Sahel</a:t>
            </a:r>
            <a:endParaRPr lang="fr-FR" sz="14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86214830"/>
              </p:ext>
            </p:extLst>
          </p:nvPr>
        </p:nvGraphicFramePr>
        <p:xfrm>
          <a:off x="3920902" y="3491362"/>
          <a:ext cx="5604239" cy="39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93294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3253 -0.3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1A04FF6-83BA-4831-8967-0779AE81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graphicEl>
                                              <a:dgm id="{21A04FF6-83BA-4831-8967-0779AE81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graphicEl>
                                              <a:dgm id="{21A04FF6-83BA-4831-8967-0779AE81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graphicEl>
                                              <a:dgm id="{21A04FF6-83BA-4831-8967-0779AE81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5E30BB-3C8F-4577-924E-2B4F0115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graphicEl>
                                              <a:dgm id="{C95E30BB-3C8F-4577-924E-2B4F01158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graphicEl>
                                              <a:dgm id="{C95E30BB-3C8F-4577-924E-2B4F0115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graphicEl>
                                              <a:dgm id="{C95E30BB-3C8F-4577-924E-2B4F0115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3473E3-3563-4DB7-985C-4204E6644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graphicEl>
                                              <a:dgm id="{483473E3-3563-4DB7-985C-4204E6644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483473E3-3563-4DB7-985C-4204E6644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graphicEl>
                                              <a:dgm id="{483473E3-3563-4DB7-985C-4204E6644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E1E1A1-535B-4CA8-BD64-8ED32EE78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graphicEl>
                                              <a:dgm id="{9CE1E1A1-535B-4CA8-BD64-8ED32EE78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graphicEl>
                                              <a:dgm id="{9CE1E1A1-535B-4CA8-BD64-8ED32EE78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graphicEl>
                                              <a:dgm id="{9CE1E1A1-535B-4CA8-BD64-8ED32EE78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1EA0B4-72B4-40A7-B0B7-74E22EC91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graphicEl>
                                              <a:dgm id="{271EA0B4-72B4-40A7-B0B7-74E22EC91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graphicEl>
                                              <a:dgm id="{271EA0B4-72B4-40A7-B0B7-74E22EC91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graphicEl>
                                              <a:dgm id="{271EA0B4-72B4-40A7-B0B7-74E22EC91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126708-E093-4C06-BBBF-AFB045ACE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graphicEl>
                                              <a:dgm id="{1E126708-E093-4C06-BBBF-AFB045ACE5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graphicEl>
                                              <a:dgm id="{1E126708-E093-4C06-BBBF-AFB045ACE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graphicEl>
                                              <a:dgm id="{1E126708-E093-4C06-BBBF-AFB045ACE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D4B0BB-BDDB-4797-9760-7C90C2B71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graphicEl>
                                              <a:dgm id="{F1D4B0BB-BDDB-4797-9760-7C90C2B716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graphicEl>
                                              <a:dgm id="{F1D4B0BB-BDDB-4797-9760-7C90C2B71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graphicEl>
                                              <a:dgm id="{F1D4B0BB-BDDB-4797-9760-7C90C2B71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41F5EA-AAEE-4044-8972-1F3174005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graphicEl>
                                              <a:dgm id="{2241F5EA-AAEE-4044-8972-1F3174005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graphicEl>
                                              <a:dgm id="{2241F5EA-AAEE-4044-8972-1F3174005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graphicEl>
                                              <a:dgm id="{2241F5EA-AAEE-4044-8972-1F3174005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Graphic spid="2" grpId="0" uiExpand="1">
        <p:bldSub>
          <a:bldDgm bld="one"/>
        </p:bldSub>
      </p:bldGraphic>
      <p:bldGraphic spid="32" grpId="0">
        <p:bldAsOne/>
      </p:bldGraphic>
      <p:bldP spid="35" grpId="0" animBg="1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225C57A-9238-4E84-9347-EC87B1EA281B}"/>
              </a:ext>
            </a:extLst>
          </p:cNvPr>
          <p:cNvSpPr/>
          <p:nvPr/>
        </p:nvSpPr>
        <p:spPr>
          <a:xfrm>
            <a:off x="-55194" y="1087463"/>
            <a:ext cx="2338728" cy="776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PERSPECTIVES DE PERENNISATION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PrESENTATION DE SUPERMUN</a:t>
            </a:r>
            <a:endParaRPr lang="fr-FR" sz="1400" dirty="0"/>
          </a:p>
        </p:txBody>
      </p:sp>
      <p:sp>
        <p:nvSpPr>
          <p:cNvPr id="13" name="Flèche vers le bas 12"/>
          <p:cNvSpPr/>
          <p:nvPr/>
        </p:nvSpPr>
        <p:spPr>
          <a:xfrm rot="10800000">
            <a:off x="4575743" y="2433920"/>
            <a:ext cx="526749" cy="228517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ysClr val="windowText" lastClr="000000"/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 rot="10800000">
            <a:off x="290058" y="2433921"/>
            <a:ext cx="446915" cy="228517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074766915"/>
              </p:ext>
            </p:extLst>
          </p:nvPr>
        </p:nvGraphicFramePr>
        <p:xfrm>
          <a:off x="355351" y="3064111"/>
          <a:ext cx="9306761" cy="203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6842"/>
              </p:ext>
            </p:extLst>
          </p:nvPr>
        </p:nvGraphicFramePr>
        <p:xfrm>
          <a:off x="230098" y="2020149"/>
          <a:ext cx="4866557" cy="31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2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948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831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>
                          <a:solidFill>
                            <a:sysClr val="windowText" lastClr="000000"/>
                          </a:solidFill>
                        </a:rPr>
                        <a:t>2019</a:t>
                      </a:r>
                      <a:endParaRPr lang="fr-FR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solidFill>
                            <a:sysClr val="windowText" lastClr="000000"/>
                          </a:solidFill>
                        </a:rPr>
                        <a:t>2021</a:t>
                      </a:r>
                    </a:p>
                  </a:txBody>
                  <a:tcPr marL="74295" marR="74295" marT="37148" marB="37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1956076042"/>
              </p:ext>
            </p:extLst>
          </p:nvPr>
        </p:nvGraphicFramePr>
        <p:xfrm>
          <a:off x="425990" y="4829775"/>
          <a:ext cx="6844240" cy="143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2" name="Image 21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2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234768"/>
            <a:ext cx="7448008" cy="736797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GENESE/PROCESSUS DE CONCEPTION ET DE DEVELOPPEMENT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5" y="327880"/>
            <a:ext cx="7356708" cy="736797"/>
          </a:xfrm>
        </p:spPr>
        <p:txBody>
          <a:bodyPr>
            <a:norm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ACTIVITES – SYNERGIE ENTRE PLUSIEURS </a:t>
            </a: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INSTITUTIONS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73F661E-DDAB-4067-98DD-06917408B827}"/>
              </a:ext>
            </a:extLst>
          </p:cNvPr>
          <p:cNvSpPr/>
          <p:nvPr/>
        </p:nvSpPr>
        <p:spPr>
          <a:xfrm>
            <a:off x="-289637" y="1127914"/>
            <a:ext cx="3227710" cy="683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PARTENARIAT/SYNERGIE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61" y="1422262"/>
            <a:ext cx="6360653" cy="477839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sz="1600" i="1" dirty="0" smtClean="0">
                <a:solidFill>
                  <a:schemeClr val="tx1"/>
                </a:solidFill>
                <a:latin typeface="Arial"/>
              </a:rPr>
              <a:t>Direction </a:t>
            </a:r>
            <a:r>
              <a:rPr lang="fr-FR" sz="1600" i="1" dirty="0">
                <a:solidFill>
                  <a:schemeClr val="tx1"/>
                </a:solidFill>
                <a:latin typeface="Arial"/>
              </a:rPr>
              <a:t>Générale des Collectivités Territoriales (DGCT</a:t>
            </a:r>
            <a:r>
              <a:rPr lang="fr-FR" sz="1600" i="1" dirty="0" smtClean="0">
                <a:solidFill>
                  <a:schemeClr val="tx1"/>
                </a:solidFill>
                <a:latin typeface="Arial"/>
              </a:rPr>
              <a:t>)/ MATD </a:t>
            </a:r>
            <a:endParaRPr lang="fr-FR" altLang="fr-FR" sz="1600" i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2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60" y="1979085"/>
            <a:ext cx="6360653" cy="424098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sz="1600" i="1" dirty="0" smtClean="0">
                <a:solidFill>
                  <a:schemeClr val="tx1"/>
                </a:solidFill>
                <a:latin typeface="Arial"/>
              </a:rPr>
              <a:t>Agence </a:t>
            </a:r>
            <a:r>
              <a:rPr lang="fr-FR" sz="1600" i="1" dirty="0">
                <a:solidFill>
                  <a:schemeClr val="tx1"/>
                </a:solidFill>
                <a:latin typeface="Arial"/>
              </a:rPr>
              <a:t>Nationale de Promotion des TIC (ANPTIC)</a:t>
            </a:r>
            <a:r>
              <a:rPr lang="fr-FR" sz="1600" b="1" i="1" dirty="0" smtClean="0">
                <a:solidFill>
                  <a:schemeClr val="tx1"/>
                </a:solidFill>
              </a:rPr>
              <a:t> </a:t>
            </a:r>
            <a:endParaRPr lang="fr-FR" altLang="fr-FR" sz="1600" b="1" i="1" dirty="0">
              <a:solidFill>
                <a:schemeClr val="tx1"/>
              </a:solidFill>
            </a:endParaRPr>
          </a:p>
        </p:txBody>
      </p:sp>
      <p:sp>
        <p:nvSpPr>
          <p:cNvPr id="43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61" y="2475947"/>
            <a:ext cx="6360652" cy="419478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sz="1600" i="1" dirty="0" smtClean="0">
                <a:solidFill>
                  <a:schemeClr val="tx1"/>
                </a:solidFill>
                <a:latin typeface="Arial"/>
              </a:rPr>
              <a:t>Association </a:t>
            </a:r>
            <a:r>
              <a:rPr lang="fr-FR" sz="1600" i="1" dirty="0">
                <a:solidFill>
                  <a:schemeClr val="tx1"/>
                </a:solidFill>
                <a:latin typeface="Arial"/>
              </a:rPr>
              <a:t>des Municipalités du Burkina Faso (</a:t>
            </a:r>
            <a:r>
              <a:rPr lang="fr-FR" sz="1600" i="1" dirty="0" smtClean="0">
                <a:solidFill>
                  <a:schemeClr val="tx1"/>
                </a:solidFill>
                <a:latin typeface="Arial"/>
              </a:rPr>
              <a:t>AMBF)</a:t>
            </a:r>
            <a:endParaRPr lang="fr-FR" altLang="fr-FR" sz="1600" b="1" i="1" dirty="0">
              <a:solidFill>
                <a:schemeClr val="tx1"/>
              </a:solidFill>
            </a:endParaRPr>
          </a:p>
        </p:txBody>
      </p:sp>
      <p:sp>
        <p:nvSpPr>
          <p:cNvPr id="44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59" y="2964775"/>
            <a:ext cx="6360653" cy="40355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Ministère en charge de 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l'Eau et de l'Assainissement (MEA)</a:t>
            </a:r>
          </a:p>
        </p:txBody>
      </p:sp>
      <p:sp>
        <p:nvSpPr>
          <p:cNvPr id="45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60" y="3444360"/>
            <a:ext cx="6360652" cy="43809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Ministère en charge de 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la Santé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EE9D5"/>
              </a:clrFrom>
              <a:clrTo>
                <a:srgbClr val="EEE9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2403183"/>
            <a:ext cx="3492696" cy="34826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12" y="5801560"/>
            <a:ext cx="2984278" cy="1244071"/>
          </a:xfrm>
          <a:prstGeom prst="rect">
            <a:avLst/>
          </a:prstGeom>
        </p:spPr>
      </p:pic>
      <p:sp>
        <p:nvSpPr>
          <p:cNvPr id="46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60" y="3956257"/>
            <a:ext cx="6360652" cy="44403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Ministère en charge de l’éducation de base (MENAPLN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) </a:t>
            </a:r>
          </a:p>
        </p:txBody>
      </p:sp>
      <p:sp>
        <p:nvSpPr>
          <p:cNvPr id="47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3060" y="4477980"/>
            <a:ext cx="6360652" cy="591426"/>
          </a:xfrm>
          <a:prstGeom prst="homePlate">
            <a:avLst>
              <a:gd name="adj" fmla="val 3247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Ministère en charge de l’économie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, des </a:t>
            </a: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finances 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et du </a:t>
            </a: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développement 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(MINEFID) </a:t>
            </a:r>
          </a:p>
        </p:txBody>
      </p:sp>
      <p:sp>
        <p:nvSpPr>
          <p:cNvPr id="26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err="1" smtClean="0"/>
              <a:t>PrESENTATION</a:t>
            </a:r>
            <a:r>
              <a:rPr lang="fr-FR" sz="1400" dirty="0" smtClean="0"/>
              <a:t> DE SUPERMUN</a:t>
            </a:r>
            <a:endParaRPr lang="fr-FR" sz="1400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sp>
        <p:nvSpPr>
          <p:cNvPr id="29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5560" y="5145777"/>
            <a:ext cx="6360652" cy="40903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Banque mondiale 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(</a:t>
            </a: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Gouvernance </a:t>
            </a:r>
            <a:r>
              <a:rPr lang="fr-FR" altLang="fr-FR" sz="1600" i="1" dirty="0">
                <a:solidFill>
                  <a:schemeClr val="tx1"/>
                </a:solidFill>
                <a:latin typeface="Arial"/>
              </a:rPr>
              <a:t>&amp; DIME)</a:t>
            </a:r>
          </a:p>
        </p:txBody>
      </p:sp>
      <p:sp>
        <p:nvSpPr>
          <p:cNvPr id="31" name="Flèche : pentagone 7">
            <a:extLst>
              <a:ext uri="{FF2B5EF4-FFF2-40B4-BE49-F238E27FC236}">
                <a16:creationId xmlns="" xmlns:a16="http://schemas.microsoft.com/office/drawing/2014/main" id="{7B194C78-9399-4C1A-92AA-35DFD4F1C7D7}"/>
              </a:ext>
            </a:extLst>
          </p:cNvPr>
          <p:cNvSpPr/>
          <p:nvPr/>
        </p:nvSpPr>
        <p:spPr>
          <a:xfrm>
            <a:off x="3208060" y="5642947"/>
            <a:ext cx="6360652" cy="40903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500"/>
              </a:spcBef>
              <a:spcAft>
                <a:spcPts val="600"/>
              </a:spcAft>
            </a:pP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Institut Allemand des </a:t>
            </a:r>
            <a:r>
              <a:rPr lang="fr-FR" altLang="fr-FR" sz="1600" i="1" dirty="0" err="1" smtClean="0">
                <a:solidFill>
                  <a:schemeClr val="tx1"/>
                </a:solidFill>
                <a:latin typeface="Arial"/>
              </a:rPr>
              <a:t>Etudes</a:t>
            </a:r>
            <a:r>
              <a:rPr lang="fr-FR" altLang="fr-FR" sz="1600" i="1" dirty="0" smtClean="0">
                <a:solidFill>
                  <a:schemeClr val="tx1"/>
                </a:solidFill>
                <a:latin typeface="Arial"/>
              </a:rPr>
              <a:t> Mondiales et Régionales (GIGA)</a:t>
            </a:r>
            <a:endParaRPr lang="fr-FR" altLang="fr-FR" sz="1600" i="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862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5" y="327880"/>
            <a:ext cx="7356708" cy="736797"/>
          </a:xfrm>
        </p:spPr>
        <p:txBody>
          <a:bodyPr>
            <a:norm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ACTIVITES – SYNERGIE ENTRE PLUSIEURS ORGANISATIONS</a:t>
            </a: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73F661E-DDAB-4067-98DD-06917408B827}"/>
              </a:ext>
            </a:extLst>
          </p:cNvPr>
          <p:cNvSpPr/>
          <p:nvPr/>
        </p:nvSpPr>
        <p:spPr>
          <a:xfrm>
            <a:off x="-289637" y="1127914"/>
            <a:ext cx="3227710" cy="683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GOUVERNANCE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err="1" smtClean="0"/>
              <a:t>PrESENTATION</a:t>
            </a:r>
            <a:r>
              <a:rPr lang="fr-FR" sz="1400" dirty="0" smtClean="0"/>
              <a:t> DE SUPERMUN</a:t>
            </a:r>
            <a:endParaRPr lang="fr-FR" sz="1400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63562849"/>
              </p:ext>
            </p:extLst>
          </p:nvPr>
        </p:nvGraphicFramePr>
        <p:xfrm>
          <a:off x="1537897" y="2223433"/>
          <a:ext cx="8145750" cy="3796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64" y="2033433"/>
            <a:ext cx="2038350" cy="2247900"/>
          </a:xfrm>
          <a:prstGeom prst="rect">
            <a:avLst/>
          </a:prstGeom>
        </p:spPr>
      </p:pic>
      <p:sp>
        <p:nvSpPr>
          <p:cNvPr id="2" name="Rectangle avec flèche vers le bas 1"/>
          <p:cNvSpPr/>
          <p:nvPr/>
        </p:nvSpPr>
        <p:spPr>
          <a:xfrm>
            <a:off x="4336869" y="939504"/>
            <a:ext cx="4561678" cy="1555909"/>
          </a:xfrm>
          <a:prstGeom prst="downArrowCallout">
            <a:avLst>
              <a:gd name="adj1" fmla="val 26927"/>
              <a:gd name="adj2" fmla="val 44269"/>
              <a:gd name="adj3" fmla="val 25000"/>
              <a:gd name="adj4" fmla="val 67867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 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comités </a:t>
            </a:r>
            <a:r>
              <a:rPr lang="fr-F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guider la mise en </a:t>
            </a:r>
            <a:r>
              <a:rPr lang="fr-F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œuvre 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l'institutionnalisation </a:t>
            </a:r>
            <a:r>
              <a:rPr lang="fr-F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SUPERMUN 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2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14" y="6292079"/>
            <a:ext cx="852896" cy="42644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5486400" y="6505303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0" y="6505303"/>
            <a:ext cx="433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4982"/>
            <a:ext cx="9906000" cy="91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07E5BCB8-7240-4743-A738-E8E8796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389556"/>
            <a:ext cx="6583344" cy="582009"/>
          </a:xfrm>
        </p:spPr>
        <p:txBody>
          <a:bodyPr>
            <a:norm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INDICATEURS DE PERFORMANCE MUNICIPALE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rme en L 8"/>
          <p:cNvSpPr/>
          <p:nvPr/>
        </p:nvSpPr>
        <p:spPr>
          <a:xfrm rot="10800000">
            <a:off x="9525142" y="139775"/>
            <a:ext cx="271532" cy="26194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873" tIns="41936" rIns="83873" bIns="41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51"/>
          </a:p>
        </p:txBody>
      </p:sp>
      <p:sp>
        <p:nvSpPr>
          <p:cNvPr id="13" name="Shape 901">
            <a:extLst>
              <a:ext uri="{FF2B5EF4-FFF2-40B4-BE49-F238E27FC236}">
                <a16:creationId xmlns="" xmlns:a16="http://schemas.microsoft.com/office/drawing/2014/main" id="{E4F00B96-F03D-427E-856D-0D8C5E2DD91E}"/>
              </a:ext>
            </a:extLst>
          </p:cNvPr>
          <p:cNvSpPr/>
          <p:nvPr/>
        </p:nvSpPr>
        <p:spPr>
          <a:xfrm>
            <a:off x="4319853" y="2774421"/>
            <a:ext cx="5528687" cy="15238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04040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fr-FR" b="1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INDICATEURS </a:t>
            </a:r>
            <a:r>
              <a:rPr lang="fr-FR" b="1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DE CAPACITE </a:t>
            </a:r>
            <a:r>
              <a:rPr lang="fr-FR" b="1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INSTITUTIONNELLE</a:t>
            </a:r>
          </a:p>
          <a:p>
            <a:r>
              <a:rPr lang="fr-FR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Répartis sur trois (3) domaines :</a:t>
            </a:r>
            <a:endParaRPr lang="fr-FR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Personnel </a:t>
            </a:r>
            <a:r>
              <a:rPr lang="fr-FR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municipal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Conseil municipal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Gestion financière </a:t>
            </a:r>
          </a:p>
        </p:txBody>
      </p:sp>
      <p:sp>
        <p:nvSpPr>
          <p:cNvPr id="15" name="Shape 1138">
            <a:extLst>
              <a:ext uri="{FF2B5EF4-FFF2-40B4-BE49-F238E27FC236}">
                <a16:creationId xmlns="" xmlns:a16="http://schemas.microsoft.com/office/drawing/2014/main" id="{654F7FB8-5671-457F-A0A4-AB91C19ED1B5}"/>
              </a:ext>
            </a:extLst>
          </p:cNvPr>
          <p:cNvSpPr/>
          <p:nvPr/>
        </p:nvSpPr>
        <p:spPr>
          <a:xfrm rot="5400000">
            <a:off x="2559012" y="3359183"/>
            <a:ext cx="969113" cy="1676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0800"/>
                  <a:pt x="0" y="10800"/>
                  <a:pt x="0" y="21600"/>
                </a:cubicBezTo>
              </a:path>
            </a:pathLst>
          </a:custGeom>
          <a:ln w="38100">
            <a:solidFill>
              <a:schemeClr val="accent1">
                <a:lumMod val="75000"/>
              </a:schemeClr>
            </a:solidFill>
            <a:miter/>
          </a:ln>
        </p:spPr>
        <p:txBody>
          <a:bodyPr lIns="59013" tIns="59013" rIns="59013" bIns="59013"/>
          <a:lstStyle>
            <a:defPPr>
              <a:defRPr lang="de-DE"/>
            </a:defPPr>
            <a:lvl1pPr marL="0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19" name="Shape 1146">
            <a:extLst>
              <a:ext uri="{FF2B5EF4-FFF2-40B4-BE49-F238E27FC236}">
                <a16:creationId xmlns="" xmlns:a16="http://schemas.microsoft.com/office/drawing/2014/main" id="{42DB8A1C-CDF6-4F78-86EE-B8114CF9BD00}"/>
              </a:ext>
            </a:extLst>
          </p:cNvPr>
          <p:cNvSpPr/>
          <p:nvPr/>
        </p:nvSpPr>
        <p:spPr>
          <a:xfrm rot="5400000">
            <a:off x="2680597" y="2470460"/>
            <a:ext cx="752659" cy="1681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0800"/>
                  <a:pt x="21600" y="10800"/>
                  <a:pt x="21600" y="21600"/>
                </a:cubicBezTo>
              </a:path>
            </a:pathLst>
          </a:custGeom>
          <a:ln w="38100">
            <a:solidFill>
              <a:schemeClr val="accent1">
                <a:lumMod val="75000"/>
              </a:schemeClr>
            </a:solidFill>
            <a:miter/>
          </a:ln>
        </p:spPr>
        <p:txBody>
          <a:bodyPr lIns="59013" tIns="59013" rIns="59013" bIns="59013"/>
          <a:lstStyle>
            <a:defPPr>
              <a:defRPr lang="de-DE"/>
            </a:defPPr>
            <a:lvl1pPr marL="0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" name="Shape 1147">
            <a:extLst>
              <a:ext uri="{FF2B5EF4-FFF2-40B4-BE49-F238E27FC236}">
                <a16:creationId xmlns="" xmlns:a16="http://schemas.microsoft.com/office/drawing/2014/main" id="{EBF97611-5016-4056-BC91-757827C02267}"/>
              </a:ext>
            </a:extLst>
          </p:cNvPr>
          <p:cNvSpPr/>
          <p:nvPr/>
        </p:nvSpPr>
        <p:spPr>
          <a:xfrm>
            <a:off x="4011857" y="2889653"/>
            <a:ext cx="89982" cy="89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75" y="14518"/>
                  <a:pt x="20184" y="16218"/>
                </a:cubicBezTo>
                <a:cubicBezTo>
                  <a:pt x="19192" y="17917"/>
                  <a:pt x="17917" y="19192"/>
                  <a:pt x="16218" y="20184"/>
                </a:cubicBezTo>
                <a:cubicBezTo>
                  <a:pt x="14518" y="21175"/>
                  <a:pt x="12818" y="21600"/>
                  <a:pt x="10835" y="21600"/>
                </a:cubicBezTo>
                <a:cubicBezTo>
                  <a:pt x="8852" y="21600"/>
                  <a:pt x="7153" y="21175"/>
                  <a:pt x="5382" y="20184"/>
                </a:cubicBezTo>
                <a:cubicBezTo>
                  <a:pt x="3683" y="19192"/>
                  <a:pt x="2479" y="17917"/>
                  <a:pt x="1487" y="16218"/>
                </a:cubicBezTo>
                <a:cubicBezTo>
                  <a:pt x="496" y="14518"/>
                  <a:pt x="0" y="12818"/>
                  <a:pt x="0" y="10835"/>
                </a:cubicBezTo>
                <a:cubicBezTo>
                  <a:pt x="0" y="8852"/>
                  <a:pt x="496" y="7224"/>
                  <a:pt x="1487" y="5453"/>
                </a:cubicBezTo>
                <a:cubicBezTo>
                  <a:pt x="2479" y="3753"/>
                  <a:pt x="3683" y="2479"/>
                  <a:pt x="5382" y="1487"/>
                </a:cubicBezTo>
                <a:cubicBezTo>
                  <a:pt x="7153" y="496"/>
                  <a:pt x="8852" y="0"/>
                  <a:pt x="10835" y="0"/>
                </a:cubicBezTo>
                <a:cubicBezTo>
                  <a:pt x="12818" y="0"/>
                  <a:pt x="14518" y="496"/>
                  <a:pt x="16218" y="1487"/>
                </a:cubicBezTo>
                <a:cubicBezTo>
                  <a:pt x="17917" y="2479"/>
                  <a:pt x="19192" y="3753"/>
                  <a:pt x="20184" y="5453"/>
                </a:cubicBezTo>
                <a:cubicBezTo>
                  <a:pt x="21175" y="7224"/>
                  <a:pt x="21600" y="8852"/>
                  <a:pt x="21600" y="1083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3175">
            <a:miter lim="400000"/>
          </a:ln>
        </p:spPr>
        <p:txBody>
          <a:bodyPr lIns="59013" tIns="59013" rIns="59013" bIns="59013" anchor="ctr"/>
          <a:lstStyle>
            <a:defPPr>
              <a:defRPr lang="de-DE"/>
            </a:defPPr>
            <a:lvl1pPr marL="0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" name="Shape 1148">
            <a:extLst>
              <a:ext uri="{FF2B5EF4-FFF2-40B4-BE49-F238E27FC236}">
                <a16:creationId xmlns="" xmlns:a16="http://schemas.microsoft.com/office/drawing/2014/main" id="{F6017F4A-971A-46B3-8E30-778AA8484722}"/>
              </a:ext>
            </a:extLst>
          </p:cNvPr>
          <p:cNvSpPr/>
          <p:nvPr/>
        </p:nvSpPr>
        <p:spPr>
          <a:xfrm>
            <a:off x="298457" y="2934644"/>
            <a:ext cx="1917955" cy="190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0"/>
                  <a:pt x="21147" y="14478"/>
                  <a:pt x="20150" y="16202"/>
                </a:cubicBezTo>
                <a:cubicBezTo>
                  <a:pt x="19157" y="17922"/>
                  <a:pt x="17918" y="19161"/>
                  <a:pt x="16198" y="20154"/>
                </a:cubicBezTo>
                <a:cubicBezTo>
                  <a:pt x="14478" y="21147"/>
                  <a:pt x="12786" y="21600"/>
                  <a:pt x="10796" y="21600"/>
                </a:cubicBezTo>
                <a:cubicBezTo>
                  <a:pt x="8810" y="21600"/>
                  <a:pt x="7122" y="21147"/>
                  <a:pt x="5402" y="20154"/>
                </a:cubicBezTo>
                <a:cubicBezTo>
                  <a:pt x="3678" y="19161"/>
                  <a:pt x="2439" y="17922"/>
                  <a:pt x="1446" y="16202"/>
                </a:cubicBezTo>
                <a:cubicBezTo>
                  <a:pt x="449" y="14478"/>
                  <a:pt x="0" y="12786"/>
                  <a:pt x="0" y="10800"/>
                </a:cubicBezTo>
                <a:cubicBezTo>
                  <a:pt x="0" y="8810"/>
                  <a:pt x="449" y="7122"/>
                  <a:pt x="1446" y="5402"/>
                </a:cubicBezTo>
                <a:cubicBezTo>
                  <a:pt x="2439" y="3678"/>
                  <a:pt x="3678" y="2439"/>
                  <a:pt x="5402" y="1446"/>
                </a:cubicBezTo>
                <a:cubicBezTo>
                  <a:pt x="7122" y="449"/>
                  <a:pt x="8814" y="0"/>
                  <a:pt x="10796" y="0"/>
                </a:cubicBezTo>
                <a:cubicBezTo>
                  <a:pt x="12786" y="0"/>
                  <a:pt x="14478" y="449"/>
                  <a:pt x="16198" y="1446"/>
                </a:cubicBezTo>
                <a:cubicBezTo>
                  <a:pt x="17918" y="2439"/>
                  <a:pt x="19157" y="3678"/>
                  <a:pt x="20150" y="5402"/>
                </a:cubicBezTo>
                <a:cubicBezTo>
                  <a:pt x="21147" y="7122"/>
                  <a:pt x="21600" y="8814"/>
                  <a:pt x="21600" y="10800"/>
                </a:cubicBezTo>
              </a:path>
            </a:pathLst>
          </a:custGeom>
          <a:ln w="38100">
            <a:solidFill>
              <a:schemeClr val="accent1">
                <a:lumMod val="75000"/>
              </a:schemeClr>
            </a:solidFill>
            <a:miter/>
          </a:ln>
        </p:spPr>
        <p:txBody>
          <a:bodyPr lIns="59013" tIns="59013" rIns="59013" bIns="59013" anchor="ctr"/>
          <a:lstStyle>
            <a:defPPr>
              <a:defRPr lang="de-DE"/>
            </a:defPPr>
            <a:lvl1pPr marL="0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Shape 1149">
            <a:extLst>
              <a:ext uri="{FF2B5EF4-FFF2-40B4-BE49-F238E27FC236}">
                <a16:creationId xmlns="" xmlns:a16="http://schemas.microsoft.com/office/drawing/2014/main" id="{8E1D45C3-F070-42C7-8327-28C9621CFF5A}"/>
              </a:ext>
            </a:extLst>
          </p:cNvPr>
          <p:cNvSpPr/>
          <p:nvPr/>
        </p:nvSpPr>
        <p:spPr>
          <a:xfrm rot="18222613">
            <a:off x="288043" y="2978595"/>
            <a:ext cx="1943956" cy="1851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6"/>
                  <a:pt x="21149" y="14479"/>
                  <a:pt x="20153" y="16199"/>
                </a:cubicBezTo>
                <a:cubicBezTo>
                  <a:pt x="19161" y="17919"/>
                  <a:pt x="17918" y="19157"/>
                  <a:pt x="16198" y="20153"/>
                </a:cubicBezTo>
                <a:cubicBezTo>
                  <a:pt x="14477" y="21145"/>
                  <a:pt x="12784" y="21600"/>
                  <a:pt x="10795" y="21600"/>
                </a:cubicBezTo>
                <a:cubicBezTo>
                  <a:pt x="8811" y="21600"/>
                  <a:pt x="7123" y="21145"/>
                  <a:pt x="5402" y="20153"/>
                </a:cubicBezTo>
                <a:cubicBezTo>
                  <a:pt x="3677" y="19157"/>
                  <a:pt x="2439" y="17919"/>
                  <a:pt x="1447" y="16199"/>
                </a:cubicBezTo>
                <a:cubicBezTo>
                  <a:pt x="451" y="14479"/>
                  <a:pt x="0" y="12786"/>
                  <a:pt x="0" y="10798"/>
                </a:cubicBezTo>
                <a:cubicBezTo>
                  <a:pt x="0" y="8809"/>
                  <a:pt x="451" y="7121"/>
                  <a:pt x="1447" y="5401"/>
                </a:cubicBezTo>
                <a:cubicBezTo>
                  <a:pt x="2439" y="3677"/>
                  <a:pt x="3677" y="2439"/>
                  <a:pt x="5402" y="1447"/>
                </a:cubicBezTo>
                <a:cubicBezTo>
                  <a:pt x="7123" y="450"/>
                  <a:pt x="8811" y="0"/>
                  <a:pt x="10795" y="0"/>
                </a:cubicBezTo>
                <a:cubicBezTo>
                  <a:pt x="12784" y="0"/>
                  <a:pt x="14477" y="450"/>
                  <a:pt x="16198" y="1447"/>
                </a:cubicBezTo>
                <a:cubicBezTo>
                  <a:pt x="17918" y="2439"/>
                  <a:pt x="19161" y="3677"/>
                  <a:pt x="20153" y="5401"/>
                </a:cubicBezTo>
                <a:cubicBezTo>
                  <a:pt x="21149" y="7121"/>
                  <a:pt x="21600" y="8809"/>
                  <a:pt x="21600" y="10798"/>
                </a:cubicBezTo>
              </a:path>
            </a:pathLst>
          </a:custGeom>
          <a:solidFill>
            <a:srgbClr val="BEC7CC">
              <a:alpha val="29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>
            <a:defPPr>
              <a:defRPr lang="de-DE"/>
            </a:defPPr>
            <a:lvl1pPr marL="0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4" name="Group 1300">
            <a:extLst>
              <a:ext uri="{FF2B5EF4-FFF2-40B4-BE49-F238E27FC236}">
                <a16:creationId xmlns="" xmlns:a16="http://schemas.microsoft.com/office/drawing/2014/main" id="{0EB60C9C-71AD-4EFE-A5A2-9237ABC71BFD}"/>
              </a:ext>
            </a:extLst>
          </p:cNvPr>
          <p:cNvGrpSpPr/>
          <p:nvPr/>
        </p:nvGrpSpPr>
        <p:grpSpPr>
          <a:xfrm>
            <a:off x="733273" y="3428501"/>
            <a:ext cx="1130106" cy="891991"/>
            <a:chOff x="0" y="0"/>
            <a:chExt cx="1769937" cy="1397006"/>
          </a:xfrm>
        </p:grpSpPr>
        <p:sp>
          <p:nvSpPr>
            <p:cNvPr id="25" name="Shape 1150">
              <a:extLst>
                <a:ext uri="{FF2B5EF4-FFF2-40B4-BE49-F238E27FC236}">
                  <a16:creationId xmlns="" xmlns:a16="http://schemas.microsoft.com/office/drawing/2014/main" id="{AFAC7783-88C5-45B2-A13B-733A8F0956A9}"/>
                </a:ext>
              </a:extLst>
            </p:cNvPr>
            <p:cNvSpPr/>
            <p:nvPr/>
          </p:nvSpPr>
          <p:spPr>
            <a:xfrm>
              <a:off x="263218" y="43030"/>
              <a:ext cx="1506719" cy="109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19948" y="10726"/>
                  </a:moveTo>
                  <a:cubicBezTo>
                    <a:pt x="19875" y="10754"/>
                    <a:pt x="19795" y="10782"/>
                    <a:pt x="19722" y="10828"/>
                  </a:cubicBezTo>
                  <a:cubicBezTo>
                    <a:pt x="19218" y="11058"/>
                    <a:pt x="18787" y="11499"/>
                    <a:pt x="18429" y="12079"/>
                  </a:cubicBezTo>
                  <a:cubicBezTo>
                    <a:pt x="18356" y="12051"/>
                    <a:pt x="18303" y="11996"/>
                    <a:pt x="18224" y="11941"/>
                  </a:cubicBezTo>
                  <a:cubicBezTo>
                    <a:pt x="17402" y="11426"/>
                    <a:pt x="16527" y="10644"/>
                    <a:pt x="15698" y="9742"/>
                  </a:cubicBezTo>
                  <a:lnTo>
                    <a:pt x="15698" y="8831"/>
                  </a:lnTo>
                  <a:cubicBezTo>
                    <a:pt x="15698" y="8592"/>
                    <a:pt x="15552" y="8390"/>
                    <a:pt x="15380" y="8390"/>
                  </a:cubicBezTo>
                  <a:lnTo>
                    <a:pt x="14730" y="8390"/>
                  </a:lnTo>
                  <a:lnTo>
                    <a:pt x="14730" y="8151"/>
                  </a:lnTo>
                  <a:lnTo>
                    <a:pt x="15685" y="8151"/>
                  </a:lnTo>
                  <a:lnTo>
                    <a:pt x="17050" y="1095"/>
                  </a:lnTo>
                  <a:cubicBezTo>
                    <a:pt x="17216" y="258"/>
                    <a:pt x="16991" y="0"/>
                    <a:pt x="16560" y="0"/>
                  </a:cubicBezTo>
                  <a:lnTo>
                    <a:pt x="8571" y="0"/>
                  </a:lnTo>
                  <a:lnTo>
                    <a:pt x="8571" y="8151"/>
                  </a:lnTo>
                  <a:lnTo>
                    <a:pt x="14034" y="8151"/>
                  </a:lnTo>
                  <a:lnTo>
                    <a:pt x="14034" y="8390"/>
                  </a:lnTo>
                  <a:lnTo>
                    <a:pt x="8571" y="8390"/>
                  </a:lnTo>
                  <a:lnTo>
                    <a:pt x="8571" y="21572"/>
                  </a:lnTo>
                  <a:lnTo>
                    <a:pt x="15400" y="21572"/>
                  </a:lnTo>
                  <a:cubicBezTo>
                    <a:pt x="15572" y="21572"/>
                    <a:pt x="15718" y="21370"/>
                    <a:pt x="15718" y="21131"/>
                  </a:cubicBezTo>
                  <a:lnTo>
                    <a:pt x="15718" y="9972"/>
                  </a:lnTo>
                  <a:cubicBezTo>
                    <a:pt x="16540" y="10855"/>
                    <a:pt x="17402" y="11610"/>
                    <a:pt x="18211" y="12125"/>
                  </a:cubicBezTo>
                  <a:cubicBezTo>
                    <a:pt x="18264" y="12152"/>
                    <a:pt x="18323" y="12207"/>
                    <a:pt x="18376" y="12226"/>
                  </a:cubicBezTo>
                  <a:cubicBezTo>
                    <a:pt x="17985" y="12805"/>
                    <a:pt x="17422" y="13919"/>
                    <a:pt x="17369" y="14719"/>
                  </a:cubicBezTo>
                  <a:cubicBezTo>
                    <a:pt x="16639" y="15114"/>
                    <a:pt x="16248" y="16439"/>
                    <a:pt x="16527" y="17865"/>
                  </a:cubicBezTo>
                  <a:cubicBezTo>
                    <a:pt x="16812" y="19291"/>
                    <a:pt x="17700" y="20248"/>
                    <a:pt x="18489" y="19944"/>
                  </a:cubicBezTo>
                  <a:cubicBezTo>
                    <a:pt x="19291" y="19631"/>
                    <a:pt x="19702" y="18205"/>
                    <a:pt x="19424" y="16752"/>
                  </a:cubicBezTo>
                  <a:cubicBezTo>
                    <a:pt x="19145" y="15289"/>
                    <a:pt x="18284" y="14388"/>
                    <a:pt x="17481" y="14645"/>
                  </a:cubicBezTo>
                  <a:cubicBezTo>
                    <a:pt x="17587" y="13891"/>
                    <a:pt x="17853" y="13293"/>
                    <a:pt x="18449" y="12281"/>
                  </a:cubicBezTo>
                  <a:cubicBezTo>
                    <a:pt x="18986" y="12594"/>
                    <a:pt x="19484" y="12769"/>
                    <a:pt x="19948" y="12796"/>
                  </a:cubicBezTo>
                  <a:lnTo>
                    <a:pt x="19948" y="12824"/>
                  </a:lnTo>
                  <a:cubicBezTo>
                    <a:pt x="20080" y="12824"/>
                    <a:pt x="20213" y="12824"/>
                    <a:pt x="20339" y="12805"/>
                  </a:cubicBezTo>
                  <a:cubicBezTo>
                    <a:pt x="20902" y="12695"/>
                    <a:pt x="21260" y="12382"/>
                    <a:pt x="21406" y="12051"/>
                  </a:cubicBezTo>
                  <a:cubicBezTo>
                    <a:pt x="21466" y="11895"/>
                    <a:pt x="21499" y="11738"/>
                    <a:pt x="21499" y="11582"/>
                  </a:cubicBezTo>
                  <a:cubicBezTo>
                    <a:pt x="21499" y="11426"/>
                    <a:pt x="21466" y="11269"/>
                    <a:pt x="21386" y="11140"/>
                  </a:cubicBezTo>
                  <a:cubicBezTo>
                    <a:pt x="21240" y="10855"/>
                    <a:pt x="20922" y="10644"/>
                    <a:pt x="20451" y="10644"/>
                  </a:cubicBezTo>
                  <a:cubicBezTo>
                    <a:pt x="20286" y="10644"/>
                    <a:pt x="20113" y="10671"/>
                    <a:pt x="19948" y="10726"/>
                  </a:cubicBezTo>
                  <a:close/>
                  <a:moveTo>
                    <a:pt x="20451" y="10828"/>
                  </a:moveTo>
                  <a:cubicBezTo>
                    <a:pt x="20863" y="10828"/>
                    <a:pt x="21148" y="10984"/>
                    <a:pt x="21274" y="11242"/>
                  </a:cubicBezTo>
                  <a:cubicBezTo>
                    <a:pt x="21333" y="11352"/>
                    <a:pt x="21373" y="11481"/>
                    <a:pt x="21373" y="11582"/>
                  </a:cubicBezTo>
                  <a:cubicBezTo>
                    <a:pt x="21373" y="11711"/>
                    <a:pt x="21353" y="11812"/>
                    <a:pt x="21293" y="11941"/>
                  </a:cubicBezTo>
                  <a:cubicBezTo>
                    <a:pt x="21161" y="12253"/>
                    <a:pt x="20849" y="12539"/>
                    <a:pt x="20319" y="12621"/>
                  </a:cubicBezTo>
                  <a:cubicBezTo>
                    <a:pt x="20213" y="12640"/>
                    <a:pt x="20093" y="12649"/>
                    <a:pt x="19968" y="12649"/>
                  </a:cubicBezTo>
                  <a:lnTo>
                    <a:pt x="19968" y="12621"/>
                  </a:lnTo>
                  <a:cubicBezTo>
                    <a:pt x="19537" y="12594"/>
                    <a:pt x="19066" y="12437"/>
                    <a:pt x="18542" y="12152"/>
                  </a:cubicBezTo>
                  <a:cubicBezTo>
                    <a:pt x="18880" y="11610"/>
                    <a:pt x="19291" y="11214"/>
                    <a:pt x="19762" y="10984"/>
                  </a:cubicBezTo>
                  <a:cubicBezTo>
                    <a:pt x="19815" y="10956"/>
                    <a:pt x="19895" y="10929"/>
                    <a:pt x="19968" y="10910"/>
                  </a:cubicBezTo>
                  <a:lnTo>
                    <a:pt x="19968" y="10901"/>
                  </a:lnTo>
                  <a:cubicBezTo>
                    <a:pt x="20127" y="10855"/>
                    <a:pt x="20292" y="10828"/>
                    <a:pt x="20451" y="10828"/>
                  </a:cubicBezTo>
                  <a:close/>
                  <a:moveTo>
                    <a:pt x="8518" y="8390"/>
                  </a:moveTo>
                  <a:lnTo>
                    <a:pt x="3061" y="8390"/>
                  </a:lnTo>
                  <a:lnTo>
                    <a:pt x="3061" y="8151"/>
                  </a:lnTo>
                  <a:lnTo>
                    <a:pt x="8518" y="8151"/>
                  </a:lnTo>
                  <a:lnTo>
                    <a:pt x="8518" y="28"/>
                  </a:lnTo>
                  <a:lnTo>
                    <a:pt x="496" y="28"/>
                  </a:lnTo>
                  <a:cubicBezTo>
                    <a:pt x="12" y="28"/>
                    <a:pt x="-101" y="212"/>
                    <a:pt x="85" y="1224"/>
                  </a:cubicBezTo>
                  <a:lnTo>
                    <a:pt x="1377" y="8178"/>
                  </a:lnTo>
                  <a:lnTo>
                    <a:pt x="2365" y="8178"/>
                  </a:lnTo>
                  <a:lnTo>
                    <a:pt x="2365" y="8417"/>
                  </a:lnTo>
                  <a:lnTo>
                    <a:pt x="1696" y="8417"/>
                  </a:lnTo>
                  <a:cubicBezTo>
                    <a:pt x="1523" y="8417"/>
                    <a:pt x="1377" y="8620"/>
                    <a:pt x="1377" y="8859"/>
                  </a:cubicBezTo>
                  <a:lnTo>
                    <a:pt x="1377" y="21158"/>
                  </a:lnTo>
                  <a:cubicBezTo>
                    <a:pt x="1377" y="21398"/>
                    <a:pt x="1523" y="21600"/>
                    <a:pt x="1696" y="21600"/>
                  </a:cubicBezTo>
                  <a:lnTo>
                    <a:pt x="8518" y="21600"/>
                  </a:lnTo>
                  <a:lnTo>
                    <a:pt x="8518" y="8390"/>
                  </a:lnTo>
                  <a:close/>
                </a:path>
              </a:pathLst>
            </a:custGeom>
            <a:solidFill>
              <a:srgbClr val="1A1A1A">
                <a:alpha val="11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" name="Shape 1151">
              <a:extLst>
                <a:ext uri="{FF2B5EF4-FFF2-40B4-BE49-F238E27FC236}">
                  <a16:creationId xmlns="" xmlns:a16="http://schemas.microsoft.com/office/drawing/2014/main" id="{1D7E5D1E-ED89-41ED-AF32-D04870D54928}"/>
                </a:ext>
              </a:extLst>
            </p:cNvPr>
            <p:cNvSpPr/>
            <p:nvPr/>
          </p:nvSpPr>
          <p:spPr>
            <a:xfrm>
              <a:off x="1295016" y="483581"/>
              <a:ext cx="421647" cy="40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16" y="3029"/>
                  </a:moveTo>
                  <a:lnTo>
                    <a:pt x="16016" y="3153"/>
                  </a:lnTo>
                  <a:cubicBezTo>
                    <a:pt x="15802" y="3203"/>
                    <a:pt x="15564" y="3252"/>
                    <a:pt x="15350" y="3377"/>
                  </a:cubicBezTo>
                  <a:cubicBezTo>
                    <a:pt x="13545" y="3997"/>
                    <a:pt x="12000" y="5189"/>
                    <a:pt x="10717" y="6728"/>
                  </a:cubicBezTo>
                  <a:cubicBezTo>
                    <a:pt x="10455" y="6654"/>
                    <a:pt x="10265" y="6530"/>
                    <a:pt x="9980" y="6381"/>
                  </a:cubicBezTo>
                  <a:cubicBezTo>
                    <a:pt x="6915" y="4916"/>
                    <a:pt x="3541" y="2681"/>
                    <a:pt x="475" y="0"/>
                  </a:cubicBezTo>
                  <a:lnTo>
                    <a:pt x="0" y="348"/>
                  </a:lnTo>
                  <a:cubicBezTo>
                    <a:pt x="3137" y="3029"/>
                    <a:pt x="6511" y="5263"/>
                    <a:pt x="9648" y="6728"/>
                  </a:cubicBezTo>
                  <a:cubicBezTo>
                    <a:pt x="9861" y="6803"/>
                    <a:pt x="10051" y="6952"/>
                    <a:pt x="10265" y="7026"/>
                  </a:cubicBezTo>
                  <a:cubicBezTo>
                    <a:pt x="9861" y="7572"/>
                    <a:pt x="9457" y="8143"/>
                    <a:pt x="9125" y="8764"/>
                  </a:cubicBezTo>
                  <a:cubicBezTo>
                    <a:pt x="7651" y="11346"/>
                    <a:pt x="6844" y="14450"/>
                    <a:pt x="6915" y="17454"/>
                  </a:cubicBezTo>
                  <a:cubicBezTo>
                    <a:pt x="6915" y="18844"/>
                    <a:pt x="7176" y="20259"/>
                    <a:pt x="7580" y="21600"/>
                  </a:cubicBezTo>
                  <a:lnTo>
                    <a:pt x="8055" y="21451"/>
                  </a:lnTo>
                  <a:cubicBezTo>
                    <a:pt x="7651" y="20185"/>
                    <a:pt x="7438" y="18844"/>
                    <a:pt x="7438" y="17454"/>
                  </a:cubicBezTo>
                  <a:cubicBezTo>
                    <a:pt x="7366" y="14499"/>
                    <a:pt x="8174" y="11495"/>
                    <a:pt x="9576" y="9037"/>
                  </a:cubicBezTo>
                  <a:cubicBezTo>
                    <a:pt x="9933" y="8417"/>
                    <a:pt x="10313" y="7846"/>
                    <a:pt x="10788" y="7299"/>
                  </a:cubicBezTo>
                  <a:cubicBezTo>
                    <a:pt x="12665" y="8094"/>
                    <a:pt x="14400" y="8590"/>
                    <a:pt x="16016" y="8690"/>
                  </a:cubicBezTo>
                  <a:cubicBezTo>
                    <a:pt x="16087" y="8690"/>
                    <a:pt x="16158" y="8690"/>
                    <a:pt x="16230" y="8690"/>
                  </a:cubicBezTo>
                  <a:cubicBezTo>
                    <a:pt x="16634" y="8690"/>
                    <a:pt x="17038" y="8690"/>
                    <a:pt x="17442" y="8615"/>
                  </a:cubicBezTo>
                  <a:cubicBezTo>
                    <a:pt x="19438" y="8342"/>
                    <a:pt x="20721" y="7498"/>
                    <a:pt x="21244" y="6604"/>
                  </a:cubicBezTo>
                  <a:cubicBezTo>
                    <a:pt x="21457" y="6182"/>
                    <a:pt x="21600" y="5760"/>
                    <a:pt x="21600" y="5338"/>
                  </a:cubicBezTo>
                  <a:cubicBezTo>
                    <a:pt x="21600" y="4916"/>
                    <a:pt x="21457" y="4494"/>
                    <a:pt x="21196" y="4146"/>
                  </a:cubicBezTo>
                  <a:cubicBezTo>
                    <a:pt x="20650" y="3377"/>
                    <a:pt x="19509" y="2806"/>
                    <a:pt x="17846" y="2806"/>
                  </a:cubicBezTo>
                  <a:cubicBezTo>
                    <a:pt x="17228" y="2806"/>
                    <a:pt x="16634" y="2880"/>
                    <a:pt x="16016" y="3029"/>
                  </a:cubicBezTo>
                  <a:close/>
                  <a:moveTo>
                    <a:pt x="17846" y="3302"/>
                  </a:moveTo>
                  <a:cubicBezTo>
                    <a:pt x="19319" y="3302"/>
                    <a:pt x="20317" y="3724"/>
                    <a:pt x="20792" y="4419"/>
                  </a:cubicBezTo>
                  <a:cubicBezTo>
                    <a:pt x="20982" y="4692"/>
                    <a:pt x="21125" y="5065"/>
                    <a:pt x="21125" y="5338"/>
                  </a:cubicBezTo>
                  <a:cubicBezTo>
                    <a:pt x="21125" y="5686"/>
                    <a:pt x="21053" y="5959"/>
                    <a:pt x="20863" y="6306"/>
                  </a:cubicBezTo>
                  <a:cubicBezTo>
                    <a:pt x="20388" y="7150"/>
                    <a:pt x="19248" y="7920"/>
                    <a:pt x="17370" y="8143"/>
                  </a:cubicBezTo>
                  <a:cubicBezTo>
                    <a:pt x="17014" y="8193"/>
                    <a:pt x="16634" y="8193"/>
                    <a:pt x="16230" y="8193"/>
                  </a:cubicBezTo>
                  <a:cubicBezTo>
                    <a:pt x="14685" y="8143"/>
                    <a:pt x="12998" y="7721"/>
                    <a:pt x="11121" y="6952"/>
                  </a:cubicBezTo>
                  <a:cubicBezTo>
                    <a:pt x="12333" y="5462"/>
                    <a:pt x="13806" y="4419"/>
                    <a:pt x="15493" y="3799"/>
                  </a:cubicBezTo>
                  <a:cubicBezTo>
                    <a:pt x="15683" y="3724"/>
                    <a:pt x="15968" y="3650"/>
                    <a:pt x="16230" y="3575"/>
                  </a:cubicBezTo>
                  <a:lnTo>
                    <a:pt x="16230" y="3476"/>
                  </a:lnTo>
                  <a:cubicBezTo>
                    <a:pt x="16752" y="3352"/>
                    <a:pt x="17299" y="3302"/>
                    <a:pt x="17846" y="3302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" name="Shape 1152">
              <a:extLst>
                <a:ext uri="{FF2B5EF4-FFF2-40B4-BE49-F238E27FC236}">
                  <a16:creationId xmlns="" xmlns:a16="http://schemas.microsoft.com/office/drawing/2014/main" id="{4F665002-181C-435A-B7E9-89DD2893C339}"/>
                </a:ext>
              </a:extLst>
            </p:cNvPr>
            <p:cNvSpPr/>
            <p:nvPr/>
          </p:nvSpPr>
          <p:spPr>
            <a:xfrm>
              <a:off x="209946" y="0"/>
              <a:ext cx="1195443" cy="41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621" y="0"/>
                  </a:moveTo>
                  <a:lnTo>
                    <a:pt x="20653" y="0"/>
                  </a:lnTo>
                  <a:cubicBezTo>
                    <a:pt x="21192" y="0"/>
                    <a:pt x="21474" y="683"/>
                    <a:pt x="21258" y="2877"/>
                  </a:cubicBezTo>
                  <a:lnTo>
                    <a:pt x="19550" y="21600"/>
                  </a:lnTo>
                  <a:lnTo>
                    <a:pt x="1699" y="21600"/>
                  </a:lnTo>
                  <a:lnTo>
                    <a:pt x="106" y="3169"/>
                  </a:lnTo>
                  <a:cubicBezTo>
                    <a:pt x="-126" y="488"/>
                    <a:pt x="15" y="0"/>
                    <a:pt x="621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" name="Shape 1153">
              <a:extLst>
                <a:ext uri="{FF2B5EF4-FFF2-40B4-BE49-F238E27FC236}">
                  <a16:creationId xmlns="" xmlns:a16="http://schemas.microsoft.com/office/drawing/2014/main" id="{5A03FAFF-7FA3-4434-9585-459EB5A2E4C2}"/>
                </a:ext>
              </a:extLst>
            </p:cNvPr>
            <p:cNvSpPr/>
            <p:nvPr/>
          </p:nvSpPr>
          <p:spPr>
            <a:xfrm>
              <a:off x="1372653" y="762307"/>
              <a:ext cx="215254" cy="27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74" extrusionOk="0">
                  <a:moveTo>
                    <a:pt x="20595" y="8491"/>
                  </a:moveTo>
                  <a:cubicBezTo>
                    <a:pt x="21282" y="10381"/>
                    <a:pt x="21420" y="12127"/>
                    <a:pt x="21053" y="13981"/>
                  </a:cubicBezTo>
                  <a:cubicBezTo>
                    <a:pt x="20732" y="15836"/>
                    <a:pt x="19998" y="17254"/>
                    <a:pt x="18714" y="18563"/>
                  </a:cubicBezTo>
                  <a:cubicBezTo>
                    <a:pt x="17476" y="19872"/>
                    <a:pt x="16054" y="20636"/>
                    <a:pt x="14220" y="21036"/>
                  </a:cubicBezTo>
                  <a:cubicBezTo>
                    <a:pt x="12386" y="21436"/>
                    <a:pt x="10643" y="21327"/>
                    <a:pt x="8717" y="20745"/>
                  </a:cubicBezTo>
                  <a:cubicBezTo>
                    <a:pt x="6791" y="20127"/>
                    <a:pt x="5231" y="19181"/>
                    <a:pt x="3764" y="17727"/>
                  </a:cubicBezTo>
                  <a:cubicBezTo>
                    <a:pt x="2296" y="16272"/>
                    <a:pt x="1333" y="14709"/>
                    <a:pt x="645" y="12818"/>
                  </a:cubicBezTo>
                  <a:cubicBezTo>
                    <a:pt x="3" y="10891"/>
                    <a:pt x="-180" y="9181"/>
                    <a:pt x="187" y="7327"/>
                  </a:cubicBezTo>
                  <a:cubicBezTo>
                    <a:pt x="554" y="5472"/>
                    <a:pt x="1288" y="3981"/>
                    <a:pt x="2526" y="2709"/>
                  </a:cubicBezTo>
                  <a:cubicBezTo>
                    <a:pt x="3810" y="1400"/>
                    <a:pt x="5186" y="636"/>
                    <a:pt x="7066" y="236"/>
                  </a:cubicBezTo>
                  <a:cubicBezTo>
                    <a:pt x="8900" y="-164"/>
                    <a:pt x="10597" y="-55"/>
                    <a:pt x="12523" y="563"/>
                  </a:cubicBezTo>
                  <a:cubicBezTo>
                    <a:pt x="14449" y="1181"/>
                    <a:pt x="16009" y="2127"/>
                    <a:pt x="17476" y="3581"/>
                  </a:cubicBezTo>
                  <a:cubicBezTo>
                    <a:pt x="18989" y="5036"/>
                    <a:pt x="19952" y="6563"/>
                    <a:pt x="20595" y="8491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" name="Shape 1154">
              <a:extLst>
                <a:ext uri="{FF2B5EF4-FFF2-40B4-BE49-F238E27FC236}">
                  <a16:creationId xmlns="" xmlns:a16="http://schemas.microsoft.com/office/drawing/2014/main" id="{0CB277BF-9E36-4348-A338-F1B362A928B9}"/>
                </a:ext>
              </a:extLst>
            </p:cNvPr>
            <p:cNvSpPr/>
            <p:nvPr/>
          </p:nvSpPr>
          <p:spPr>
            <a:xfrm>
              <a:off x="1386447" y="772102"/>
              <a:ext cx="181147" cy="22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89" extrusionOk="0">
                  <a:moveTo>
                    <a:pt x="20629" y="8449"/>
                  </a:moveTo>
                  <a:cubicBezTo>
                    <a:pt x="21287" y="10381"/>
                    <a:pt x="21451" y="12049"/>
                    <a:pt x="21067" y="13937"/>
                  </a:cubicBezTo>
                  <a:cubicBezTo>
                    <a:pt x="20738" y="15781"/>
                    <a:pt x="19971" y="17229"/>
                    <a:pt x="18710" y="18546"/>
                  </a:cubicBezTo>
                  <a:cubicBezTo>
                    <a:pt x="17449" y="19864"/>
                    <a:pt x="16024" y="20654"/>
                    <a:pt x="14160" y="21049"/>
                  </a:cubicBezTo>
                  <a:cubicBezTo>
                    <a:pt x="12350" y="21444"/>
                    <a:pt x="10651" y="21356"/>
                    <a:pt x="8677" y="20742"/>
                  </a:cubicBezTo>
                  <a:cubicBezTo>
                    <a:pt x="6759" y="20127"/>
                    <a:pt x="5224" y="19205"/>
                    <a:pt x="3743" y="17756"/>
                  </a:cubicBezTo>
                  <a:cubicBezTo>
                    <a:pt x="2263" y="16264"/>
                    <a:pt x="1276" y="14727"/>
                    <a:pt x="619" y="12839"/>
                  </a:cubicBezTo>
                  <a:cubicBezTo>
                    <a:pt x="-39" y="10907"/>
                    <a:pt x="-149" y="9195"/>
                    <a:pt x="180" y="7351"/>
                  </a:cubicBezTo>
                  <a:cubicBezTo>
                    <a:pt x="564" y="5464"/>
                    <a:pt x="1276" y="4015"/>
                    <a:pt x="2537" y="2742"/>
                  </a:cubicBezTo>
                  <a:cubicBezTo>
                    <a:pt x="3853" y="1424"/>
                    <a:pt x="5224" y="634"/>
                    <a:pt x="7088" y="239"/>
                  </a:cubicBezTo>
                  <a:cubicBezTo>
                    <a:pt x="8952" y="-156"/>
                    <a:pt x="10651" y="-68"/>
                    <a:pt x="12570" y="546"/>
                  </a:cubicBezTo>
                  <a:cubicBezTo>
                    <a:pt x="14489" y="1161"/>
                    <a:pt x="16024" y="2039"/>
                    <a:pt x="17504" y="3532"/>
                  </a:cubicBezTo>
                  <a:cubicBezTo>
                    <a:pt x="18984" y="4981"/>
                    <a:pt x="19971" y="6561"/>
                    <a:pt x="20629" y="8449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" name="Shape 1155">
              <a:extLst>
                <a:ext uri="{FF2B5EF4-FFF2-40B4-BE49-F238E27FC236}">
                  <a16:creationId xmlns="" xmlns:a16="http://schemas.microsoft.com/office/drawing/2014/main" id="{D0084367-FB5B-41E1-AE0C-332F4CA1D868}"/>
                </a:ext>
              </a:extLst>
            </p:cNvPr>
            <p:cNvSpPr/>
            <p:nvPr/>
          </p:nvSpPr>
          <p:spPr>
            <a:xfrm>
              <a:off x="1442549" y="766354"/>
              <a:ext cx="24117" cy="71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" y="0"/>
                  </a:moveTo>
                  <a:cubicBezTo>
                    <a:pt x="2118" y="0"/>
                    <a:pt x="2118" y="0"/>
                    <a:pt x="3388" y="0"/>
                  </a:cubicBezTo>
                  <a:lnTo>
                    <a:pt x="21600" y="21316"/>
                  </a:lnTo>
                  <a:lnTo>
                    <a:pt x="17788" y="21600"/>
                  </a:lnTo>
                  <a:lnTo>
                    <a:pt x="0" y="426"/>
                  </a:lnTo>
                  <a:cubicBezTo>
                    <a:pt x="0" y="0"/>
                    <a:pt x="1271" y="0"/>
                    <a:pt x="1271" y="0"/>
                  </a:cubicBez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" name="Shape 1156">
              <a:extLst>
                <a:ext uri="{FF2B5EF4-FFF2-40B4-BE49-F238E27FC236}">
                  <a16:creationId xmlns="" xmlns:a16="http://schemas.microsoft.com/office/drawing/2014/main" id="{3AE12FC7-3F91-4B46-9910-3399BA99FD4C}"/>
                </a:ext>
              </a:extLst>
            </p:cNvPr>
            <p:cNvSpPr/>
            <p:nvPr/>
          </p:nvSpPr>
          <p:spPr>
            <a:xfrm>
              <a:off x="1436402" y="781723"/>
              <a:ext cx="47715" cy="8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17" extrusionOk="0">
                  <a:moveTo>
                    <a:pt x="2221" y="958"/>
                  </a:moveTo>
                  <a:lnTo>
                    <a:pt x="9084" y="85"/>
                  </a:lnTo>
                  <a:cubicBezTo>
                    <a:pt x="10699" y="-242"/>
                    <a:pt x="12516" y="413"/>
                    <a:pt x="12516" y="1285"/>
                  </a:cubicBezTo>
                  <a:lnTo>
                    <a:pt x="20994" y="18194"/>
                  </a:lnTo>
                  <a:cubicBezTo>
                    <a:pt x="21600" y="19176"/>
                    <a:pt x="20389" y="20049"/>
                    <a:pt x="18774" y="20049"/>
                  </a:cubicBezTo>
                  <a:lnTo>
                    <a:pt x="11910" y="21031"/>
                  </a:lnTo>
                  <a:cubicBezTo>
                    <a:pt x="10093" y="21358"/>
                    <a:pt x="8479" y="20703"/>
                    <a:pt x="8479" y="19831"/>
                  </a:cubicBezTo>
                  <a:lnTo>
                    <a:pt x="0" y="2813"/>
                  </a:lnTo>
                  <a:cubicBezTo>
                    <a:pt x="0" y="2267"/>
                    <a:pt x="404" y="1285"/>
                    <a:pt x="2221" y="958"/>
                  </a:cubicBez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" name="Shape 1157">
              <a:extLst>
                <a:ext uri="{FF2B5EF4-FFF2-40B4-BE49-F238E27FC236}">
                  <a16:creationId xmlns="" xmlns:a16="http://schemas.microsoft.com/office/drawing/2014/main" id="{FA4D8759-2549-415E-A628-E59EBF26F584}"/>
                </a:ext>
              </a:extLst>
            </p:cNvPr>
            <p:cNvSpPr/>
            <p:nvPr/>
          </p:nvSpPr>
          <p:spPr>
            <a:xfrm>
              <a:off x="1443365" y="786845"/>
              <a:ext cx="33567" cy="7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extrusionOk="0">
                  <a:moveTo>
                    <a:pt x="1762" y="790"/>
                  </a:moveTo>
                  <a:lnTo>
                    <a:pt x="7446" y="0"/>
                  </a:lnTo>
                  <a:cubicBezTo>
                    <a:pt x="8299" y="0"/>
                    <a:pt x="9720" y="0"/>
                    <a:pt x="9720" y="790"/>
                  </a:cubicBezTo>
                  <a:lnTo>
                    <a:pt x="21088" y="19756"/>
                  </a:lnTo>
                  <a:cubicBezTo>
                    <a:pt x="21088" y="20151"/>
                    <a:pt x="21088" y="20810"/>
                    <a:pt x="19383" y="20810"/>
                  </a:cubicBezTo>
                  <a:lnTo>
                    <a:pt x="13983" y="21600"/>
                  </a:lnTo>
                  <a:cubicBezTo>
                    <a:pt x="13130" y="21600"/>
                    <a:pt x="11425" y="21600"/>
                    <a:pt x="11425" y="20810"/>
                  </a:cubicBezTo>
                  <a:lnTo>
                    <a:pt x="341" y="1844"/>
                  </a:lnTo>
                  <a:cubicBezTo>
                    <a:pt x="-512" y="1580"/>
                    <a:pt x="341" y="1185"/>
                    <a:pt x="1762" y="79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" name="Shape 1158">
              <a:extLst>
                <a:ext uri="{FF2B5EF4-FFF2-40B4-BE49-F238E27FC236}">
                  <a16:creationId xmlns="" xmlns:a16="http://schemas.microsoft.com/office/drawing/2014/main" id="{3A84FDF7-56F5-49C7-9A9B-705D06A4F751}"/>
                </a:ext>
              </a:extLst>
            </p:cNvPr>
            <p:cNvSpPr/>
            <p:nvPr/>
          </p:nvSpPr>
          <p:spPr>
            <a:xfrm>
              <a:off x="225398" y="10245"/>
              <a:ext cx="1165460" cy="2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1" y="0"/>
                  </a:moveTo>
                  <a:lnTo>
                    <a:pt x="21359" y="0"/>
                  </a:lnTo>
                  <a:cubicBezTo>
                    <a:pt x="21505" y="0"/>
                    <a:pt x="21600" y="4243"/>
                    <a:pt x="21600" y="10800"/>
                  </a:cubicBezTo>
                  <a:cubicBezTo>
                    <a:pt x="21600" y="17357"/>
                    <a:pt x="21505" y="21600"/>
                    <a:pt x="21359" y="21600"/>
                  </a:cubicBezTo>
                  <a:lnTo>
                    <a:pt x="241" y="21600"/>
                  </a:lnTo>
                  <a:cubicBezTo>
                    <a:pt x="95" y="21600"/>
                    <a:pt x="0" y="17357"/>
                    <a:pt x="0" y="10800"/>
                  </a:cubicBezTo>
                  <a:cubicBezTo>
                    <a:pt x="0" y="5400"/>
                    <a:pt x="121" y="0"/>
                    <a:pt x="241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Shape 1159">
              <a:extLst>
                <a:ext uri="{FF2B5EF4-FFF2-40B4-BE49-F238E27FC236}">
                  <a16:creationId xmlns="" xmlns:a16="http://schemas.microsoft.com/office/drawing/2014/main" id="{8C360A7D-BC67-472A-A6EA-0166ED33F68F}"/>
                </a:ext>
              </a:extLst>
            </p:cNvPr>
            <p:cNvSpPr/>
            <p:nvPr/>
          </p:nvSpPr>
          <p:spPr>
            <a:xfrm>
              <a:off x="305312" y="424158"/>
              <a:ext cx="1003583" cy="66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" y="0"/>
                  </a:moveTo>
                  <a:lnTo>
                    <a:pt x="21120" y="0"/>
                  </a:lnTo>
                  <a:cubicBezTo>
                    <a:pt x="21370" y="0"/>
                    <a:pt x="21600" y="346"/>
                    <a:pt x="21600" y="723"/>
                  </a:cubicBezTo>
                  <a:lnTo>
                    <a:pt x="21600" y="20877"/>
                  </a:lnTo>
                  <a:cubicBezTo>
                    <a:pt x="21600" y="21269"/>
                    <a:pt x="21370" y="21600"/>
                    <a:pt x="21120" y="21600"/>
                  </a:cubicBezTo>
                  <a:lnTo>
                    <a:pt x="480" y="21600"/>
                  </a:lnTo>
                  <a:cubicBezTo>
                    <a:pt x="230" y="21600"/>
                    <a:pt x="0" y="21269"/>
                    <a:pt x="0" y="20877"/>
                  </a:cubicBezTo>
                  <a:lnTo>
                    <a:pt x="0" y="723"/>
                  </a:lnTo>
                  <a:cubicBezTo>
                    <a:pt x="0" y="301"/>
                    <a:pt x="200" y="0"/>
                    <a:pt x="480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Shape 1160">
              <a:extLst>
                <a:ext uri="{FF2B5EF4-FFF2-40B4-BE49-F238E27FC236}">
                  <a16:creationId xmlns="" xmlns:a16="http://schemas.microsoft.com/office/drawing/2014/main" id="{F024D124-FE82-4C65-B06C-E63193F6B65C}"/>
                </a:ext>
              </a:extLst>
            </p:cNvPr>
            <p:cNvSpPr/>
            <p:nvPr/>
          </p:nvSpPr>
          <p:spPr>
            <a:xfrm>
              <a:off x="370882" y="424158"/>
              <a:ext cx="54865" cy="3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360"/>
                  </a:lnTo>
                  <a:cubicBezTo>
                    <a:pt x="21600" y="19980"/>
                    <a:pt x="20511" y="21600"/>
                    <a:pt x="19422" y="21600"/>
                  </a:cubicBezTo>
                  <a:lnTo>
                    <a:pt x="1997" y="21600"/>
                  </a:lnTo>
                  <a:cubicBezTo>
                    <a:pt x="1089" y="21600"/>
                    <a:pt x="0" y="19980"/>
                    <a:pt x="0" y="18360"/>
                  </a:cubicBezTo>
                  <a:lnTo>
                    <a:pt x="0" y="0"/>
                  </a:ln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" name="Shape 1161">
              <a:extLst>
                <a:ext uri="{FF2B5EF4-FFF2-40B4-BE49-F238E27FC236}">
                  <a16:creationId xmlns="" xmlns:a16="http://schemas.microsoft.com/office/drawing/2014/main" id="{FDA93074-FEA8-43B5-B8A1-7E535D768C7C}"/>
                </a:ext>
              </a:extLst>
            </p:cNvPr>
            <p:cNvSpPr/>
            <p:nvPr/>
          </p:nvSpPr>
          <p:spPr>
            <a:xfrm>
              <a:off x="1186415" y="424158"/>
              <a:ext cx="54865" cy="3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360"/>
                  </a:lnTo>
                  <a:cubicBezTo>
                    <a:pt x="21600" y="19980"/>
                    <a:pt x="20511" y="21600"/>
                    <a:pt x="19603" y="21600"/>
                  </a:cubicBezTo>
                  <a:lnTo>
                    <a:pt x="2178" y="21600"/>
                  </a:lnTo>
                  <a:cubicBezTo>
                    <a:pt x="1089" y="21600"/>
                    <a:pt x="0" y="19980"/>
                    <a:pt x="0" y="18360"/>
                  </a:cubicBezTo>
                  <a:lnTo>
                    <a:pt x="0" y="0"/>
                  </a:ln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" name="Shape 1162">
              <a:extLst>
                <a:ext uri="{FF2B5EF4-FFF2-40B4-BE49-F238E27FC236}">
                  <a16:creationId xmlns="" xmlns:a16="http://schemas.microsoft.com/office/drawing/2014/main" id="{972E2EEB-4E96-4E26-9CD2-D8562EF9F288}"/>
                </a:ext>
              </a:extLst>
            </p:cNvPr>
            <p:cNvSpPr/>
            <p:nvPr/>
          </p:nvSpPr>
          <p:spPr>
            <a:xfrm>
              <a:off x="268428" y="92208"/>
              <a:ext cx="1073253" cy="27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207" y="21600"/>
                  </a:lnTo>
                  <a:lnTo>
                    <a:pt x="1393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solidFill>
              <a:srgbClr val="C5E1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" name="Shape 1163">
              <a:extLst>
                <a:ext uri="{FF2B5EF4-FFF2-40B4-BE49-F238E27FC236}">
                  <a16:creationId xmlns="" xmlns:a16="http://schemas.microsoft.com/office/drawing/2014/main" id="{2470CBD4-5F1F-40AC-8619-074C68EBD6ED}"/>
                </a:ext>
              </a:extLst>
            </p:cNvPr>
            <p:cNvSpPr/>
            <p:nvPr/>
          </p:nvSpPr>
          <p:spPr>
            <a:xfrm>
              <a:off x="374980" y="395471"/>
              <a:ext cx="46668" cy="5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1" y="0"/>
                  </a:moveTo>
                  <a:lnTo>
                    <a:pt x="19889" y="0"/>
                  </a:lnTo>
                  <a:cubicBezTo>
                    <a:pt x="20958" y="0"/>
                    <a:pt x="21600" y="545"/>
                    <a:pt x="21600" y="1634"/>
                  </a:cubicBezTo>
                  <a:lnTo>
                    <a:pt x="21600" y="19966"/>
                  </a:lnTo>
                  <a:cubicBezTo>
                    <a:pt x="21600" y="21055"/>
                    <a:pt x="20958" y="21600"/>
                    <a:pt x="19889" y="21600"/>
                  </a:cubicBezTo>
                  <a:lnTo>
                    <a:pt x="1711" y="21600"/>
                  </a:lnTo>
                  <a:cubicBezTo>
                    <a:pt x="428" y="21600"/>
                    <a:pt x="0" y="21055"/>
                    <a:pt x="0" y="19966"/>
                  </a:cubicBezTo>
                  <a:lnTo>
                    <a:pt x="0" y="1634"/>
                  </a:lnTo>
                  <a:cubicBezTo>
                    <a:pt x="0" y="545"/>
                    <a:pt x="428" y="0"/>
                    <a:pt x="1711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" name="Shape 1164">
              <a:extLst>
                <a:ext uri="{FF2B5EF4-FFF2-40B4-BE49-F238E27FC236}">
                  <a16:creationId xmlns="" xmlns:a16="http://schemas.microsoft.com/office/drawing/2014/main" id="{0DADE7CD-BC9B-4C9C-899A-5882F6297C3A}"/>
                </a:ext>
              </a:extLst>
            </p:cNvPr>
            <p:cNvSpPr/>
            <p:nvPr/>
          </p:nvSpPr>
          <p:spPr>
            <a:xfrm>
              <a:off x="1189492" y="395471"/>
              <a:ext cx="47682" cy="5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600" extrusionOk="0">
                  <a:moveTo>
                    <a:pt x="1829" y="0"/>
                  </a:moveTo>
                  <a:lnTo>
                    <a:pt x="19482" y="0"/>
                  </a:lnTo>
                  <a:cubicBezTo>
                    <a:pt x="20729" y="0"/>
                    <a:pt x="21144" y="545"/>
                    <a:pt x="21144" y="1634"/>
                  </a:cubicBezTo>
                  <a:lnTo>
                    <a:pt x="21144" y="19966"/>
                  </a:lnTo>
                  <a:cubicBezTo>
                    <a:pt x="21144" y="21055"/>
                    <a:pt x="20729" y="21600"/>
                    <a:pt x="19482" y="21600"/>
                  </a:cubicBezTo>
                  <a:lnTo>
                    <a:pt x="1829" y="21600"/>
                  </a:lnTo>
                  <a:cubicBezTo>
                    <a:pt x="790" y="21600"/>
                    <a:pt x="167" y="21055"/>
                    <a:pt x="167" y="19966"/>
                  </a:cubicBezTo>
                  <a:lnTo>
                    <a:pt x="167" y="1634"/>
                  </a:lnTo>
                  <a:cubicBezTo>
                    <a:pt x="-456" y="545"/>
                    <a:pt x="790" y="0"/>
                    <a:pt x="1829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" name="Shape 1165">
              <a:extLst>
                <a:ext uri="{FF2B5EF4-FFF2-40B4-BE49-F238E27FC236}">
                  <a16:creationId xmlns="" xmlns:a16="http://schemas.microsoft.com/office/drawing/2014/main" id="{51DA3B80-5C1E-4DCB-8636-47B7B180E8C9}"/>
                </a:ext>
              </a:extLst>
            </p:cNvPr>
            <p:cNvSpPr/>
            <p:nvPr/>
          </p:nvSpPr>
          <p:spPr>
            <a:xfrm>
              <a:off x="1202807" y="512268"/>
              <a:ext cx="42574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2" y="0"/>
                  </a:moveTo>
                  <a:lnTo>
                    <a:pt x="18348" y="0"/>
                  </a:lnTo>
                  <a:cubicBezTo>
                    <a:pt x="2043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439" y="21600"/>
                    <a:pt x="18348" y="21600"/>
                  </a:cubicBezTo>
                  <a:lnTo>
                    <a:pt x="3252" y="21600"/>
                  </a:lnTo>
                  <a:cubicBezTo>
                    <a:pt x="1394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394" y="0"/>
                    <a:pt x="325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" name="Shape 1166">
              <a:extLst>
                <a:ext uri="{FF2B5EF4-FFF2-40B4-BE49-F238E27FC236}">
                  <a16:creationId xmlns="" xmlns:a16="http://schemas.microsoft.com/office/drawing/2014/main" id="{208AEA6F-88EE-4764-BCB8-A9E2E1407A45}"/>
                </a:ext>
              </a:extLst>
            </p:cNvPr>
            <p:cNvSpPr/>
            <p:nvPr/>
          </p:nvSpPr>
          <p:spPr>
            <a:xfrm>
              <a:off x="1202807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" name="Shape 1167">
              <a:extLst>
                <a:ext uri="{FF2B5EF4-FFF2-40B4-BE49-F238E27FC236}">
                  <a16:creationId xmlns="" xmlns:a16="http://schemas.microsoft.com/office/drawing/2014/main" id="{E69CA8CE-FF07-402D-BB00-49C27D3F75B6}"/>
                </a:ext>
              </a:extLst>
            </p:cNvPr>
            <p:cNvSpPr/>
            <p:nvPr/>
          </p:nvSpPr>
          <p:spPr>
            <a:xfrm>
              <a:off x="1202807" y="610624"/>
              <a:ext cx="42574" cy="4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906"/>
                    <a:pt x="21600" y="3600"/>
                  </a:cubicBezTo>
                  <a:lnTo>
                    <a:pt x="21600" y="18000"/>
                  </a:lnTo>
                  <a:cubicBezTo>
                    <a:pt x="21600" y="19694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694"/>
                    <a:pt x="0" y="18000"/>
                  </a:cubicBezTo>
                  <a:lnTo>
                    <a:pt x="0" y="3600"/>
                  </a:lnTo>
                  <a:cubicBezTo>
                    <a:pt x="0" y="127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" name="Shape 1168">
              <a:extLst>
                <a:ext uri="{FF2B5EF4-FFF2-40B4-BE49-F238E27FC236}">
                  <a16:creationId xmlns="" xmlns:a16="http://schemas.microsoft.com/office/drawing/2014/main" id="{3DD3C097-FFBB-4321-8150-D8416BD9766D}"/>
                </a:ext>
              </a:extLst>
            </p:cNvPr>
            <p:cNvSpPr/>
            <p:nvPr/>
          </p:nvSpPr>
          <p:spPr>
            <a:xfrm>
              <a:off x="1202807" y="665949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0" y="1069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" name="Shape 1169">
              <a:extLst>
                <a:ext uri="{FF2B5EF4-FFF2-40B4-BE49-F238E27FC236}">
                  <a16:creationId xmlns="" xmlns:a16="http://schemas.microsoft.com/office/drawing/2014/main" id="{BA3F9B5D-6955-42E8-AF36-E063CCCDBBD4}"/>
                </a:ext>
              </a:extLst>
            </p:cNvPr>
            <p:cNvSpPr/>
            <p:nvPr/>
          </p:nvSpPr>
          <p:spPr>
            <a:xfrm>
              <a:off x="1202807" y="721274"/>
              <a:ext cx="42574" cy="4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906"/>
                    <a:pt x="21600" y="3600"/>
                  </a:cubicBezTo>
                  <a:lnTo>
                    <a:pt x="21600" y="18000"/>
                  </a:lnTo>
                  <a:cubicBezTo>
                    <a:pt x="21600" y="19694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694"/>
                    <a:pt x="0" y="18000"/>
                  </a:cubicBezTo>
                  <a:lnTo>
                    <a:pt x="0" y="3600"/>
                  </a:lnTo>
                  <a:cubicBezTo>
                    <a:pt x="0" y="1906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" name="Shape 1170">
              <a:extLst>
                <a:ext uri="{FF2B5EF4-FFF2-40B4-BE49-F238E27FC236}">
                  <a16:creationId xmlns="" xmlns:a16="http://schemas.microsoft.com/office/drawing/2014/main" id="{E286B7E4-61FF-46D8-85EB-988F37DBC771}"/>
                </a:ext>
              </a:extLst>
            </p:cNvPr>
            <p:cNvSpPr/>
            <p:nvPr/>
          </p:nvSpPr>
          <p:spPr>
            <a:xfrm>
              <a:off x="1202807" y="774550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Shape 1171">
              <a:extLst>
                <a:ext uri="{FF2B5EF4-FFF2-40B4-BE49-F238E27FC236}">
                  <a16:creationId xmlns="" xmlns:a16="http://schemas.microsoft.com/office/drawing/2014/main" id="{E0D599CA-FCF8-4393-9119-B4D9547ACD6C}"/>
                </a:ext>
              </a:extLst>
            </p:cNvPr>
            <p:cNvSpPr/>
            <p:nvPr/>
          </p:nvSpPr>
          <p:spPr>
            <a:xfrm>
              <a:off x="1149531" y="512268"/>
              <a:ext cx="42574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2" y="0"/>
                  </a:moveTo>
                  <a:lnTo>
                    <a:pt x="18348" y="0"/>
                  </a:lnTo>
                  <a:cubicBezTo>
                    <a:pt x="20206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206" y="21600"/>
                    <a:pt x="18348" y="21600"/>
                  </a:cubicBezTo>
                  <a:lnTo>
                    <a:pt x="3252" y="21600"/>
                  </a:lnTo>
                  <a:cubicBezTo>
                    <a:pt x="1161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465" y="1641"/>
                    <a:pt x="1858" y="0"/>
                    <a:pt x="325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" name="Shape 1172">
              <a:extLst>
                <a:ext uri="{FF2B5EF4-FFF2-40B4-BE49-F238E27FC236}">
                  <a16:creationId xmlns="" xmlns:a16="http://schemas.microsoft.com/office/drawing/2014/main" id="{6E122FE8-F07B-4542-A942-78EDBC0A8783}"/>
                </a:ext>
              </a:extLst>
            </p:cNvPr>
            <p:cNvSpPr/>
            <p:nvPr/>
          </p:nvSpPr>
          <p:spPr>
            <a:xfrm>
              <a:off x="1098305" y="557348"/>
              <a:ext cx="93791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" y="0"/>
                  </a:moveTo>
                  <a:lnTo>
                    <a:pt x="19773" y="0"/>
                  </a:lnTo>
                  <a:cubicBezTo>
                    <a:pt x="20633" y="0"/>
                    <a:pt x="21600" y="1763"/>
                    <a:pt x="21600" y="3527"/>
                  </a:cubicBezTo>
                  <a:lnTo>
                    <a:pt x="21600" y="17853"/>
                  </a:lnTo>
                  <a:cubicBezTo>
                    <a:pt x="21600" y="19837"/>
                    <a:pt x="20633" y="21600"/>
                    <a:pt x="19773" y="21600"/>
                  </a:cubicBezTo>
                  <a:lnTo>
                    <a:pt x="1827" y="21600"/>
                  </a:lnTo>
                  <a:cubicBezTo>
                    <a:pt x="967" y="21600"/>
                    <a:pt x="0" y="19837"/>
                    <a:pt x="0" y="17853"/>
                  </a:cubicBezTo>
                  <a:lnTo>
                    <a:pt x="0" y="3527"/>
                  </a:lnTo>
                  <a:cubicBezTo>
                    <a:pt x="0" y="1763"/>
                    <a:pt x="967" y="0"/>
                    <a:pt x="182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Shape 1173">
              <a:extLst>
                <a:ext uri="{FF2B5EF4-FFF2-40B4-BE49-F238E27FC236}">
                  <a16:creationId xmlns="" xmlns:a16="http://schemas.microsoft.com/office/drawing/2014/main" id="{A86344BD-87A5-453C-BB8A-538EDA143B06}"/>
                </a:ext>
              </a:extLst>
            </p:cNvPr>
            <p:cNvSpPr/>
            <p:nvPr/>
          </p:nvSpPr>
          <p:spPr>
            <a:xfrm>
              <a:off x="1135188" y="610624"/>
              <a:ext cx="569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87" y="0"/>
                  </a:moveTo>
                  <a:lnTo>
                    <a:pt x="18639" y="0"/>
                  </a:lnTo>
                  <a:cubicBezTo>
                    <a:pt x="20032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20032" y="21600"/>
                    <a:pt x="18639" y="21600"/>
                  </a:cubicBezTo>
                  <a:lnTo>
                    <a:pt x="2787" y="21600"/>
                  </a:lnTo>
                  <a:cubicBezTo>
                    <a:pt x="1394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394" y="0"/>
                    <a:pt x="278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1174">
              <a:extLst>
                <a:ext uri="{FF2B5EF4-FFF2-40B4-BE49-F238E27FC236}">
                  <a16:creationId xmlns="" xmlns:a16="http://schemas.microsoft.com/office/drawing/2014/main" id="{B8A0C2CB-C7E2-4160-9BE0-9DF1C55B3B2F}"/>
                </a:ext>
              </a:extLst>
            </p:cNvPr>
            <p:cNvSpPr/>
            <p:nvPr/>
          </p:nvSpPr>
          <p:spPr>
            <a:xfrm>
              <a:off x="1093288" y="665949"/>
              <a:ext cx="10085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1743" y="0"/>
                  </a:moveTo>
                  <a:lnTo>
                    <a:pt x="19677" y="0"/>
                  </a:lnTo>
                  <a:cubicBezTo>
                    <a:pt x="20469" y="0"/>
                    <a:pt x="21361" y="1763"/>
                    <a:pt x="21361" y="3747"/>
                  </a:cubicBezTo>
                  <a:lnTo>
                    <a:pt x="21361" y="17853"/>
                  </a:lnTo>
                  <a:cubicBezTo>
                    <a:pt x="21361" y="19837"/>
                    <a:pt x="20469" y="21600"/>
                    <a:pt x="19677" y="21600"/>
                  </a:cubicBezTo>
                  <a:lnTo>
                    <a:pt x="1743" y="21600"/>
                  </a:lnTo>
                  <a:cubicBezTo>
                    <a:pt x="950" y="21600"/>
                    <a:pt x="58" y="19837"/>
                    <a:pt x="58" y="17853"/>
                  </a:cubicBezTo>
                  <a:lnTo>
                    <a:pt x="58" y="3747"/>
                  </a:lnTo>
                  <a:cubicBezTo>
                    <a:pt x="-239" y="1102"/>
                    <a:pt x="653" y="0"/>
                    <a:pt x="1743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" name="Shape 1175">
              <a:extLst>
                <a:ext uri="{FF2B5EF4-FFF2-40B4-BE49-F238E27FC236}">
                  <a16:creationId xmlns="" xmlns:a16="http://schemas.microsoft.com/office/drawing/2014/main" id="{18826CAA-E53E-4DE7-8D6C-93B41B490141}"/>
                </a:ext>
              </a:extLst>
            </p:cNvPr>
            <p:cNvSpPr/>
            <p:nvPr/>
          </p:nvSpPr>
          <p:spPr>
            <a:xfrm>
              <a:off x="1149531" y="721274"/>
              <a:ext cx="42574" cy="4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906"/>
                    <a:pt x="21600" y="3600"/>
                  </a:cubicBezTo>
                  <a:lnTo>
                    <a:pt x="21600" y="18000"/>
                  </a:lnTo>
                  <a:cubicBezTo>
                    <a:pt x="21600" y="19694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694"/>
                    <a:pt x="0" y="18000"/>
                  </a:cubicBezTo>
                  <a:lnTo>
                    <a:pt x="0" y="3600"/>
                  </a:lnTo>
                  <a:cubicBezTo>
                    <a:pt x="465" y="1906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Shape 1176">
              <a:extLst>
                <a:ext uri="{FF2B5EF4-FFF2-40B4-BE49-F238E27FC236}">
                  <a16:creationId xmlns="" xmlns:a16="http://schemas.microsoft.com/office/drawing/2014/main" id="{F0DED8DD-15E1-4A97-8EC5-FBA6C022437B}"/>
                </a:ext>
              </a:extLst>
            </p:cNvPr>
            <p:cNvSpPr/>
            <p:nvPr/>
          </p:nvSpPr>
          <p:spPr>
            <a:xfrm>
              <a:off x="1149531" y="774550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465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" name="Shape 1177">
              <a:extLst>
                <a:ext uri="{FF2B5EF4-FFF2-40B4-BE49-F238E27FC236}">
                  <a16:creationId xmlns="" xmlns:a16="http://schemas.microsoft.com/office/drawing/2014/main" id="{13D55C02-2CC8-45D8-9F5F-5365CA37E6FA}"/>
                </a:ext>
              </a:extLst>
            </p:cNvPr>
            <p:cNvSpPr/>
            <p:nvPr/>
          </p:nvSpPr>
          <p:spPr>
            <a:xfrm>
              <a:off x="1098305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" name="Shape 1178">
              <a:extLst>
                <a:ext uri="{FF2B5EF4-FFF2-40B4-BE49-F238E27FC236}">
                  <a16:creationId xmlns="" xmlns:a16="http://schemas.microsoft.com/office/drawing/2014/main" id="{AAE01ED7-15ED-4473-9E04-18201A4C1A0C}"/>
                </a:ext>
              </a:extLst>
            </p:cNvPr>
            <p:cNvSpPr/>
            <p:nvPr/>
          </p:nvSpPr>
          <p:spPr>
            <a:xfrm>
              <a:off x="1047077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" name="Shape 1179">
              <a:extLst>
                <a:ext uri="{FF2B5EF4-FFF2-40B4-BE49-F238E27FC236}">
                  <a16:creationId xmlns="" xmlns:a16="http://schemas.microsoft.com/office/drawing/2014/main" id="{D2FF2D59-FF2E-4876-B703-7EA67E54066F}"/>
                </a:ext>
              </a:extLst>
            </p:cNvPr>
            <p:cNvSpPr/>
            <p:nvPr/>
          </p:nvSpPr>
          <p:spPr>
            <a:xfrm>
              <a:off x="995850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1180">
              <a:extLst>
                <a:ext uri="{FF2B5EF4-FFF2-40B4-BE49-F238E27FC236}">
                  <a16:creationId xmlns="" xmlns:a16="http://schemas.microsoft.com/office/drawing/2014/main" id="{E390857F-7932-413D-BEBA-7E9520380914}"/>
                </a:ext>
              </a:extLst>
            </p:cNvPr>
            <p:cNvSpPr/>
            <p:nvPr/>
          </p:nvSpPr>
          <p:spPr>
            <a:xfrm>
              <a:off x="944623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Shape 1181">
              <a:extLst>
                <a:ext uri="{FF2B5EF4-FFF2-40B4-BE49-F238E27FC236}">
                  <a16:creationId xmlns="" xmlns:a16="http://schemas.microsoft.com/office/drawing/2014/main" id="{39E501B0-4D02-4357-AC38-45B844C83754}"/>
                </a:ext>
              </a:extLst>
            </p:cNvPr>
            <p:cNvSpPr/>
            <p:nvPr/>
          </p:nvSpPr>
          <p:spPr>
            <a:xfrm>
              <a:off x="893397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736" y="1641"/>
                    <a:pt x="2209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1182">
              <a:extLst>
                <a:ext uri="{FF2B5EF4-FFF2-40B4-BE49-F238E27FC236}">
                  <a16:creationId xmlns="" xmlns:a16="http://schemas.microsoft.com/office/drawing/2014/main" id="{0C044A7B-52EF-4C3F-8CAB-B9A41183D814}"/>
                </a:ext>
              </a:extLst>
            </p:cNvPr>
            <p:cNvSpPr/>
            <p:nvPr/>
          </p:nvSpPr>
          <p:spPr>
            <a:xfrm>
              <a:off x="842170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2209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" name="Shape 1183">
              <a:extLst>
                <a:ext uri="{FF2B5EF4-FFF2-40B4-BE49-F238E27FC236}">
                  <a16:creationId xmlns="" xmlns:a16="http://schemas.microsoft.com/office/drawing/2014/main" id="{7B2A53D2-61A7-4918-85E2-3D68598A9A12}"/>
                </a:ext>
              </a:extLst>
            </p:cNvPr>
            <p:cNvSpPr/>
            <p:nvPr/>
          </p:nvSpPr>
          <p:spPr>
            <a:xfrm>
              <a:off x="790943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2209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1184">
              <a:extLst>
                <a:ext uri="{FF2B5EF4-FFF2-40B4-BE49-F238E27FC236}">
                  <a16:creationId xmlns="" xmlns:a16="http://schemas.microsoft.com/office/drawing/2014/main" id="{8C0BE81B-469D-475F-8B73-E93F72BDECC5}"/>
                </a:ext>
              </a:extLst>
            </p:cNvPr>
            <p:cNvSpPr/>
            <p:nvPr/>
          </p:nvSpPr>
          <p:spPr>
            <a:xfrm>
              <a:off x="739716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7918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7918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" name="Shape 1185">
              <a:extLst>
                <a:ext uri="{FF2B5EF4-FFF2-40B4-BE49-F238E27FC236}">
                  <a16:creationId xmlns="" xmlns:a16="http://schemas.microsoft.com/office/drawing/2014/main" id="{A625752E-59C8-48B6-A1B7-EC8DBCA8A2D5}"/>
                </a:ext>
              </a:extLst>
            </p:cNvPr>
            <p:cNvSpPr/>
            <p:nvPr/>
          </p:nvSpPr>
          <p:spPr>
            <a:xfrm>
              <a:off x="688489" y="512268"/>
              <a:ext cx="4051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6" y="0"/>
                  </a:moveTo>
                  <a:lnTo>
                    <a:pt x="18084" y="0"/>
                  </a:lnTo>
                  <a:cubicBezTo>
                    <a:pt x="20344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44" y="21600"/>
                    <a:pt x="18084" y="21600"/>
                  </a:cubicBezTo>
                  <a:lnTo>
                    <a:pt x="3516" y="21600"/>
                  </a:lnTo>
                  <a:cubicBezTo>
                    <a:pt x="1507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507" y="0"/>
                    <a:pt x="351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Shape 1186">
              <a:extLst>
                <a:ext uri="{FF2B5EF4-FFF2-40B4-BE49-F238E27FC236}">
                  <a16:creationId xmlns="" xmlns:a16="http://schemas.microsoft.com/office/drawing/2014/main" id="{94856982-B478-4DB6-8026-B4DC14F99E3C}"/>
                </a:ext>
              </a:extLst>
            </p:cNvPr>
            <p:cNvSpPr/>
            <p:nvPr/>
          </p:nvSpPr>
          <p:spPr>
            <a:xfrm>
              <a:off x="637262" y="512268"/>
              <a:ext cx="40517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90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Shape 1187">
              <a:extLst>
                <a:ext uri="{FF2B5EF4-FFF2-40B4-BE49-F238E27FC236}">
                  <a16:creationId xmlns="" xmlns:a16="http://schemas.microsoft.com/office/drawing/2014/main" id="{EA1355C4-61CB-4E0B-BBAE-1C0A1AED852A}"/>
                </a:ext>
              </a:extLst>
            </p:cNvPr>
            <p:cNvSpPr/>
            <p:nvPr/>
          </p:nvSpPr>
          <p:spPr>
            <a:xfrm>
              <a:off x="586035" y="512268"/>
              <a:ext cx="40517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90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Shape 1188">
              <a:extLst>
                <a:ext uri="{FF2B5EF4-FFF2-40B4-BE49-F238E27FC236}">
                  <a16:creationId xmlns="" xmlns:a16="http://schemas.microsoft.com/office/drawing/2014/main" id="{9AE87A20-4E3D-49E6-9A64-A2224F13E4AA}"/>
                </a:ext>
              </a:extLst>
            </p:cNvPr>
            <p:cNvSpPr/>
            <p:nvPr/>
          </p:nvSpPr>
          <p:spPr>
            <a:xfrm>
              <a:off x="534808" y="512268"/>
              <a:ext cx="40517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986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Shape 1189">
              <a:extLst>
                <a:ext uri="{FF2B5EF4-FFF2-40B4-BE49-F238E27FC236}">
                  <a16:creationId xmlns="" xmlns:a16="http://schemas.microsoft.com/office/drawing/2014/main" id="{D665E359-3733-40B8-A144-53D62CC24560}"/>
                </a:ext>
              </a:extLst>
            </p:cNvPr>
            <p:cNvSpPr/>
            <p:nvPr/>
          </p:nvSpPr>
          <p:spPr>
            <a:xfrm>
              <a:off x="483582" y="512268"/>
              <a:ext cx="40516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986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" name="Shape 1190">
              <a:extLst>
                <a:ext uri="{FF2B5EF4-FFF2-40B4-BE49-F238E27FC236}">
                  <a16:creationId xmlns="" xmlns:a16="http://schemas.microsoft.com/office/drawing/2014/main" id="{6E477810-00E1-41BA-AADB-DC95041EED6B}"/>
                </a:ext>
              </a:extLst>
            </p:cNvPr>
            <p:cNvSpPr/>
            <p:nvPr/>
          </p:nvSpPr>
          <p:spPr>
            <a:xfrm>
              <a:off x="432355" y="512268"/>
              <a:ext cx="40516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90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" name="Shape 1191">
              <a:extLst>
                <a:ext uri="{FF2B5EF4-FFF2-40B4-BE49-F238E27FC236}">
                  <a16:creationId xmlns="" xmlns:a16="http://schemas.microsoft.com/office/drawing/2014/main" id="{272FCAC1-A8D4-4E46-881A-9DD53CCEA01A}"/>
                </a:ext>
              </a:extLst>
            </p:cNvPr>
            <p:cNvSpPr/>
            <p:nvPr/>
          </p:nvSpPr>
          <p:spPr>
            <a:xfrm>
              <a:off x="374980" y="512268"/>
              <a:ext cx="42574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2" y="0"/>
                  </a:moveTo>
                  <a:lnTo>
                    <a:pt x="18348" y="0"/>
                  </a:lnTo>
                  <a:cubicBezTo>
                    <a:pt x="20206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206" y="21600"/>
                    <a:pt x="18348" y="21600"/>
                  </a:cubicBezTo>
                  <a:lnTo>
                    <a:pt x="3252" y="21600"/>
                  </a:lnTo>
                  <a:cubicBezTo>
                    <a:pt x="1161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161" y="0"/>
                    <a:pt x="325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" name="Shape 1192">
              <a:extLst>
                <a:ext uri="{FF2B5EF4-FFF2-40B4-BE49-F238E27FC236}">
                  <a16:creationId xmlns="" xmlns:a16="http://schemas.microsoft.com/office/drawing/2014/main" id="{2A754C6C-B841-44FD-BF71-6D47123E6DE7}"/>
                </a:ext>
              </a:extLst>
            </p:cNvPr>
            <p:cNvSpPr/>
            <p:nvPr/>
          </p:nvSpPr>
          <p:spPr>
            <a:xfrm>
              <a:off x="104297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" name="Shape 1193">
              <a:extLst>
                <a:ext uri="{FF2B5EF4-FFF2-40B4-BE49-F238E27FC236}">
                  <a16:creationId xmlns="" xmlns:a16="http://schemas.microsoft.com/office/drawing/2014/main" id="{56F85303-72F8-4954-9530-A500269CE155}"/>
                </a:ext>
              </a:extLst>
            </p:cNvPr>
            <p:cNvSpPr/>
            <p:nvPr/>
          </p:nvSpPr>
          <p:spPr>
            <a:xfrm>
              <a:off x="987654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" name="Shape 1194">
              <a:extLst>
                <a:ext uri="{FF2B5EF4-FFF2-40B4-BE49-F238E27FC236}">
                  <a16:creationId xmlns="" xmlns:a16="http://schemas.microsoft.com/office/drawing/2014/main" id="{14B1CF4B-6F0D-474F-9C1C-B8051F3B8030}"/>
                </a:ext>
              </a:extLst>
            </p:cNvPr>
            <p:cNvSpPr/>
            <p:nvPr/>
          </p:nvSpPr>
          <p:spPr>
            <a:xfrm>
              <a:off x="93232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" name="Shape 1195">
              <a:extLst>
                <a:ext uri="{FF2B5EF4-FFF2-40B4-BE49-F238E27FC236}">
                  <a16:creationId xmlns="" xmlns:a16="http://schemas.microsoft.com/office/drawing/2014/main" id="{4006A794-8053-4027-B457-D29D96C3C4EC}"/>
                </a:ext>
              </a:extLst>
            </p:cNvPr>
            <p:cNvSpPr/>
            <p:nvPr/>
          </p:nvSpPr>
          <p:spPr>
            <a:xfrm>
              <a:off x="877004" y="557348"/>
              <a:ext cx="44606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06" y="0"/>
                  </a:moveTo>
                  <a:lnTo>
                    <a:pt x="17694" y="0"/>
                  </a:lnTo>
                  <a:cubicBezTo>
                    <a:pt x="1953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32" y="21600"/>
                    <a:pt x="17694" y="21600"/>
                  </a:cubicBezTo>
                  <a:lnTo>
                    <a:pt x="3906" y="21600"/>
                  </a:lnTo>
                  <a:cubicBezTo>
                    <a:pt x="206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68" y="0"/>
                    <a:pt x="390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" name="Shape 1196">
              <a:extLst>
                <a:ext uri="{FF2B5EF4-FFF2-40B4-BE49-F238E27FC236}">
                  <a16:creationId xmlns="" xmlns:a16="http://schemas.microsoft.com/office/drawing/2014/main" id="{91713CB5-F3BD-44E3-9046-46F6BA2DF3AB}"/>
                </a:ext>
              </a:extLst>
            </p:cNvPr>
            <p:cNvSpPr/>
            <p:nvPr/>
          </p:nvSpPr>
          <p:spPr>
            <a:xfrm>
              <a:off x="82167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2" name="Shape 1197">
              <a:extLst>
                <a:ext uri="{FF2B5EF4-FFF2-40B4-BE49-F238E27FC236}">
                  <a16:creationId xmlns="" xmlns:a16="http://schemas.microsoft.com/office/drawing/2014/main" id="{3EED1293-3EC3-45AB-82C2-A654081DD5B2}"/>
                </a:ext>
              </a:extLst>
            </p:cNvPr>
            <p:cNvSpPr/>
            <p:nvPr/>
          </p:nvSpPr>
          <p:spPr>
            <a:xfrm>
              <a:off x="766354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16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716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71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3" name="Shape 1198">
              <a:extLst>
                <a:ext uri="{FF2B5EF4-FFF2-40B4-BE49-F238E27FC236}">
                  <a16:creationId xmlns="" xmlns:a16="http://schemas.microsoft.com/office/drawing/2014/main" id="{A0693EAB-2282-4385-88C9-F4A95DA1F623}"/>
                </a:ext>
              </a:extLst>
            </p:cNvPr>
            <p:cNvSpPr/>
            <p:nvPr/>
          </p:nvSpPr>
          <p:spPr>
            <a:xfrm>
              <a:off x="708980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697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4" name="Shape 1199">
              <a:extLst>
                <a:ext uri="{FF2B5EF4-FFF2-40B4-BE49-F238E27FC236}">
                  <a16:creationId xmlns="" xmlns:a16="http://schemas.microsoft.com/office/drawing/2014/main" id="{B781EA66-544A-42A1-A559-DC68F39BA62B}"/>
                </a:ext>
              </a:extLst>
            </p:cNvPr>
            <p:cNvSpPr/>
            <p:nvPr/>
          </p:nvSpPr>
          <p:spPr>
            <a:xfrm>
              <a:off x="655704" y="557348"/>
              <a:ext cx="42573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" name="Shape 1200">
              <a:extLst>
                <a:ext uri="{FF2B5EF4-FFF2-40B4-BE49-F238E27FC236}">
                  <a16:creationId xmlns="" xmlns:a16="http://schemas.microsoft.com/office/drawing/2014/main" id="{00567596-A62F-41E0-A05A-37609071EAC7}"/>
                </a:ext>
              </a:extLst>
            </p:cNvPr>
            <p:cNvSpPr/>
            <p:nvPr/>
          </p:nvSpPr>
          <p:spPr>
            <a:xfrm>
              <a:off x="60037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394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6" name="Shape 1201">
              <a:extLst>
                <a:ext uri="{FF2B5EF4-FFF2-40B4-BE49-F238E27FC236}">
                  <a16:creationId xmlns="" xmlns:a16="http://schemas.microsoft.com/office/drawing/2014/main" id="{697076AC-64C9-4E98-B1CF-B0DED3803690}"/>
                </a:ext>
              </a:extLst>
            </p:cNvPr>
            <p:cNvSpPr/>
            <p:nvPr/>
          </p:nvSpPr>
          <p:spPr>
            <a:xfrm>
              <a:off x="543005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7" name="Shape 1202">
              <a:extLst>
                <a:ext uri="{FF2B5EF4-FFF2-40B4-BE49-F238E27FC236}">
                  <a16:creationId xmlns="" xmlns:a16="http://schemas.microsoft.com/office/drawing/2014/main" id="{0B560B4D-5063-4CD1-9F26-AE3310101DBC}"/>
                </a:ext>
              </a:extLst>
            </p:cNvPr>
            <p:cNvSpPr/>
            <p:nvPr/>
          </p:nvSpPr>
          <p:spPr>
            <a:xfrm>
              <a:off x="487680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394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8" name="Shape 1203">
              <a:extLst>
                <a:ext uri="{FF2B5EF4-FFF2-40B4-BE49-F238E27FC236}">
                  <a16:creationId xmlns="" xmlns:a16="http://schemas.microsoft.com/office/drawing/2014/main" id="{FB5F8AFF-50C9-4BA2-8985-2997DF209851}"/>
                </a:ext>
              </a:extLst>
            </p:cNvPr>
            <p:cNvSpPr/>
            <p:nvPr/>
          </p:nvSpPr>
          <p:spPr>
            <a:xfrm>
              <a:off x="432355" y="557348"/>
              <a:ext cx="42573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9" name="Shape 1204">
              <a:extLst>
                <a:ext uri="{FF2B5EF4-FFF2-40B4-BE49-F238E27FC236}">
                  <a16:creationId xmlns="" xmlns:a16="http://schemas.microsoft.com/office/drawing/2014/main" id="{EE298943-3C10-403A-8F5E-9025463170CF}"/>
                </a:ext>
              </a:extLst>
            </p:cNvPr>
            <p:cNvSpPr/>
            <p:nvPr/>
          </p:nvSpPr>
          <p:spPr>
            <a:xfrm>
              <a:off x="374980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0" name="Shape 1205">
              <a:extLst>
                <a:ext uri="{FF2B5EF4-FFF2-40B4-BE49-F238E27FC236}">
                  <a16:creationId xmlns="" xmlns:a16="http://schemas.microsoft.com/office/drawing/2014/main" id="{EC7AD03D-422C-4F4A-AEEB-38E24A1D921D}"/>
                </a:ext>
              </a:extLst>
            </p:cNvPr>
            <p:cNvSpPr/>
            <p:nvPr/>
          </p:nvSpPr>
          <p:spPr>
            <a:xfrm>
              <a:off x="376087" y="610624"/>
              <a:ext cx="7424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extrusionOk="0">
                  <a:moveTo>
                    <a:pt x="2232" y="0"/>
                  </a:moveTo>
                  <a:lnTo>
                    <a:pt x="19002" y="0"/>
                  </a:lnTo>
                  <a:cubicBezTo>
                    <a:pt x="20076" y="0"/>
                    <a:pt x="21283" y="1964"/>
                    <a:pt x="21283" y="3709"/>
                  </a:cubicBezTo>
                  <a:lnTo>
                    <a:pt x="21283" y="17891"/>
                  </a:lnTo>
                  <a:cubicBezTo>
                    <a:pt x="21283" y="19636"/>
                    <a:pt x="20076" y="21600"/>
                    <a:pt x="19002" y="21600"/>
                  </a:cubicBezTo>
                  <a:lnTo>
                    <a:pt x="2232" y="21600"/>
                  </a:lnTo>
                  <a:cubicBezTo>
                    <a:pt x="1159" y="21600"/>
                    <a:pt x="85" y="19636"/>
                    <a:pt x="85" y="17891"/>
                  </a:cubicBezTo>
                  <a:lnTo>
                    <a:pt x="85" y="3709"/>
                  </a:lnTo>
                  <a:cubicBezTo>
                    <a:pt x="-317" y="1964"/>
                    <a:pt x="756" y="0"/>
                    <a:pt x="223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1" name="Shape 1206">
              <a:extLst>
                <a:ext uri="{FF2B5EF4-FFF2-40B4-BE49-F238E27FC236}">
                  <a16:creationId xmlns="" xmlns:a16="http://schemas.microsoft.com/office/drawing/2014/main" id="{BFC773F3-9D96-4FA9-84B5-AB6E080B474B}"/>
                </a:ext>
              </a:extLst>
            </p:cNvPr>
            <p:cNvSpPr/>
            <p:nvPr/>
          </p:nvSpPr>
          <p:spPr>
            <a:xfrm>
              <a:off x="376087" y="665949"/>
              <a:ext cx="84488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600" extrusionOk="0">
                  <a:moveTo>
                    <a:pt x="1964" y="0"/>
                  </a:moveTo>
                  <a:lnTo>
                    <a:pt x="19314" y="0"/>
                  </a:lnTo>
                  <a:cubicBezTo>
                    <a:pt x="20377" y="0"/>
                    <a:pt x="21321" y="1763"/>
                    <a:pt x="21321" y="3747"/>
                  </a:cubicBezTo>
                  <a:lnTo>
                    <a:pt x="21321" y="17853"/>
                  </a:lnTo>
                  <a:cubicBezTo>
                    <a:pt x="21321" y="19837"/>
                    <a:pt x="20377" y="21600"/>
                    <a:pt x="19314" y="21600"/>
                  </a:cubicBezTo>
                  <a:lnTo>
                    <a:pt x="1964" y="21600"/>
                  </a:lnTo>
                  <a:cubicBezTo>
                    <a:pt x="1019" y="21600"/>
                    <a:pt x="75" y="19837"/>
                    <a:pt x="75" y="17853"/>
                  </a:cubicBezTo>
                  <a:lnTo>
                    <a:pt x="75" y="3747"/>
                  </a:lnTo>
                  <a:cubicBezTo>
                    <a:pt x="-279" y="1102"/>
                    <a:pt x="665" y="0"/>
                    <a:pt x="1964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2" name="Shape 1207">
              <a:extLst>
                <a:ext uri="{FF2B5EF4-FFF2-40B4-BE49-F238E27FC236}">
                  <a16:creationId xmlns="" xmlns:a16="http://schemas.microsoft.com/office/drawing/2014/main" id="{E7491F36-470E-468A-A163-0E80EE93C8D7}"/>
                </a:ext>
              </a:extLst>
            </p:cNvPr>
            <p:cNvSpPr/>
            <p:nvPr/>
          </p:nvSpPr>
          <p:spPr>
            <a:xfrm>
              <a:off x="376070" y="721274"/>
              <a:ext cx="113199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extrusionOk="0">
                  <a:moveTo>
                    <a:pt x="1449" y="0"/>
                  </a:moveTo>
                  <a:lnTo>
                    <a:pt x="19913" y="0"/>
                  </a:lnTo>
                  <a:cubicBezTo>
                    <a:pt x="20697" y="0"/>
                    <a:pt x="21394" y="1964"/>
                    <a:pt x="21394" y="3709"/>
                  </a:cubicBezTo>
                  <a:lnTo>
                    <a:pt x="21394" y="17891"/>
                  </a:lnTo>
                  <a:cubicBezTo>
                    <a:pt x="21394" y="19855"/>
                    <a:pt x="20697" y="21600"/>
                    <a:pt x="19913" y="21600"/>
                  </a:cubicBezTo>
                  <a:lnTo>
                    <a:pt x="1449" y="21600"/>
                  </a:lnTo>
                  <a:cubicBezTo>
                    <a:pt x="752" y="21600"/>
                    <a:pt x="55" y="19855"/>
                    <a:pt x="55" y="17891"/>
                  </a:cubicBezTo>
                  <a:lnTo>
                    <a:pt x="55" y="3709"/>
                  </a:lnTo>
                  <a:cubicBezTo>
                    <a:pt x="-206" y="1964"/>
                    <a:pt x="491" y="0"/>
                    <a:pt x="1449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3" name="Shape 1208">
              <a:extLst>
                <a:ext uri="{FF2B5EF4-FFF2-40B4-BE49-F238E27FC236}">
                  <a16:creationId xmlns="" xmlns:a16="http://schemas.microsoft.com/office/drawing/2014/main" id="{6BC6DBFF-184B-4FF1-95EC-C4BE2866D45A}"/>
                </a:ext>
              </a:extLst>
            </p:cNvPr>
            <p:cNvSpPr/>
            <p:nvPr/>
          </p:nvSpPr>
          <p:spPr>
            <a:xfrm>
              <a:off x="376066" y="774550"/>
              <a:ext cx="55831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extrusionOk="0">
                  <a:moveTo>
                    <a:pt x="2898" y="0"/>
                  </a:moveTo>
                  <a:lnTo>
                    <a:pt x="18227" y="0"/>
                  </a:lnTo>
                  <a:cubicBezTo>
                    <a:pt x="19620" y="0"/>
                    <a:pt x="21188" y="1745"/>
                    <a:pt x="21188" y="3709"/>
                  </a:cubicBezTo>
                  <a:lnTo>
                    <a:pt x="21188" y="17891"/>
                  </a:lnTo>
                  <a:cubicBezTo>
                    <a:pt x="21188" y="19636"/>
                    <a:pt x="19620" y="21600"/>
                    <a:pt x="18227" y="21600"/>
                  </a:cubicBezTo>
                  <a:lnTo>
                    <a:pt x="2898" y="21600"/>
                  </a:lnTo>
                  <a:cubicBezTo>
                    <a:pt x="1504" y="21600"/>
                    <a:pt x="111" y="19636"/>
                    <a:pt x="111" y="17891"/>
                  </a:cubicBezTo>
                  <a:lnTo>
                    <a:pt x="111" y="3709"/>
                  </a:lnTo>
                  <a:cubicBezTo>
                    <a:pt x="-412" y="1745"/>
                    <a:pt x="982" y="0"/>
                    <a:pt x="289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4" name="Shape 1209">
              <a:extLst>
                <a:ext uri="{FF2B5EF4-FFF2-40B4-BE49-F238E27FC236}">
                  <a16:creationId xmlns="" xmlns:a16="http://schemas.microsoft.com/office/drawing/2014/main" id="{58BD5373-2AB3-4D20-9672-294684F4D97C}"/>
                </a:ext>
              </a:extLst>
            </p:cNvPr>
            <p:cNvSpPr/>
            <p:nvPr/>
          </p:nvSpPr>
          <p:spPr>
            <a:xfrm>
              <a:off x="455665" y="610624"/>
              <a:ext cx="43855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700" y="0"/>
                  </a:lnTo>
                  <a:cubicBezTo>
                    <a:pt x="19464" y="0"/>
                    <a:pt x="21227" y="1964"/>
                    <a:pt x="21227" y="3709"/>
                  </a:cubicBezTo>
                  <a:lnTo>
                    <a:pt x="21227" y="17891"/>
                  </a:lnTo>
                  <a:cubicBezTo>
                    <a:pt x="21227" y="19636"/>
                    <a:pt x="19464" y="21600"/>
                    <a:pt x="17700" y="21600"/>
                  </a:cubicBezTo>
                  <a:lnTo>
                    <a:pt x="3815" y="21600"/>
                  </a:lnTo>
                  <a:cubicBezTo>
                    <a:pt x="2051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3" y="1309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" name="Shape 1210">
              <a:extLst>
                <a:ext uri="{FF2B5EF4-FFF2-40B4-BE49-F238E27FC236}">
                  <a16:creationId xmlns="" xmlns:a16="http://schemas.microsoft.com/office/drawing/2014/main" id="{33693B41-13A8-4D6D-A9F8-0435195787EE}"/>
                </a:ext>
              </a:extLst>
            </p:cNvPr>
            <p:cNvSpPr/>
            <p:nvPr/>
          </p:nvSpPr>
          <p:spPr>
            <a:xfrm>
              <a:off x="512269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6" name="Shape 1211">
              <a:extLst>
                <a:ext uri="{FF2B5EF4-FFF2-40B4-BE49-F238E27FC236}">
                  <a16:creationId xmlns="" xmlns:a16="http://schemas.microsoft.com/office/drawing/2014/main" id="{D8C09745-EE87-4645-9792-57E4A3AE9ADA}"/>
                </a:ext>
              </a:extLst>
            </p:cNvPr>
            <p:cNvSpPr/>
            <p:nvPr/>
          </p:nvSpPr>
          <p:spPr>
            <a:xfrm>
              <a:off x="569643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7" name="Shape 1212">
              <a:extLst>
                <a:ext uri="{FF2B5EF4-FFF2-40B4-BE49-F238E27FC236}">
                  <a16:creationId xmlns="" xmlns:a16="http://schemas.microsoft.com/office/drawing/2014/main" id="{B6397B9A-8F8F-4A62-B3A6-A61D2C09CF4B}"/>
                </a:ext>
              </a:extLst>
            </p:cNvPr>
            <p:cNvSpPr/>
            <p:nvPr/>
          </p:nvSpPr>
          <p:spPr>
            <a:xfrm>
              <a:off x="627788" y="610624"/>
              <a:ext cx="43854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964"/>
                    <a:pt x="21227" y="3709"/>
                  </a:cubicBezTo>
                  <a:lnTo>
                    <a:pt x="21227" y="17891"/>
                  </a:lnTo>
                  <a:cubicBezTo>
                    <a:pt x="21227" y="19636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3" y="1309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8" name="Shape 1213">
              <a:extLst>
                <a:ext uri="{FF2B5EF4-FFF2-40B4-BE49-F238E27FC236}">
                  <a16:creationId xmlns="" xmlns:a16="http://schemas.microsoft.com/office/drawing/2014/main" id="{4E45A471-6250-49BB-A444-612B6EF77F62}"/>
                </a:ext>
              </a:extLst>
            </p:cNvPr>
            <p:cNvSpPr/>
            <p:nvPr/>
          </p:nvSpPr>
          <p:spPr>
            <a:xfrm>
              <a:off x="683420" y="610624"/>
              <a:ext cx="43547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3886" y="0"/>
                  </a:moveTo>
                  <a:lnTo>
                    <a:pt x="17331" y="0"/>
                  </a:lnTo>
                  <a:cubicBezTo>
                    <a:pt x="19094" y="0"/>
                    <a:pt x="21078" y="1964"/>
                    <a:pt x="21078" y="3709"/>
                  </a:cubicBezTo>
                  <a:lnTo>
                    <a:pt x="21078" y="17891"/>
                  </a:lnTo>
                  <a:cubicBezTo>
                    <a:pt x="21078" y="19636"/>
                    <a:pt x="19094" y="21600"/>
                    <a:pt x="17331" y="21600"/>
                  </a:cubicBezTo>
                  <a:lnTo>
                    <a:pt x="3886" y="21600"/>
                  </a:lnTo>
                  <a:cubicBezTo>
                    <a:pt x="1902" y="21600"/>
                    <a:pt x="139" y="19636"/>
                    <a:pt x="139" y="17891"/>
                  </a:cubicBezTo>
                  <a:lnTo>
                    <a:pt x="139" y="3709"/>
                  </a:lnTo>
                  <a:cubicBezTo>
                    <a:pt x="-522" y="1309"/>
                    <a:pt x="1241" y="0"/>
                    <a:pt x="388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9" name="Shape 1214">
              <a:extLst>
                <a:ext uri="{FF2B5EF4-FFF2-40B4-BE49-F238E27FC236}">
                  <a16:creationId xmlns="" xmlns:a16="http://schemas.microsoft.com/office/drawing/2014/main" id="{C2C88CE5-5B32-4D33-89C6-6E365CFF67E7}"/>
                </a:ext>
              </a:extLst>
            </p:cNvPr>
            <p:cNvSpPr/>
            <p:nvPr/>
          </p:nvSpPr>
          <p:spPr>
            <a:xfrm>
              <a:off x="739716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Shape 1215">
              <a:extLst>
                <a:ext uri="{FF2B5EF4-FFF2-40B4-BE49-F238E27FC236}">
                  <a16:creationId xmlns="" xmlns:a16="http://schemas.microsoft.com/office/drawing/2014/main" id="{89312C54-7FDB-4499-8F5E-E09E58DB56B2}"/>
                </a:ext>
              </a:extLst>
            </p:cNvPr>
            <p:cNvSpPr/>
            <p:nvPr/>
          </p:nvSpPr>
          <p:spPr>
            <a:xfrm>
              <a:off x="795041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Shape 1216">
              <a:extLst>
                <a:ext uri="{FF2B5EF4-FFF2-40B4-BE49-F238E27FC236}">
                  <a16:creationId xmlns="" xmlns:a16="http://schemas.microsoft.com/office/drawing/2014/main" id="{B82866D9-3A81-4846-8814-18F970905DDD}"/>
                </a:ext>
              </a:extLst>
            </p:cNvPr>
            <p:cNvSpPr/>
            <p:nvPr/>
          </p:nvSpPr>
          <p:spPr>
            <a:xfrm>
              <a:off x="853531" y="61062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636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636"/>
                    <a:pt x="138" y="17891"/>
                  </a:cubicBezTo>
                  <a:lnTo>
                    <a:pt x="138" y="3709"/>
                  </a:lnTo>
                  <a:cubicBezTo>
                    <a:pt x="-517" y="1309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2" name="Shape 1217">
              <a:extLst>
                <a:ext uri="{FF2B5EF4-FFF2-40B4-BE49-F238E27FC236}">
                  <a16:creationId xmlns="" xmlns:a16="http://schemas.microsoft.com/office/drawing/2014/main" id="{66B808F1-0EC3-464C-A568-C85227892E58}"/>
                </a:ext>
              </a:extLst>
            </p:cNvPr>
            <p:cNvSpPr/>
            <p:nvPr/>
          </p:nvSpPr>
          <p:spPr>
            <a:xfrm>
              <a:off x="909789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35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3" name="Shape 1218">
              <a:extLst>
                <a:ext uri="{FF2B5EF4-FFF2-40B4-BE49-F238E27FC236}">
                  <a16:creationId xmlns="" xmlns:a16="http://schemas.microsoft.com/office/drawing/2014/main" id="{776A6C69-CA00-44C2-9D50-9915B16C09F0}"/>
                </a:ext>
              </a:extLst>
            </p:cNvPr>
            <p:cNvSpPr/>
            <p:nvPr/>
          </p:nvSpPr>
          <p:spPr>
            <a:xfrm>
              <a:off x="967164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" name="Shape 1219">
              <a:extLst>
                <a:ext uri="{FF2B5EF4-FFF2-40B4-BE49-F238E27FC236}">
                  <a16:creationId xmlns="" xmlns:a16="http://schemas.microsoft.com/office/drawing/2014/main" id="{5BF3A6E4-19E4-4869-BB1C-3A25DFCEC05E}"/>
                </a:ext>
              </a:extLst>
            </p:cNvPr>
            <p:cNvSpPr/>
            <p:nvPr/>
          </p:nvSpPr>
          <p:spPr>
            <a:xfrm>
              <a:off x="1022488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" name="Shape 1220">
              <a:extLst>
                <a:ext uri="{FF2B5EF4-FFF2-40B4-BE49-F238E27FC236}">
                  <a16:creationId xmlns="" xmlns:a16="http://schemas.microsoft.com/office/drawing/2014/main" id="{14762748-955D-4024-B58A-3C3003FC1D89}"/>
                </a:ext>
              </a:extLst>
            </p:cNvPr>
            <p:cNvSpPr/>
            <p:nvPr/>
          </p:nvSpPr>
          <p:spPr>
            <a:xfrm>
              <a:off x="1080978" y="61062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636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636"/>
                    <a:pt x="138" y="17891"/>
                  </a:cubicBezTo>
                  <a:lnTo>
                    <a:pt x="138" y="3709"/>
                  </a:lnTo>
                  <a:cubicBezTo>
                    <a:pt x="-517" y="1309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" name="Shape 1221">
              <a:extLst>
                <a:ext uri="{FF2B5EF4-FFF2-40B4-BE49-F238E27FC236}">
                  <a16:creationId xmlns="" xmlns:a16="http://schemas.microsoft.com/office/drawing/2014/main" id="{343E7ADF-CBDA-46AB-9E36-E86DEDE9B744}"/>
                </a:ext>
              </a:extLst>
            </p:cNvPr>
            <p:cNvSpPr/>
            <p:nvPr/>
          </p:nvSpPr>
          <p:spPr>
            <a:xfrm>
              <a:off x="472058" y="665949"/>
              <a:ext cx="43854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763"/>
                    <a:pt x="21227" y="3747"/>
                  </a:cubicBezTo>
                  <a:lnTo>
                    <a:pt x="21227" y="17853"/>
                  </a:lnTo>
                  <a:cubicBezTo>
                    <a:pt x="21227" y="19837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837"/>
                    <a:pt x="68" y="17853"/>
                  </a:cubicBezTo>
                  <a:lnTo>
                    <a:pt x="68" y="3747"/>
                  </a:lnTo>
                  <a:cubicBezTo>
                    <a:pt x="-373" y="1102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" name="Shape 1222">
              <a:extLst>
                <a:ext uri="{FF2B5EF4-FFF2-40B4-BE49-F238E27FC236}">
                  <a16:creationId xmlns="" xmlns:a16="http://schemas.microsoft.com/office/drawing/2014/main" id="{C535458E-D75C-469D-B9C7-D88CD353057F}"/>
                </a:ext>
              </a:extLst>
            </p:cNvPr>
            <p:cNvSpPr/>
            <p:nvPr/>
          </p:nvSpPr>
          <p:spPr>
            <a:xfrm>
              <a:off x="528661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" name="Shape 1223">
              <a:extLst>
                <a:ext uri="{FF2B5EF4-FFF2-40B4-BE49-F238E27FC236}">
                  <a16:creationId xmlns="" xmlns:a16="http://schemas.microsoft.com/office/drawing/2014/main" id="{BAD98E2C-8FE0-4B5F-9E83-DF9016C1D3F4}"/>
                </a:ext>
              </a:extLst>
            </p:cNvPr>
            <p:cNvSpPr/>
            <p:nvPr/>
          </p:nvSpPr>
          <p:spPr>
            <a:xfrm>
              <a:off x="586035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" name="Shape 1224">
              <a:extLst>
                <a:ext uri="{FF2B5EF4-FFF2-40B4-BE49-F238E27FC236}">
                  <a16:creationId xmlns="" xmlns:a16="http://schemas.microsoft.com/office/drawing/2014/main" id="{7B719B7D-76C0-4A1A-AAE6-5401D64386E7}"/>
                </a:ext>
              </a:extLst>
            </p:cNvPr>
            <p:cNvSpPr/>
            <p:nvPr/>
          </p:nvSpPr>
          <p:spPr>
            <a:xfrm>
              <a:off x="642499" y="665949"/>
              <a:ext cx="45520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extrusionOk="0">
                  <a:moveTo>
                    <a:pt x="3837" y="0"/>
                  </a:moveTo>
                  <a:lnTo>
                    <a:pt x="17364" y="0"/>
                  </a:lnTo>
                  <a:cubicBezTo>
                    <a:pt x="19328" y="0"/>
                    <a:pt x="21073" y="1763"/>
                    <a:pt x="21073" y="3747"/>
                  </a:cubicBezTo>
                  <a:lnTo>
                    <a:pt x="21073" y="17853"/>
                  </a:lnTo>
                  <a:cubicBezTo>
                    <a:pt x="21073" y="19837"/>
                    <a:pt x="19328" y="21600"/>
                    <a:pt x="17364" y="21600"/>
                  </a:cubicBezTo>
                  <a:lnTo>
                    <a:pt x="3837" y="21600"/>
                  </a:lnTo>
                  <a:cubicBezTo>
                    <a:pt x="2091" y="21600"/>
                    <a:pt x="128" y="19837"/>
                    <a:pt x="128" y="17853"/>
                  </a:cubicBezTo>
                  <a:lnTo>
                    <a:pt x="128" y="3747"/>
                  </a:lnTo>
                  <a:cubicBezTo>
                    <a:pt x="-527" y="1102"/>
                    <a:pt x="1437" y="0"/>
                    <a:pt x="383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" name="Shape 1225">
              <a:extLst>
                <a:ext uri="{FF2B5EF4-FFF2-40B4-BE49-F238E27FC236}">
                  <a16:creationId xmlns="" xmlns:a16="http://schemas.microsoft.com/office/drawing/2014/main" id="{E100588B-13E9-42BC-AE09-5AD343AEE437}"/>
                </a:ext>
              </a:extLst>
            </p:cNvPr>
            <p:cNvSpPr/>
            <p:nvPr/>
          </p:nvSpPr>
          <p:spPr>
            <a:xfrm>
              <a:off x="699785" y="665949"/>
              <a:ext cx="43574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extrusionOk="0">
                  <a:moveTo>
                    <a:pt x="3679" y="0"/>
                  </a:moveTo>
                  <a:lnTo>
                    <a:pt x="17344" y="0"/>
                  </a:lnTo>
                  <a:cubicBezTo>
                    <a:pt x="19107" y="0"/>
                    <a:pt x="21091" y="1763"/>
                    <a:pt x="21091" y="3747"/>
                  </a:cubicBezTo>
                  <a:lnTo>
                    <a:pt x="21091" y="17853"/>
                  </a:lnTo>
                  <a:cubicBezTo>
                    <a:pt x="21091" y="19837"/>
                    <a:pt x="19107" y="21600"/>
                    <a:pt x="17344" y="21600"/>
                  </a:cubicBezTo>
                  <a:lnTo>
                    <a:pt x="3679" y="21600"/>
                  </a:lnTo>
                  <a:cubicBezTo>
                    <a:pt x="1695" y="21600"/>
                    <a:pt x="152" y="19837"/>
                    <a:pt x="152" y="17853"/>
                  </a:cubicBezTo>
                  <a:lnTo>
                    <a:pt x="152" y="3747"/>
                  </a:lnTo>
                  <a:cubicBezTo>
                    <a:pt x="-509" y="1102"/>
                    <a:pt x="1034" y="0"/>
                    <a:pt x="3679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" name="Shape 1226">
              <a:extLst>
                <a:ext uri="{FF2B5EF4-FFF2-40B4-BE49-F238E27FC236}">
                  <a16:creationId xmlns="" xmlns:a16="http://schemas.microsoft.com/office/drawing/2014/main" id="{A6AE7523-F113-413B-B5EF-AC9576A63DD3}"/>
                </a:ext>
              </a:extLst>
            </p:cNvPr>
            <p:cNvSpPr/>
            <p:nvPr/>
          </p:nvSpPr>
          <p:spPr>
            <a:xfrm>
              <a:off x="756108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2" name="Shape 1227">
              <a:extLst>
                <a:ext uri="{FF2B5EF4-FFF2-40B4-BE49-F238E27FC236}">
                  <a16:creationId xmlns="" xmlns:a16="http://schemas.microsoft.com/office/drawing/2014/main" id="{6CA089AD-AAFE-4514-8824-721827DBFC6B}"/>
                </a:ext>
              </a:extLst>
            </p:cNvPr>
            <p:cNvSpPr/>
            <p:nvPr/>
          </p:nvSpPr>
          <p:spPr>
            <a:xfrm>
              <a:off x="811434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3" name="Shape 1228">
              <a:extLst>
                <a:ext uri="{FF2B5EF4-FFF2-40B4-BE49-F238E27FC236}">
                  <a16:creationId xmlns="" xmlns:a16="http://schemas.microsoft.com/office/drawing/2014/main" id="{487A47AF-6352-4E16-99AA-45A8259023A1}"/>
                </a:ext>
              </a:extLst>
            </p:cNvPr>
            <p:cNvSpPr/>
            <p:nvPr/>
          </p:nvSpPr>
          <p:spPr>
            <a:xfrm>
              <a:off x="869579" y="665949"/>
              <a:ext cx="43855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763"/>
                    <a:pt x="21227" y="3747"/>
                  </a:cubicBezTo>
                  <a:lnTo>
                    <a:pt x="21227" y="17853"/>
                  </a:lnTo>
                  <a:cubicBezTo>
                    <a:pt x="21227" y="19837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837"/>
                    <a:pt x="68" y="17853"/>
                  </a:cubicBezTo>
                  <a:lnTo>
                    <a:pt x="68" y="3747"/>
                  </a:lnTo>
                  <a:cubicBezTo>
                    <a:pt x="-373" y="1102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4" name="Shape 1229">
              <a:extLst>
                <a:ext uri="{FF2B5EF4-FFF2-40B4-BE49-F238E27FC236}">
                  <a16:creationId xmlns="" xmlns:a16="http://schemas.microsoft.com/office/drawing/2014/main" id="{F7C7B617-08C8-4491-97C0-1AADB1040ABB}"/>
                </a:ext>
              </a:extLst>
            </p:cNvPr>
            <p:cNvSpPr/>
            <p:nvPr/>
          </p:nvSpPr>
          <p:spPr>
            <a:xfrm>
              <a:off x="925248" y="665949"/>
              <a:ext cx="45543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763"/>
                    <a:pt x="21083" y="3747"/>
                  </a:cubicBezTo>
                  <a:lnTo>
                    <a:pt x="21083" y="17853"/>
                  </a:lnTo>
                  <a:cubicBezTo>
                    <a:pt x="21083" y="19837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37"/>
                    <a:pt x="138" y="17853"/>
                  </a:cubicBezTo>
                  <a:lnTo>
                    <a:pt x="138" y="3747"/>
                  </a:lnTo>
                  <a:cubicBezTo>
                    <a:pt x="-517" y="1102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5" name="Shape 1230">
              <a:extLst>
                <a:ext uri="{FF2B5EF4-FFF2-40B4-BE49-F238E27FC236}">
                  <a16:creationId xmlns="" xmlns:a16="http://schemas.microsoft.com/office/drawing/2014/main" id="{AF758181-70E8-4540-A811-211C75C142C6}"/>
                </a:ext>
              </a:extLst>
            </p:cNvPr>
            <p:cNvSpPr/>
            <p:nvPr/>
          </p:nvSpPr>
          <p:spPr>
            <a:xfrm>
              <a:off x="981507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" name="Shape 1231">
              <a:extLst>
                <a:ext uri="{FF2B5EF4-FFF2-40B4-BE49-F238E27FC236}">
                  <a16:creationId xmlns="" xmlns:a16="http://schemas.microsoft.com/office/drawing/2014/main" id="{871F3090-DEB0-4001-A328-B49074CC97CC}"/>
                </a:ext>
              </a:extLst>
            </p:cNvPr>
            <p:cNvSpPr/>
            <p:nvPr/>
          </p:nvSpPr>
          <p:spPr>
            <a:xfrm>
              <a:off x="1038881" y="665949"/>
              <a:ext cx="44611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38" y="0"/>
                  </a:moveTo>
                  <a:lnTo>
                    <a:pt x="17962" y="0"/>
                  </a:lnTo>
                  <a:cubicBezTo>
                    <a:pt x="19781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781" y="21600"/>
                    <a:pt x="17962" y="21600"/>
                  </a:cubicBezTo>
                  <a:lnTo>
                    <a:pt x="3638" y="21600"/>
                  </a:lnTo>
                  <a:cubicBezTo>
                    <a:pt x="1819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1819" y="0"/>
                    <a:pt x="363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7" name="Shape 1232">
              <a:extLst>
                <a:ext uri="{FF2B5EF4-FFF2-40B4-BE49-F238E27FC236}">
                  <a16:creationId xmlns="" xmlns:a16="http://schemas.microsoft.com/office/drawing/2014/main" id="{85EC6445-B1E2-44E4-B3F7-75DDFE321182}"/>
                </a:ext>
              </a:extLst>
            </p:cNvPr>
            <p:cNvSpPr/>
            <p:nvPr/>
          </p:nvSpPr>
          <p:spPr>
            <a:xfrm>
              <a:off x="502023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8" name="Shape 1233">
              <a:extLst>
                <a:ext uri="{FF2B5EF4-FFF2-40B4-BE49-F238E27FC236}">
                  <a16:creationId xmlns="" xmlns:a16="http://schemas.microsoft.com/office/drawing/2014/main" id="{91F85B40-318B-49C7-B1F5-AC633329EA4C}"/>
                </a:ext>
              </a:extLst>
            </p:cNvPr>
            <p:cNvSpPr/>
            <p:nvPr/>
          </p:nvSpPr>
          <p:spPr>
            <a:xfrm>
              <a:off x="558464" y="72127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855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55"/>
                    <a:pt x="138" y="17891"/>
                  </a:cubicBezTo>
                  <a:lnTo>
                    <a:pt x="138" y="3709"/>
                  </a:lnTo>
                  <a:cubicBezTo>
                    <a:pt x="-517" y="1964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9" name="Shape 1234">
              <a:extLst>
                <a:ext uri="{FF2B5EF4-FFF2-40B4-BE49-F238E27FC236}">
                  <a16:creationId xmlns="" xmlns:a16="http://schemas.microsoft.com/office/drawing/2014/main" id="{0E952C6B-DE04-4D65-BA1D-147FAC4DFE05}"/>
                </a:ext>
              </a:extLst>
            </p:cNvPr>
            <p:cNvSpPr/>
            <p:nvPr/>
          </p:nvSpPr>
          <p:spPr>
            <a:xfrm>
              <a:off x="614722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" name="Shape 1235">
              <a:extLst>
                <a:ext uri="{FF2B5EF4-FFF2-40B4-BE49-F238E27FC236}">
                  <a16:creationId xmlns="" xmlns:a16="http://schemas.microsoft.com/office/drawing/2014/main" id="{D95F6A1F-314A-4C8D-B485-F6E430DD799E}"/>
                </a:ext>
              </a:extLst>
            </p:cNvPr>
            <p:cNvSpPr/>
            <p:nvPr/>
          </p:nvSpPr>
          <p:spPr>
            <a:xfrm>
              <a:off x="672096" y="721274"/>
              <a:ext cx="4461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65" y="0"/>
                  </a:moveTo>
                  <a:lnTo>
                    <a:pt x="17735" y="0"/>
                  </a:lnTo>
                  <a:cubicBezTo>
                    <a:pt x="19781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781" y="21600"/>
                    <a:pt x="17735" y="21600"/>
                  </a:cubicBezTo>
                  <a:lnTo>
                    <a:pt x="3865" y="21600"/>
                  </a:lnTo>
                  <a:cubicBezTo>
                    <a:pt x="2046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2046" y="0"/>
                    <a:pt x="386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" name="Shape 1236">
              <a:extLst>
                <a:ext uri="{FF2B5EF4-FFF2-40B4-BE49-F238E27FC236}">
                  <a16:creationId xmlns="" xmlns:a16="http://schemas.microsoft.com/office/drawing/2014/main" id="{41FABD80-B3B1-4285-9E55-08E6AE8502A6}"/>
                </a:ext>
              </a:extLst>
            </p:cNvPr>
            <p:cNvSpPr/>
            <p:nvPr/>
          </p:nvSpPr>
          <p:spPr>
            <a:xfrm>
              <a:off x="728192" y="721274"/>
              <a:ext cx="43855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700" y="0"/>
                  </a:lnTo>
                  <a:cubicBezTo>
                    <a:pt x="19464" y="0"/>
                    <a:pt x="21227" y="1964"/>
                    <a:pt x="21227" y="3709"/>
                  </a:cubicBezTo>
                  <a:lnTo>
                    <a:pt x="21227" y="17891"/>
                  </a:lnTo>
                  <a:cubicBezTo>
                    <a:pt x="21227" y="19855"/>
                    <a:pt x="19464" y="21600"/>
                    <a:pt x="17700" y="21600"/>
                  </a:cubicBezTo>
                  <a:lnTo>
                    <a:pt x="3815" y="21600"/>
                  </a:lnTo>
                  <a:cubicBezTo>
                    <a:pt x="2051" y="21600"/>
                    <a:pt x="68" y="19855"/>
                    <a:pt x="68" y="17891"/>
                  </a:cubicBezTo>
                  <a:lnTo>
                    <a:pt x="68" y="3709"/>
                  </a:lnTo>
                  <a:cubicBezTo>
                    <a:pt x="-373" y="1964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" name="Shape 1237">
              <a:extLst>
                <a:ext uri="{FF2B5EF4-FFF2-40B4-BE49-F238E27FC236}">
                  <a16:creationId xmlns="" xmlns:a16="http://schemas.microsoft.com/office/drawing/2014/main" id="{8FDC67F5-32F1-44F0-8AF3-23931B77B8D0}"/>
                </a:ext>
              </a:extLst>
            </p:cNvPr>
            <p:cNvSpPr/>
            <p:nvPr/>
          </p:nvSpPr>
          <p:spPr>
            <a:xfrm>
              <a:off x="785911" y="72127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855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55"/>
                    <a:pt x="138" y="17891"/>
                  </a:cubicBezTo>
                  <a:lnTo>
                    <a:pt x="138" y="3709"/>
                  </a:lnTo>
                  <a:cubicBezTo>
                    <a:pt x="-517" y="1964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" name="Shape 1238">
              <a:extLst>
                <a:ext uri="{FF2B5EF4-FFF2-40B4-BE49-F238E27FC236}">
                  <a16:creationId xmlns="" xmlns:a16="http://schemas.microsoft.com/office/drawing/2014/main" id="{FB1E0410-A0FB-4AFA-9325-9F37CC215D18}"/>
                </a:ext>
              </a:extLst>
            </p:cNvPr>
            <p:cNvSpPr/>
            <p:nvPr/>
          </p:nvSpPr>
          <p:spPr>
            <a:xfrm>
              <a:off x="842170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35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Shape 1239">
              <a:extLst>
                <a:ext uri="{FF2B5EF4-FFF2-40B4-BE49-F238E27FC236}">
                  <a16:creationId xmlns="" xmlns:a16="http://schemas.microsoft.com/office/drawing/2014/main" id="{0ADB45AF-E962-45EB-916D-481A1EE98309}"/>
                </a:ext>
              </a:extLst>
            </p:cNvPr>
            <p:cNvSpPr/>
            <p:nvPr/>
          </p:nvSpPr>
          <p:spPr>
            <a:xfrm>
              <a:off x="897495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575" y="21600"/>
                    <a:pt x="17775" y="21600"/>
                  </a:cubicBezTo>
                  <a:lnTo>
                    <a:pt x="3600" y="21600"/>
                  </a:lnTo>
                  <a:cubicBezTo>
                    <a:pt x="1800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800" y="0"/>
                    <a:pt x="3600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Shape 1240">
              <a:extLst>
                <a:ext uri="{FF2B5EF4-FFF2-40B4-BE49-F238E27FC236}">
                  <a16:creationId xmlns="" xmlns:a16="http://schemas.microsoft.com/office/drawing/2014/main" id="{4ED1320B-E3B9-4BF7-8F62-0F55C49B4F60}"/>
                </a:ext>
              </a:extLst>
            </p:cNvPr>
            <p:cNvSpPr/>
            <p:nvPr/>
          </p:nvSpPr>
          <p:spPr>
            <a:xfrm>
              <a:off x="955985" y="721274"/>
              <a:ext cx="4554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855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55"/>
                    <a:pt x="138" y="17891"/>
                  </a:cubicBezTo>
                  <a:lnTo>
                    <a:pt x="138" y="3709"/>
                  </a:lnTo>
                  <a:cubicBezTo>
                    <a:pt x="-517" y="1964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Shape 1241">
              <a:extLst>
                <a:ext uri="{FF2B5EF4-FFF2-40B4-BE49-F238E27FC236}">
                  <a16:creationId xmlns="" xmlns:a16="http://schemas.microsoft.com/office/drawing/2014/main" id="{945760A5-8D60-4397-94D8-3652DEB5366F}"/>
                </a:ext>
              </a:extLst>
            </p:cNvPr>
            <p:cNvSpPr/>
            <p:nvPr/>
          </p:nvSpPr>
          <p:spPr>
            <a:xfrm>
              <a:off x="1011332" y="721274"/>
              <a:ext cx="45520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extrusionOk="0">
                  <a:moveTo>
                    <a:pt x="3837" y="0"/>
                  </a:moveTo>
                  <a:lnTo>
                    <a:pt x="17364" y="0"/>
                  </a:lnTo>
                  <a:cubicBezTo>
                    <a:pt x="19328" y="0"/>
                    <a:pt x="21073" y="1964"/>
                    <a:pt x="21073" y="3709"/>
                  </a:cubicBezTo>
                  <a:lnTo>
                    <a:pt x="21073" y="17891"/>
                  </a:lnTo>
                  <a:cubicBezTo>
                    <a:pt x="21073" y="19855"/>
                    <a:pt x="19328" y="21600"/>
                    <a:pt x="17364" y="21600"/>
                  </a:cubicBezTo>
                  <a:lnTo>
                    <a:pt x="3837" y="21600"/>
                  </a:lnTo>
                  <a:cubicBezTo>
                    <a:pt x="2091" y="21600"/>
                    <a:pt x="128" y="19855"/>
                    <a:pt x="128" y="17891"/>
                  </a:cubicBezTo>
                  <a:lnTo>
                    <a:pt x="128" y="3709"/>
                  </a:lnTo>
                  <a:cubicBezTo>
                    <a:pt x="-527" y="1964"/>
                    <a:pt x="1437" y="0"/>
                    <a:pt x="383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Shape 1242">
              <a:extLst>
                <a:ext uri="{FF2B5EF4-FFF2-40B4-BE49-F238E27FC236}">
                  <a16:creationId xmlns="" xmlns:a16="http://schemas.microsoft.com/office/drawing/2014/main" id="{F7CE1FBA-F2C9-4998-AD4A-C9309CBB3867}"/>
                </a:ext>
              </a:extLst>
            </p:cNvPr>
            <p:cNvSpPr/>
            <p:nvPr/>
          </p:nvSpPr>
          <p:spPr>
            <a:xfrm>
              <a:off x="1067568" y="721274"/>
              <a:ext cx="69209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8" y="0"/>
                  </a:moveTo>
                  <a:lnTo>
                    <a:pt x="19152" y="0"/>
                  </a:lnTo>
                  <a:cubicBezTo>
                    <a:pt x="20448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20448" y="21600"/>
                    <a:pt x="19152" y="21600"/>
                  </a:cubicBezTo>
                  <a:lnTo>
                    <a:pt x="2448" y="21600"/>
                  </a:lnTo>
                  <a:cubicBezTo>
                    <a:pt x="1296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296" y="0"/>
                    <a:pt x="24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" name="Shape 1243">
              <a:extLst>
                <a:ext uri="{FF2B5EF4-FFF2-40B4-BE49-F238E27FC236}">
                  <a16:creationId xmlns="" xmlns:a16="http://schemas.microsoft.com/office/drawing/2014/main" id="{8CCF0200-5B22-4194-A4A6-AE2B0A93ABA7}"/>
                </a:ext>
              </a:extLst>
            </p:cNvPr>
            <p:cNvSpPr/>
            <p:nvPr/>
          </p:nvSpPr>
          <p:spPr>
            <a:xfrm>
              <a:off x="442600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hape 1244">
              <a:extLst>
                <a:ext uri="{FF2B5EF4-FFF2-40B4-BE49-F238E27FC236}">
                  <a16:creationId xmlns="" xmlns:a16="http://schemas.microsoft.com/office/drawing/2014/main" id="{5CB46DE5-AE3F-4BF2-A09E-7FE19408A6F9}"/>
                </a:ext>
              </a:extLst>
            </p:cNvPr>
            <p:cNvSpPr/>
            <p:nvPr/>
          </p:nvSpPr>
          <p:spPr>
            <a:xfrm>
              <a:off x="500745" y="774550"/>
              <a:ext cx="43854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745"/>
                    <a:pt x="21227" y="3709"/>
                  </a:cubicBezTo>
                  <a:lnTo>
                    <a:pt x="21227" y="17891"/>
                  </a:lnTo>
                  <a:cubicBezTo>
                    <a:pt x="21227" y="19636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3" y="1745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Shape 1245">
              <a:extLst>
                <a:ext uri="{FF2B5EF4-FFF2-40B4-BE49-F238E27FC236}">
                  <a16:creationId xmlns="" xmlns:a16="http://schemas.microsoft.com/office/drawing/2014/main" id="{5089E709-F963-4CD6-A092-1DF6ACE34020}"/>
                </a:ext>
              </a:extLst>
            </p:cNvPr>
            <p:cNvSpPr/>
            <p:nvPr/>
          </p:nvSpPr>
          <p:spPr>
            <a:xfrm>
              <a:off x="557348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Shape 1246">
              <a:extLst>
                <a:ext uri="{FF2B5EF4-FFF2-40B4-BE49-F238E27FC236}">
                  <a16:creationId xmlns="" xmlns:a16="http://schemas.microsoft.com/office/drawing/2014/main" id="{A63AF3AA-F540-472D-A748-DCB15CF5685C}"/>
                </a:ext>
              </a:extLst>
            </p:cNvPr>
            <p:cNvSpPr/>
            <p:nvPr/>
          </p:nvSpPr>
          <p:spPr>
            <a:xfrm>
              <a:off x="614722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hape 1247">
              <a:extLst>
                <a:ext uri="{FF2B5EF4-FFF2-40B4-BE49-F238E27FC236}">
                  <a16:creationId xmlns="" xmlns:a16="http://schemas.microsoft.com/office/drawing/2014/main" id="{0A6ED0A8-A20F-409C-8F0E-8E426E33C66F}"/>
                </a:ext>
              </a:extLst>
            </p:cNvPr>
            <p:cNvSpPr/>
            <p:nvPr/>
          </p:nvSpPr>
          <p:spPr>
            <a:xfrm>
              <a:off x="670826" y="774550"/>
              <a:ext cx="4384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extrusionOk="0">
                  <a:moveTo>
                    <a:pt x="3854" y="0"/>
                  </a:moveTo>
                  <a:lnTo>
                    <a:pt x="17437" y="0"/>
                  </a:lnTo>
                  <a:cubicBezTo>
                    <a:pt x="19442" y="0"/>
                    <a:pt x="21223" y="1745"/>
                    <a:pt x="21223" y="3709"/>
                  </a:cubicBezTo>
                  <a:lnTo>
                    <a:pt x="21223" y="17891"/>
                  </a:lnTo>
                  <a:cubicBezTo>
                    <a:pt x="21223" y="19636"/>
                    <a:pt x="19442" y="21600"/>
                    <a:pt x="17437" y="21600"/>
                  </a:cubicBezTo>
                  <a:lnTo>
                    <a:pt x="3854" y="21600"/>
                  </a:lnTo>
                  <a:cubicBezTo>
                    <a:pt x="2072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7" y="1745"/>
                    <a:pt x="1404" y="0"/>
                    <a:pt x="3854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" name="Shape 1248">
              <a:extLst>
                <a:ext uri="{FF2B5EF4-FFF2-40B4-BE49-F238E27FC236}">
                  <a16:creationId xmlns="" xmlns:a16="http://schemas.microsoft.com/office/drawing/2014/main" id="{652414CE-76EE-403D-94AD-ABFF19749AAC}"/>
                </a:ext>
              </a:extLst>
            </p:cNvPr>
            <p:cNvSpPr/>
            <p:nvPr/>
          </p:nvSpPr>
          <p:spPr>
            <a:xfrm>
              <a:off x="728537" y="774550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745"/>
                    <a:pt x="21083" y="3709"/>
                  </a:cubicBezTo>
                  <a:lnTo>
                    <a:pt x="21083" y="17891"/>
                  </a:lnTo>
                  <a:cubicBezTo>
                    <a:pt x="21083" y="19636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636"/>
                    <a:pt x="138" y="17891"/>
                  </a:cubicBezTo>
                  <a:lnTo>
                    <a:pt x="138" y="3709"/>
                  </a:lnTo>
                  <a:cubicBezTo>
                    <a:pt x="-517" y="1745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hape 1249">
              <a:extLst>
                <a:ext uri="{FF2B5EF4-FFF2-40B4-BE49-F238E27FC236}">
                  <a16:creationId xmlns="" xmlns:a16="http://schemas.microsoft.com/office/drawing/2014/main" id="{102791BE-B5C7-4035-9020-53A31BCA1EA1}"/>
                </a:ext>
              </a:extLst>
            </p:cNvPr>
            <p:cNvSpPr/>
            <p:nvPr/>
          </p:nvSpPr>
          <p:spPr>
            <a:xfrm>
              <a:off x="784796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" name="Shape 1250">
              <a:extLst>
                <a:ext uri="{FF2B5EF4-FFF2-40B4-BE49-F238E27FC236}">
                  <a16:creationId xmlns="" xmlns:a16="http://schemas.microsoft.com/office/drawing/2014/main" id="{10228383-FE7E-4A2D-A9B5-4124CCC7A2F5}"/>
                </a:ext>
              </a:extLst>
            </p:cNvPr>
            <p:cNvSpPr/>
            <p:nvPr/>
          </p:nvSpPr>
          <p:spPr>
            <a:xfrm>
              <a:off x="840121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" name="Shape 1251">
              <a:extLst>
                <a:ext uri="{FF2B5EF4-FFF2-40B4-BE49-F238E27FC236}">
                  <a16:creationId xmlns="" xmlns:a16="http://schemas.microsoft.com/office/drawing/2014/main" id="{77B93A13-D7A4-4582-A754-24DACE577D3F}"/>
                </a:ext>
              </a:extLst>
            </p:cNvPr>
            <p:cNvSpPr/>
            <p:nvPr/>
          </p:nvSpPr>
          <p:spPr>
            <a:xfrm>
              <a:off x="898609" y="774550"/>
              <a:ext cx="45544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3629" y="0"/>
                  </a:moveTo>
                  <a:lnTo>
                    <a:pt x="17375" y="0"/>
                  </a:lnTo>
                  <a:cubicBezTo>
                    <a:pt x="19120" y="0"/>
                    <a:pt x="21084" y="1745"/>
                    <a:pt x="21084" y="3709"/>
                  </a:cubicBezTo>
                  <a:lnTo>
                    <a:pt x="21084" y="17891"/>
                  </a:lnTo>
                  <a:cubicBezTo>
                    <a:pt x="21084" y="19636"/>
                    <a:pt x="19120" y="21600"/>
                    <a:pt x="17375" y="21600"/>
                  </a:cubicBezTo>
                  <a:lnTo>
                    <a:pt x="3629" y="21600"/>
                  </a:lnTo>
                  <a:cubicBezTo>
                    <a:pt x="1884" y="21600"/>
                    <a:pt x="139" y="19636"/>
                    <a:pt x="139" y="17891"/>
                  </a:cubicBezTo>
                  <a:lnTo>
                    <a:pt x="139" y="3709"/>
                  </a:lnTo>
                  <a:cubicBezTo>
                    <a:pt x="-516" y="1745"/>
                    <a:pt x="1229" y="0"/>
                    <a:pt x="3629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" name="Shape 1252">
              <a:extLst>
                <a:ext uri="{FF2B5EF4-FFF2-40B4-BE49-F238E27FC236}">
                  <a16:creationId xmlns="" xmlns:a16="http://schemas.microsoft.com/office/drawing/2014/main" id="{86F002E3-5812-4F96-BE07-A582F2E3994A}"/>
                </a:ext>
              </a:extLst>
            </p:cNvPr>
            <p:cNvSpPr/>
            <p:nvPr/>
          </p:nvSpPr>
          <p:spPr>
            <a:xfrm>
              <a:off x="953958" y="774550"/>
              <a:ext cx="45520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extrusionOk="0">
                  <a:moveTo>
                    <a:pt x="3837" y="0"/>
                  </a:moveTo>
                  <a:lnTo>
                    <a:pt x="17364" y="0"/>
                  </a:lnTo>
                  <a:cubicBezTo>
                    <a:pt x="19109" y="0"/>
                    <a:pt x="21073" y="1745"/>
                    <a:pt x="21073" y="3709"/>
                  </a:cubicBezTo>
                  <a:lnTo>
                    <a:pt x="21073" y="17891"/>
                  </a:lnTo>
                  <a:cubicBezTo>
                    <a:pt x="21073" y="19636"/>
                    <a:pt x="19109" y="21600"/>
                    <a:pt x="17364" y="21600"/>
                  </a:cubicBezTo>
                  <a:lnTo>
                    <a:pt x="3837" y="21600"/>
                  </a:lnTo>
                  <a:cubicBezTo>
                    <a:pt x="1873" y="21600"/>
                    <a:pt x="128" y="19636"/>
                    <a:pt x="128" y="17891"/>
                  </a:cubicBezTo>
                  <a:lnTo>
                    <a:pt x="128" y="3709"/>
                  </a:lnTo>
                  <a:cubicBezTo>
                    <a:pt x="-527" y="1745"/>
                    <a:pt x="1437" y="0"/>
                    <a:pt x="383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" name="Shape 1253">
              <a:extLst>
                <a:ext uri="{FF2B5EF4-FFF2-40B4-BE49-F238E27FC236}">
                  <a16:creationId xmlns="" xmlns:a16="http://schemas.microsoft.com/office/drawing/2014/main" id="{1AE76838-E697-4E16-B645-BA9C60BF6B6A}"/>
                </a:ext>
              </a:extLst>
            </p:cNvPr>
            <p:cNvSpPr/>
            <p:nvPr/>
          </p:nvSpPr>
          <p:spPr>
            <a:xfrm>
              <a:off x="1010194" y="774550"/>
              <a:ext cx="69208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8" y="0"/>
                  </a:moveTo>
                  <a:lnTo>
                    <a:pt x="19152" y="0"/>
                  </a:lnTo>
                  <a:cubicBezTo>
                    <a:pt x="20304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20304" y="21600"/>
                    <a:pt x="19152" y="21600"/>
                  </a:cubicBezTo>
                  <a:lnTo>
                    <a:pt x="2448" y="21600"/>
                  </a:lnTo>
                  <a:cubicBezTo>
                    <a:pt x="1296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1296" y="0"/>
                    <a:pt x="24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" name="Shape 1254">
              <a:extLst>
                <a:ext uri="{FF2B5EF4-FFF2-40B4-BE49-F238E27FC236}">
                  <a16:creationId xmlns="" xmlns:a16="http://schemas.microsoft.com/office/drawing/2014/main" id="{01206E54-B472-418F-8E08-CD525AA10A76}"/>
                </a:ext>
              </a:extLst>
            </p:cNvPr>
            <p:cNvSpPr/>
            <p:nvPr/>
          </p:nvSpPr>
          <p:spPr>
            <a:xfrm>
              <a:off x="1094206" y="774550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0" y="1711"/>
                    <a:pt x="1394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" name="Shape 1255">
              <a:extLst>
                <a:ext uri="{FF2B5EF4-FFF2-40B4-BE49-F238E27FC236}">
                  <a16:creationId xmlns="" xmlns:a16="http://schemas.microsoft.com/office/drawing/2014/main" id="{CF0B5512-07D1-4CA5-A544-BB8E69F97E97}"/>
                </a:ext>
              </a:extLst>
            </p:cNvPr>
            <p:cNvSpPr/>
            <p:nvPr/>
          </p:nvSpPr>
          <p:spPr>
            <a:xfrm>
              <a:off x="651605" y="862660"/>
              <a:ext cx="310995" cy="1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0" y="0"/>
                  </a:moveTo>
                  <a:lnTo>
                    <a:pt x="21050" y="0"/>
                  </a:lnTo>
                  <a:cubicBezTo>
                    <a:pt x="21309" y="0"/>
                    <a:pt x="21600" y="573"/>
                    <a:pt x="21600" y="1083"/>
                  </a:cubicBezTo>
                  <a:lnTo>
                    <a:pt x="21600" y="20517"/>
                  </a:lnTo>
                  <a:cubicBezTo>
                    <a:pt x="21600" y="21027"/>
                    <a:pt x="21309" y="21600"/>
                    <a:pt x="21050" y="21600"/>
                  </a:cubicBezTo>
                  <a:lnTo>
                    <a:pt x="550" y="21600"/>
                  </a:lnTo>
                  <a:cubicBezTo>
                    <a:pt x="259" y="21600"/>
                    <a:pt x="0" y="21027"/>
                    <a:pt x="0" y="20517"/>
                  </a:cubicBezTo>
                  <a:lnTo>
                    <a:pt x="0" y="1083"/>
                  </a:lnTo>
                  <a:cubicBezTo>
                    <a:pt x="0" y="573"/>
                    <a:pt x="194" y="0"/>
                    <a:pt x="550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1" name="Shape 1256">
              <a:extLst>
                <a:ext uri="{FF2B5EF4-FFF2-40B4-BE49-F238E27FC236}">
                  <a16:creationId xmlns="" xmlns:a16="http://schemas.microsoft.com/office/drawing/2014/main" id="{8BD94F10-1D64-4FD0-A101-39E5CA347DAE}"/>
                </a:ext>
              </a:extLst>
            </p:cNvPr>
            <p:cNvSpPr/>
            <p:nvPr/>
          </p:nvSpPr>
          <p:spPr>
            <a:xfrm>
              <a:off x="651605" y="1030685"/>
              <a:ext cx="149119" cy="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21398" y="0"/>
                  </a:lnTo>
                  <a:cubicBezTo>
                    <a:pt x="21600" y="0"/>
                    <a:pt x="21600" y="953"/>
                    <a:pt x="21600" y="953"/>
                  </a:cubicBezTo>
                  <a:lnTo>
                    <a:pt x="21600" y="20647"/>
                  </a:lnTo>
                  <a:cubicBezTo>
                    <a:pt x="21600" y="21600"/>
                    <a:pt x="21398" y="21600"/>
                    <a:pt x="21398" y="21600"/>
                  </a:cubicBezTo>
                  <a:lnTo>
                    <a:pt x="202" y="21600"/>
                  </a:lnTo>
                  <a:cubicBezTo>
                    <a:pt x="0" y="21600"/>
                    <a:pt x="0" y="20647"/>
                    <a:pt x="0" y="20647"/>
                  </a:cubicBezTo>
                  <a:lnTo>
                    <a:pt x="0" y="953"/>
                  </a:lnTo>
                  <a:cubicBezTo>
                    <a:pt x="0" y="953"/>
                    <a:pt x="0" y="0"/>
                    <a:pt x="20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" name="Shape 1257">
              <a:extLst>
                <a:ext uri="{FF2B5EF4-FFF2-40B4-BE49-F238E27FC236}">
                  <a16:creationId xmlns="" xmlns:a16="http://schemas.microsoft.com/office/drawing/2014/main" id="{D4530B9A-D457-40CD-B0D1-70E56689A944}"/>
                </a:ext>
              </a:extLst>
            </p:cNvPr>
            <p:cNvSpPr/>
            <p:nvPr/>
          </p:nvSpPr>
          <p:spPr>
            <a:xfrm>
              <a:off x="812251" y="1030685"/>
              <a:ext cx="150351" cy="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282" y="0"/>
                  </a:moveTo>
                  <a:lnTo>
                    <a:pt x="21284" y="0"/>
                  </a:lnTo>
                  <a:cubicBezTo>
                    <a:pt x="21483" y="0"/>
                    <a:pt x="21483" y="953"/>
                    <a:pt x="21483" y="953"/>
                  </a:cubicBezTo>
                  <a:lnTo>
                    <a:pt x="21483" y="20647"/>
                  </a:lnTo>
                  <a:cubicBezTo>
                    <a:pt x="21483" y="21600"/>
                    <a:pt x="21284" y="21600"/>
                    <a:pt x="21284" y="21600"/>
                  </a:cubicBezTo>
                  <a:lnTo>
                    <a:pt x="282" y="21600"/>
                  </a:lnTo>
                  <a:cubicBezTo>
                    <a:pt x="82" y="21600"/>
                    <a:pt x="82" y="20647"/>
                    <a:pt x="82" y="20647"/>
                  </a:cubicBezTo>
                  <a:lnTo>
                    <a:pt x="82" y="953"/>
                  </a:lnTo>
                  <a:cubicBezTo>
                    <a:pt x="-117" y="953"/>
                    <a:pt x="82" y="0"/>
                    <a:pt x="28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Shape 1258">
              <a:extLst>
                <a:ext uri="{FF2B5EF4-FFF2-40B4-BE49-F238E27FC236}">
                  <a16:creationId xmlns="" xmlns:a16="http://schemas.microsoft.com/office/drawing/2014/main" id="{8777FF0E-1222-4B15-8B8D-1F4AA22F538F}"/>
                </a:ext>
              </a:extLst>
            </p:cNvPr>
            <p:cNvSpPr/>
            <p:nvPr/>
          </p:nvSpPr>
          <p:spPr>
            <a:xfrm>
              <a:off x="481533" y="118846"/>
              <a:ext cx="579424" cy="13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0" y="0"/>
                    <a:pt x="7188" y="0"/>
                    <a:pt x="10791" y="0"/>
                  </a:cubicBezTo>
                  <a:cubicBezTo>
                    <a:pt x="14412" y="0"/>
                    <a:pt x="17980" y="0"/>
                    <a:pt x="21600" y="0"/>
                  </a:cubicBezTo>
                  <a:cubicBezTo>
                    <a:pt x="21548" y="3760"/>
                    <a:pt x="21444" y="7298"/>
                    <a:pt x="21392" y="10837"/>
                  </a:cubicBezTo>
                  <a:cubicBezTo>
                    <a:pt x="21340" y="14597"/>
                    <a:pt x="21306" y="18061"/>
                    <a:pt x="21254" y="21600"/>
                  </a:cubicBezTo>
                  <a:cubicBezTo>
                    <a:pt x="17876" y="21600"/>
                    <a:pt x="14515" y="21600"/>
                    <a:pt x="11138" y="21600"/>
                  </a:cubicBezTo>
                  <a:cubicBezTo>
                    <a:pt x="7777" y="21600"/>
                    <a:pt x="4400" y="21600"/>
                    <a:pt x="1022" y="21600"/>
                  </a:cubicBezTo>
                  <a:cubicBezTo>
                    <a:pt x="831" y="17914"/>
                    <a:pt x="693" y="14375"/>
                    <a:pt x="537" y="10837"/>
                  </a:cubicBezTo>
                  <a:cubicBezTo>
                    <a:pt x="346" y="7298"/>
                    <a:pt x="156" y="3760"/>
                    <a:pt x="0" y="0"/>
                  </a:cubicBezTo>
                </a:path>
              </a:pathLst>
            </a:custGeom>
            <a:solidFill>
              <a:srgbClr val="E1E1E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134" name="Shape 1259">
              <a:extLst>
                <a:ext uri="{FF2B5EF4-FFF2-40B4-BE49-F238E27FC236}">
                  <a16:creationId xmlns="" xmlns:a16="http://schemas.microsoft.com/office/drawing/2014/main" id="{D8127526-DC44-4C6D-82C1-09BC8356679D}"/>
                </a:ext>
              </a:extLst>
            </p:cNvPr>
            <p:cNvSpPr/>
            <p:nvPr/>
          </p:nvSpPr>
          <p:spPr>
            <a:xfrm>
              <a:off x="481533" y="114520"/>
              <a:ext cx="579424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0" y="0"/>
                    <a:pt x="7188" y="0"/>
                    <a:pt x="10791" y="0"/>
                  </a:cubicBezTo>
                  <a:cubicBezTo>
                    <a:pt x="14412" y="0"/>
                    <a:pt x="17980" y="0"/>
                    <a:pt x="21600" y="0"/>
                  </a:cubicBezTo>
                  <a:cubicBezTo>
                    <a:pt x="21600" y="7624"/>
                    <a:pt x="21600" y="13976"/>
                    <a:pt x="21600" y="21600"/>
                  </a:cubicBezTo>
                  <a:cubicBezTo>
                    <a:pt x="18014" y="21600"/>
                    <a:pt x="14412" y="21600"/>
                    <a:pt x="10843" y="21600"/>
                  </a:cubicBezTo>
                  <a:cubicBezTo>
                    <a:pt x="7292" y="21600"/>
                    <a:pt x="3672" y="21600"/>
                    <a:pt x="104" y="21600"/>
                  </a:cubicBezTo>
                  <a:cubicBezTo>
                    <a:pt x="0" y="13976"/>
                    <a:pt x="0" y="101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5" name="Shape 1260">
              <a:extLst>
                <a:ext uri="{FF2B5EF4-FFF2-40B4-BE49-F238E27FC236}">
                  <a16:creationId xmlns="" xmlns:a16="http://schemas.microsoft.com/office/drawing/2014/main" id="{A3B4849A-B85C-4F30-84B4-527D9A48D325}"/>
                </a:ext>
              </a:extLst>
            </p:cNvPr>
            <p:cNvSpPr/>
            <p:nvPr/>
          </p:nvSpPr>
          <p:spPr>
            <a:xfrm>
              <a:off x="659802" y="138088"/>
              <a:ext cx="212641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06" y="0"/>
                    <a:pt x="14447" y="0"/>
                    <a:pt x="21600" y="0"/>
                  </a:cubicBezTo>
                  <a:cubicBezTo>
                    <a:pt x="21600" y="7665"/>
                    <a:pt x="21600" y="13935"/>
                    <a:pt x="21600" y="21600"/>
                  </a:cubicBezTo>
                  <a:cubicBezTo>
                    <a:pt x="14447" y="21600"/>
                    <a:pt x="7247" y="21600"/>
                    <a:pt x="141" y="21600"/>
                  </a:cubicBezTo>
                  <a:cubicBezTo>
                    <a:pt x="141" y="16026"/>
                    <a:pt x="0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6" name="Shape 1261">
              <a:extLst>
                <a:ext uri="{FF2B5EF4-FFF2-40B4-BE49-F238E27FC236}">
                  <a16:creationId xmlns="" xmlns:a16="http://schemas.microsoft.com/office/drawing/2014/main" id="{27799413-BC31-4F17-A884-498CC13D1B18}"/>
                </a:ext>
              </a:extLst>
            </p:cNvPr>
            <p:cNvSpPr/>
            <p:nvPr/>
          </p:nvSpPr>
          <p:spPr>
            <a:xfrm>
              <a:off x="526612" y="168824"/>
              <a:ext cx="132726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48" y="0"/>
                    <a:pt x="14097" y="0"/>
                    <a:pt x="21373" y="0"/>
                  </a:cubicBezTo>
                  <a:cubicBezTo>
                    <a:pt x="21373" y="7665"/>
                    <a:pt x="21600" y="13935"/>
                    <a:pt x="21600" y="21600"/>
                  </a:cubicBezTo>
                  <a:cubicBezTo>
                    <a:pt x="14552" y="21600"/>
                    <a:pt x="7503" y="21600"/>
                    <a:pt x="455" y="21600"/>
                  </a:cubicBezTo>
                  <a:cubicBezTo>
                    <a:pt x="227" y="16026"/>
                    <a:pt x="227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7" name="Shape 1262">
              <a:extLst>
                <a:ext uri="{FF2B5EF4-FFF2-40B4-BE49-F238E27FC236}">
                  <a16:creationId xmlns="" xmlns:a16="http://schemas.microsoft.com/office/drawing/2014/main" id="{A7759B46-692C-4769-B89C-913DBA204EAD}"/>
                </a:ext>
              </a:extLst>
            </p:cNvPr>
            <p:cNvSpPr/>
            <p:nvPr/>
          </p:nvSpPr>
          <p:spPr>
            <a:xfrm>
              <a:off x="702833" y="168824"/>
              <a:ext cx="13067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23" y="0"/>
                    <a:pt x="14247" y="0"/>
                    <a:pt x="21600" y="0"/>
                  </a:cubicBezTo>
                  <a:cubicBezTo>
                    <a:pt x="21600" y="7665"/>
                    <a:pt x="21600" y="13935"/>
                    <a:pt x="21600" y="21600"/>
                  </a:cubicBezTo>
                  <a:cubicBezTo>
                    <a:pt x="14477" y="21600"/>
                    <a:pt x="7353" y="21600"/>
                    <a:pt x="230" y="21600"/>
                  </a:cubicBezTo>
                  <a:cubicBezTo>
                    <a:pt x="230" y="16026"/>
                    <a:pt x="230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8" name="Shape 1263">
              <a:extLst>
                <a:ext uri="{FF2B5EF4-FFF2-40B4-BE49-F238E27FC236}">
                  <a16:creationId xmlns="" xmlns:a16="http://schemas.microsoft.com/office/drawing/2014/main" id="{26BF3717-477E-4301-9DC6-8AF1E035869D}"/>
                </a:ext>
              </a:extLst>
            </p:cNvPr>
            <p:cNvSpPr/>
            <p:nvPr/>
          </p:nvSpPr>
          <p:spPr>
            <a:xfrm>
              <a:off x="879053" y="168824"/>
              <a:ext cx="13067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23" y="0"/>
                    <a:pt x="14247" y="0"/>
                    <a:pt x="21600" y="0"/>
                  </a:cubicBezTo>
                  <a:cubicBezTo>
                    <a:pt x="21600" y="7665"/>
                    <a:pt x="21600" y="13935"/>
                    <a:pt x="21600" y="21600"/>
                  </a:cubicBezTo>
                  <a:cubicBezTo>
                    <a:pt x="14477" y="21600"/>
                    <a:pt x="7353" y="21600"/>
                    <a:pt x="230" y="21600"/>
                  </a:cubicBezTo>
                  <a:cubicBezTo>
                    <a:pt x="0" y="16026"/>
                    <a:pt x="0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9" name="Shape 1264">
              <a:extLst>
                <a:ext uri="{FF2B5EF4-FFF2-40B4-BE49-F238E27FC236}">
                  <a16:creationId xmlns="" xmlns:a16="http://schemas.microsoft.com/office/drawing/2014/main" id="{AE2DEB91-DE4C-433A-90F1-575BEB7C3682}"/>
                </a:ext>
              </a:extLst>
            </p:cNvPr>
            <p:cNvSpPr/>
            <p:nvPr/>
          </p:nvSpPr>
          <p:spPr>
            <a:xfrm>
              <a:off x="879053" y="179123"/>
              <a:ext cx="130675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1" y="21600"/>
                  </a:moveTo>
                  <a:cubicBezTo>
                    <a:pt x="7406" y="21600"/>
                    <a:pt x="14580" y="21600"/>
                    <a:pt x="21600" y="21600"/>
                  </a:cubicBezTo>
                  <a:cubicBezTo>
                    <a:pt x="21600" y="12960"/>
                    <a:pt x="21600" y="12960"/>
                    <a:pt x="21600" y="0"/>
                  </a:cubicBezTo>
                  <a:cubicBezTo>
                    <a:pt x="14349" y="0"/>
                    <a:pt x="7174" y="0"/>
                    <a:pt x="0" y="0"/>
                  </a:cubicBezTo>
                  <a:cubicBezTo>
                    <a:pt x="231" y="12960"/>
                    <a:pt x="231" y="21600"/>
                    <a:pt x="231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" name="Shape 1265">
              <a:extLst>
                <a:ext uri="{FF2B5EF4-FFF2-40B4-BE49-F238E27FC236}">
                  <a16:creationId xmlns="" xmlns:a16="http://schemas.microsoft.com/office/drawing/2014/main" id="{D443F7FB-79B6-4970-AA65-DC2DEAA8D81E}"/>
                </a:ext>
              </a:extLst>
            </p:cNvPr>
            <p:cNvSpPr/>
            <p:nvPr/>
          </p:nvSpPr>
          <p:spPr>
            <a:xfrm>
              <a:off x="879053" y="186173"/>
              <a:ext cx="12862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52" y="21600"/>
                    <a:pt x="1427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270" y="0"/>
                    <a:pt x="7018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" name="Shape 1266">
              <a:extLst>
                <a:ext uri="{FF2B5EF4-FFF2-40B4-BE49-F238E27FC236}">
                  <a16:creationId xmlns="" xmlns:a16="http://schemas.microsoft.com/office/drawing/2014/main" id="{ED62371D-961D-45E2-9413-3989FC4181FE}"/>
                </a:ext>
              </a:extLst>
            </p:cNvPr>
            <p:cNvSpPr/>
            <p:nvPr/>
          </p:nvSpPr>
          <p:spPr>
            <a:xfrm>
              <a:off x="879053" y="190271"/>
              <a:ext cx="12862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52" y="21600"/>
                    <a:pt x="1427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270" y="0"/>
                    <a:pt x="7252" y="0"/>
                    <a:pt x="0" y="0"/>
                  </a:cubicBezTo>
                  <a:cubicBezTo>
                    <a:pt x="0" y="10800"/>
                    <a:pt x="0" y="108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" name="Shape 1267">
              <a:extLst>
                <a:ext uri="{FF2B5EF4-FFF2-40B4-BE49-F238E27FC236}">
                  <a16:creationId xmlns="" xmlns:a16="http://schemas.microsoft.com/office/drawing/2014/main" id="{DE229F70-0740-4110-8F5C-51B3C588C358}"/>
                </a:ext>
              </a:extLst>
            </p:cNvPr>
            <p:cNvSpPr/>
            <p:nvPr/>
          </p:nvSpPr>
          <p:spPr>
            <a:xfrm>
              <a:off x="879053" y="195515"/>
              <a:ext cx="12862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52" y="21600"/>
                    <a:pt x="14270" y="21600"/>
                    <a:pt x="21600" y="21600"/>
                  </a:cubicBezTo>
                  <a:cubicBezTo>
                    <a:pt x="21600" y="8640"/>
                    <a:pt x="21600" y="8640"/>
                    <a:pt x="21600" y="0"/>
                  </a:cubicBezTo>
                  <a:cubicBezTo>
                    <a:pt x="14270" y="0"/>
                    <a:pt x="7252" y="0"/>
                    <a:pt x="0" y="0"/>
                  </a:cubicBezTo>
                  <a:cubicBezTo>
                    <a:pt x="0" y="0"/>
                    <a:pt x="0" y="864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" name="Shape 1268">
              <a:extLst>
                <a:ext uri="{FF2B5EF4-FFF2-40B4-BE49-F238E27FC236}">
                  <a16:creationId xmlns="" xmlns:a16="http://schemas.microsoft.com/office/drawing/2014/main" id="{ABC62D53-23BB-4220-A5B6-A6D9EC2E0A71}"/>
                </a:ext>
              </a:extLst>
            </p:cNvPr>
            <p:cNvSpPr/>
            <p:nvPr/>
          </p:nvSpPr>
          <p:spPr>
            <a:xfrm>
              <a:off x="624968" y="208713"/>
              <a:ext cx="13477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23" y="21600"/>
                    <a:pt x="14277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277" y="0"/>
                    <a:pt x="7101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Shape 1269">
              <a:extLst>
                <a:ext uri="{FF2B5EF4-FFF2-40B4-BE49-F238E27FC236}">
                  <a16:creationId xmlns="" xmlns:a16="http://schemas.microsoft.com/office/drawing/2014/main" id="{9AEC8EF4-D817-4240-8626-37C66052E91E}"/>
                </a:ext>
              </a:extLst>
            </p:cNvPr>
            <p:cNvSpPr/>
            <p:nvPr/>
          </p:nvSpPr>
          <p:spPr>
            <a:xfrm>
              <a:off x="625740" y="212811"/>
              <a:ext cx="136053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extrusionOk="0">
                  <a:moveTo>
                    <a:pt x="98" y="21600"/>
                  </a:moveTo>
                  <a:cubicBezTo>
                    <a:pt x="7273" y="21600"/>
                    <a:pt x="14229" y="21600"/>
                    <a:pt x="21478" y="21600"/>
                  </a:cubicBezTo>
                  <a:cubicBezTo>
                    <a:pt x="21478" y="10800"/>
                    <a:pt x="21478" y="10800"/>
                    <a:pt x="21478" y="0"/>
                  </a:cubicBezTo>
                  <a:cubicBezTo>
                    <a:pt x="14229" y="0"/>
                    <a:pt x="7273" y="0"/>
                    <a:pt x="98" y="0"/>
                  </a:cubicBezTo>
                  <a:cubicBezTo>
                    <a:pt x="-122" y="10800"/>
                    <a:pt x="98" y="10800"/>
                    <a:pt x="98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" name="Shape 1270">
              <a:extLst>
                <a:ext uri="{FF2B5EF4-FFF2-40B4-BE49-F238E27FC236}">
                  <a16:creationId xmlns="" xmlns:a16="http://schemas.microsoft.com/office/drawing/2014/main" id="{B8C25BE3-8535-464F-9D63-79B4B4895BE8}"/>
                </a:ext>
              </a:extLst>
            </p:cNvPr>
            <p:cNvSpPr/>
            <p:nvPr/>
          </p:nvSpPr>
          <p:spPr>
            <a:xfrm>
              <a:off x="534808" y="210827"/>
              <a:ext cx="69199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53" y="0"/>
                    <a:pt x="14106" y="0"/>
                    <a:pt x="21159" y="0"/>
                  </a:cubicBezTo>
                  <a:cubicBezTo>
                    <a:pt x="21159" y="7624"/>
                    <a:pt x="21159" y="13976"/>
                    <a:pt x="21600" y="21600"/>
                  </a:cubicBezTo>
                  <a:cubicBezTo>
                    <a:pt x="14547" y="21600"/>
                    <a:pt x="7494" y="21600"/>
                    <a:pt x="441" y="21600"/>
                  </a:cubicBezTo>
                  <a:cubicBezTo>
                    <a:pt x="441" y="13976"/>
                    <a:pt x="441" y="7624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" name="Shape 1271">
              <a:extLst>
                <a:ext uri="{FF2B5EF4-FFF2-40B4-BE49-F238E27FC236}">
                  <a16:creationId xmlns="" xmlns:a16="http://schemas.microsoft.com/office/drawing/2014/main" id="{558A039F-632A-47EE-BA62-F8CB48D2E2BB}"/>
                </a:ext>
              </a:extLst>
            </p:cNvPr>
            <p:cNvSpPr/>
            <p:nvPr/>
          </p:nvSpPr>
          <p:spPr>
            <a:xfrm>
              <a:off x="870857" y="208713"/>
              <a:ext cx="13682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73" y="21600"/>
                    <a:pt x="14327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327" y="0"/>
                    <a:pt x="7053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" name="Shape 1272">
              <a:extLst>
                <a:ext uri="{FF2B5EF4-FFF2-40B4-BE49-F238E27FC236}">
                  <a16:creationId xmlns="" xmlns:a16="http://schemas.microsoft.com/office/drawing/2014/main" id="{20DAD577-B6C8-4811-988B-FBB3AAEFB498}"/>
                </a:ext>
              </a:extLst>
            </p:cNvPr>
            <p:cNvSpPr/>
            <p:nvPr/>
          </p:nvSpPr>
          <p:spPr>
            <a:xfrm>
              <a:off x="870857" y="212811"/>
              <a:ext cx="13682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73" y="21600"/>
                    <a:pt x="14327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327" y="0"/>
                    <a:pt x="7273" y="0"/>
                    <a:pt x="0" y="0"/>
                  </a:cubicBezTo>
                  <a:cubicBezTo>
                    <a:pt x="0" y="10800"/>
                    <a:pt x="0" y="108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" name="Shape 1273">
              <a:extLst>
                <a:ext uri="{FF2B5EF4-FFF2-40B4-BE49-F238E27FC236}">
                  <a16:creationId xmlns="" xmlns:a16="http://schemas.microsoft.com/office/drawing/2014/main" id="{605BB9A9-826C-456E-AB49-ED3144A18E8A}"/>
                </a:ext>
              </a:extLst>
            </p:cNvPr>
            <p:cNvSpPr/>
            <p:nvPr/>
          </p:nvSpPr>
          <p:spPr>
            <a:xfrm>
              <a:off x="782746" y="210827"/>
              <a:ext cx="6715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  <a:cubicBezTo>
                    <a:pt x="21600" y="7624"/>
                    <a:pt x="21600" y="13976"/>
                    <a:pt x="21600" y="21600"/>
                  </a:cubicBezTo>
                  <a:cubicBezTo>
                    <a:pt x="14400" y="21600"/>
                    <a:pt x="7200" y="21600"/>
                    <a:pt x="0" y="21600"/>
                  </a:cubicBezTo>
                  <a:cubicBezTo>
                    <a:pt x="0" y="13976"/>
                    <a:pt x="0" y="7624"/>
                    <a:pt x="0" y="0"/>
                  </a:cubicBezTo>
                </a:path>
              </a:pathLst>
            </a:custGeom>
            <a:solidFill>
              <a:srgbClr val="D4453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9" name="Shape 1274">
              <a:extLst>
                <a:ext uri="{FF2B5EF4-FFF2-40B4-BE49-F238E27FC236}">
                  <a16:creationId xmlns="" xmlns:a16="http://schemas.microsoft.com/office/drawing/2014/main" id="{316E71DB-89D2-4AC4-BA71-1389E2A455A0}"/>
                </a:ext>
              </a:extLst>
            </p:cNvPr>
            <p:cNvSpPr/>
            <p:nvPr/>
          </p:nvSpPr>
          <p:spPr>
            <a:xfrm>
              <a:off x="627017" y="218055"/>
              <a:ext cx="13477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49" y="21600"/>
                    <a:pt x="14277" y="21600"/>
                    <a:pt x="21600" y="21600"/>
                  </a:cubicBezTo>
                  <a:cubicBezTo>
                    <a:pt x="21600" y="8640"/>
                    <a:pt x="21600" y="8640"/>
                    <a:pt x="21600" y="0"/>
                  </a:cubicBezTo>
                  <a:cubicBezTo>
                    <a:pt x="14277" y="0"/>
                    <a:pt x="7249" y="0"/>
                    <a:pt x="0" y="0"/>
                  </a:cubicBezTo>
                  <a:cubicBezTo>
                    <a:pt x="0" y="864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0" name="Shape 1275">
              <a:extLst>
                <a:ext uri="{FF2B5EF4-FFF2-40B4-BE49-F238E27FC236}">
                  <a16:creationId xmlns="" xmlns:a16="http://schemas.microsoft.com/office/drawing/2014/main" id="{C0062806-5137-4AE7-9AB2-E074D10C1443}"/>
                </a:ext>
              </a:extLst>
            </p:cNvPr>
            <p:cNvSpPr/>
            <p:nvPr/>
          </p:nvSpPr>
          <p:spPr>
            <a:xfrm>
              <a:off x="627017" y="222154"/>
              <a:ext cx="136822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077" y="21600"/>
                    <a:pt x="14302" y="21600"/>
                    <a:pt x="21600" y="21600"/>
                  </a:cubicBezTo>
                  <a:cubicBezTo>
                    <a:pt x="21600" y="12960"/>
                    <a:pt x="21600" y="12960"/>
                    <a:pt x="21600" y="0"/>
                  </a:cubicBezTo>
                  <a:cubicBezTo>
                    <a:pt x="14302" y="0"/>
                    <a:pt x="7298" y="0"/>
                    <a:pt x="0" y="0"/>
                  </a:cubicBezTo>
                  <a:cubicBezTo>
                    <a:pt x="0" y="12960"/>
                    <a:pt x="0" y="1296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1" name="Shape 1276">
              <a:extLst>
                <a:ext uri="{FF2B5EF4-FFF2-40B4-BE49-F238E27FC236}">
                  <a16:creationId xmlns="" xmlns:a16="http://schemas.microsoft.com/office/drawing/2014/main" id="{AD2110BE-C96E-4290-B165-EE232B4A061B}"/>
                </a:ext>
              </a:extLst>
            </p:cNvPr>
            <p:cNvSpPr/>
            <p:nvPr/>
          </p:nvSpPr>
          <p:spPr>
            <a:xfrm>
              <a:off x="536857" y="221072"/>
              <a:ext cx="69199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53" y="0"/>
                    <a:pt x="14106" y="0"/>
                    <a:pt x="21159" y="0"/>
                  </a:cubicBezTo>
                  <a:cubicBezTo>
                    <a:pt x="21159" y="7624"/>
                    <a:pt x="21159" y="15247"/>
                    <a:pt x="21600" y="21600"/>
                  </a:cubicBezTo>
                  <a:cubicBezTo>
                    <a:pt x="14547" y="21600"/>
                    <a:pt x="7494" y="21600"/>
                    <a:pt x="441" y="21600"/>
                  </a:cubicBezTo>
                  <a:cubicBezTo>
                    <a:pt x="441" y="11435"/>
                    <a:pt x="0" y="3812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" name="Shape 1277">
              <a:extLst>
                <a:ext uri="{FF2B5EF4-FFF2-40B4-BE49-F238E27FC236}">
                  <a16:creationId xmlns="" xmlns:a16="http://schemas.microsoft.com/office/drawing/2014/main" id="{6D7D0FDD-9123-4604-93E0-A03D6E95A9D5}"/>
                </a:ext>
              </a:extLst>
            </p:cNvPr>
            <p:cNvSpPr/>
            <p:nvPr/>
          </p:nvSpPr>
          <p:spPr>
            <a:xfrm>
              <a:off x="870857" y="218055"/>
              <a:ext cx="136824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73" y="21600"/>
                    <a:pt x="14327" y="21600"/>
                    <a:pt x="21600" y="21600"/>
                  </a:cubicBezTo>
                  <a:cubicBezTo>
                    <a:pt x="21600" y="8640"/>
                    <a:pt x="21600" y="8640"/>
                    <a:pt x="21600" y="0"/>
                  </a:cubicBezTo>
                  <a:cubicBezTo>
                    <a:pt x="14327" y="0"/>
                    <a:pt x="7273" y="0"/>
                    <a:pt x="0" y="0"/>
                  </a:cubicBezTo>
                  <a:cubicBezTo>
                    <a:pt x="0" y="864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" name="Shape 1278">
              <a:extLst>
                <a:ext uri="{FF2B5EF4-FFF2-40B4-BE49-F238E27FC236}">
                  <a16:creationId xmlns="" xmlns:a16="http://schemas.microsoft.com/office/drawing/2014/main" id="{39ABF1DB-4D44-463C-A28C-6582BC27E281}"/>
                </a:ext>
              </a:extLst>
            </p:cNvPr>
            <p:cNvSpPr/>
            <p:nvPr/>
          </p:nvSpPr>
          <p:spPr>
            <a:xfrm>
              <a:off x="868808" y="222154"/>
              <a:ext cx="136823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0" y="21600"/>
                  </a:moveTo>
                  <a:cubicBezTo>
                    <a:pt x="7273" y="21600"/>
                    <a:pt x="14547" y="21600"/>
                    <a:pt x="21600" y="21600"/>
                  </a:cubicBezTo>
                  <a:cubicBezTo>
                    <a:pt x="21600" y="12960"/>
                    <a:pt x="21600" y="12960"/>
                    <a:pt x="21600" y="0"/>
                  </a:cubicBezTo>
                  <a:cubicBezTo>
                    <a:pt x="14327" y="0"/>
                    <a:pt x="7273" y="0"/>
                    <a:pt x="0" y="0"/>
                  </a:cubicBezTo>
                  <a:cubicBezTo>
                    <a:pt x="220" y="12960"/>
                    <a:pt x="220" y="12960"/>
                    <a:pt x="22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" name="Shape 1279">
              <a:extLst>
                <a:ext uri="{FF2B5EF4-FFF2-40B4-BE49-F238E27FC236}">
                  <a16:creationId xmlns="" xmlns:a16="http://schemas.microsoft.com/office/drawing/2014/main" id="{5F61954A-A669-4819-B60D-E965891C7A67}"/>
                </a:ext>
              </a:extLst>
            </p:cNvPr>
            <p:cNvSpPr/>
            <p:nvPr/>
          </p:nvSpPr>
          <p:spPr>
            <a:xfrm>
              <a:off x="782746" y="221072"/>
              <a:ext cx="67154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  <a:cubicBezTo>
                    <a:pt x="21600" y="7624"/>
                    <a:pt x="21600" y="15247"/>
                    <a:pt x="21600" y="21600"/>
                  </a:cubicBezTo>
                  <a:cubicBezTo>
                    <a:pt x="14400" y="21600"/>
                    <a:pt x="7200" y="21600"/>
                    <a:pt x="0" y="21600"/>
                  </a:cubicBezTo>
                  <a:cubicBezTo>
                    <a:pt x="0" y="11435"/>
                    <a:pt x="0" y="3812"/>
                    <a:pt x="0" y="0"/>
                  </a:cubicBezTo>
                </a:path>
              </a:pathLst>
            </a:custGeom>
            <a:solidFill>
              <a:srgbClr val="FFD50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" name="Shape 1280">
              <a:extLst>
                <a:ext uri="{FF2B5EF4-FFF2-40B4-BE49-F238E27FC236}">
                  <a16:creationId xmlns="" xmlns:a16="http://schemas.microsoft.com/office/drawing/2014/main" id="{AE5E500E-31F0-4B8D-9862-9B67935D0DA4}"/>
                </a:ext>
              </a:extLst>
            </p:cNvPr>
            <p:cNvSpPr/>
            <p:nvPr/>
          </p:nvSpPr>
          <p:spPr>
            <a:xfrm>
              <a:off x="627017" y="229203"/>
              <a:ext cx="134775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50" y="21600"/>
                    <a:pt x="1445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450" y="0"/>
                    <a:pt x="7150" y="0"/>
                    <a:pt x="0" y="0"/>
                  </a:cubicBezTo>
                  <a:cubicBezTo>
                    <a:pt x="0" y="0"/>
                    <a:pt x="0" y="108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" name="Shape 1281">
              <a:extLst>
                <a:ext uri="{FF2B5EF4-FFF2-40B4-BE49-F238E27FC236}">
                  <a16:creationId xmlns="" xmlns:a16="http://schemas.microsoft.com/office/drawing/2014/main" id="{A3522DF4-0381-48B7-986D-DD00C484543F}"/>
                </a:ext>
              </a:extLst>
            </p:cNvPr>
            <p:cNvSpPr/>
            <p:nvPr/>
          </p:nvSpPr>
          <p:spPr>
            <a:xfrm>
              <a:off x="629066" y="233301"/>
              <a:ext cx="134775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50" y="21600"/>
                    <a:pt x="1445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450" y="0"/>
                    <a:pt x="7150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7" name="Shape 1282">
              <a:extLst>
                <a:ext uri="{FF2B5EF4-FFF2-40B4-BE49-F238E27FC236}">
                  <a16:creationId xmlns="" xmlns:a16="http://schemas.microsoft.com/office/drawing/2014/main" id="{46FFBA4E-4A45-4440-9688-1A25CB62DFE7}"/>
                </a:ext>
              </a:extLst>
            </p:cNvPr>
            <p:cNvSpPr/>
            <p:nvPr/>
          </p:nvSpPr>
          <p:spPr>
            <a:xfrm>
              <a:off x="538907" y="231318"/>
              <a:ext cx="6919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53" y="0"/>
                    <a:pt x="14106" y="0"/>
                    <a:pt x="21159" y="0"/>
                  </a:cubicBezTo>
                  <a:cubicBezTo>
                    <a:pt x="21159" y="7624"/>
                    <a:pt x="21600" y="13976"/>
                    <a:pt x="21600" y="21600"/>
                  </a:cubicBezTo>
                  <a:cubicBezTo>
                    <a:pt x="14547" y="21600"/>
                    <a:pt x="7494" y="21600"/>
                    <a:pt x="882" y="21600"/>
                  </a:cubicBezTo>
                  <a:cubicBezTo>
                    <a:pt x="441" y="13976"/>
                    <a:pt x="441" y="7624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" name="Shape 1283">
              <a:extLst>
                <a:ext uri="{FF2B5EF4-FFF2-40B4-BE49-F238E27FC236}">
                  <a16:creationId xmlns="" xmlns:a16="http://schemas.microsoft.com/office/drawing/2014/main" id="{D15F89DC-BBB7-4E2E-9BCA-5CA2ADBE231B}"/>
                </a:ext>
              </a:extLst>
            </p:cNvPr>
            <p:cNvSpPr/>
            <p:nvPr/>
          </p:nvSpPr>
          <p:spPr>
            <a:xfrm>
              <a:off x="871206" y="229203"/>
              <a:ext cx="136475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165" y="21600"/>
                  </a:moveTo>
                  <a:cubicBezTo>
                    <a:pt x="7218" y="21600"/>
                    <a:pt x="14492" y="21600"/>
                    <a:pt x="21545" y="21600"/>
                  </a:cubicBezTo>
                  <a:cubicBezTo>
                    <a:pt x="21545" y="10800"/>
                    <a:pt x="21545" y="10800"/>
                    <a:pt x="21545" y="0"/>
                  </a:cubicBezTo>
                  <a:cubicBezTo>
                    <a:pt x="14492" y="0"/>
                    <a:pt x="7218" y="0"/>
                    <a:pt x="165" y="0"/>
                  </a:cubicBezTo>
                  <a:cubicBezTo>
                    <a:pt x="-55" y="0"/>
                    <a:pt x="-55" y="10800"/>
                    <a:pt x="165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" name="Shape 1284">
              <a:extLst>
                <a:ext uri="{FF2B5EF4-FFF2-40B4-BE49-F238E27FC236}">
                  <a16:creationId xmlns="" xmlns:a16="http://schemas.microsoft.com/office/drawing/2014/main" id="{261B0067-9FA8-4E0A-AAFC-920EAEB0DC7C}"/>
                </a:ext>
              </a:extLst>
            </p:cNvPr>
            <p:cNvSpPr/>
            <p:nvPr/>
          </p:nvSpPr>
          <p:spPr>
            <a:xfrm>
              <a:off x="872906" y="233301"/>
              <a:ext cx="134777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26" y="21600"/>
                    <a:pt x="14474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474" y="0"/>
                    <a:pt x="7126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" name="Shape 1285">
              <a:extLst>
                <a:ext uri="{FF2B5EF4-FFF2-40B4-BE49-F238E27FC236}">
                  <a16:creationId xmlns="" xmlns:a16="http://schemas.microsoft.com/office/drawing/2014/main" id="{41D6B11B-4D0B-4BB4-8E20-CFE2E1A7AD56}"/>
                </a:ext>
              </a:extLst>
            </p:cNvPr>
            <p:cNvSpPr/>
            <p:nvPr/>
          </p:nvSpPr>
          <p:spPr>
            <a:xfrm>
              <a:off x="784796" y="231318"/>
              <a:ext cx="6715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  <a:cubicBezTo>
                    <a:pt x="21600" y="7624"/>
                    <a:pt x="21600" y="13976"/>
                    <a:pt x="21600" y="21600"/>
                  </a:cubicBezTo>
                  <a:cubicBezTo>
                    <a:pt x="14400" y="21600"/>
                    <a:pt x="7200" y="21600"/>
                    <a:pt x="450" y="21600"/>
                  </a:cubicBezTo>
                  <a:cubicBezTo>
                    <a:pt x="0" y="13976"/>
                    <a:pt x="0" y="7624"/>
                    <a:pt x="0" y="0"/>
                  </a:cubicBezTo>
                </a:path>
              </a:pathLst>
            </a:custGeom>
            <a:solidFill>
              <a:srgbClr val="346896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1" name="Shape 1286">
              <a:extLst>
                <a:ext uri="{FF2B5EF4-FFF2-40B4-BE49-F238E27FC236}">
                  <a16:creationId xmlns="" xmlns:a16="http://schemas.microsoft.com/office/drawing/2014/main" id="{F8F424D1-5150-44F1-9568-C871513D1D1E}"/>
                </a:ext>
              </a:extLst>
            </p:cNvPr>
            <p:cNvSpPr/>
            <p:nvPr/>
          </p:nvSpPr>
          <p:spPr>
            <a:xfrm>
              <a:off x="661851" y="209005"/>
              <a:ext cx="565081" cy="13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591" y="0"/>
                    <a:pt x="7200" y="0"/>
                    <a:pt x="10773" y="0"/>
                  </a:cubicBezTo>
                  <a:cubicBezTo>
                    <a:pt x="14382" y="0"/>
                    <a:pt x="17991" y="0"/>
                    <a:pt x="21600" y="0"/>
                  </a:cubicBezTo>
                  <a:cubicBezTo>
                    <a:pt x="21458" y="3686"/>
                    <a:pt x="21298" y="7225"/>
                    <a:pt x="21156" y="10763"/>
                  </a:cubicBezTo>
                  <a:cubicBezTo>
                    <a:pt x="20996" y="14523"/>
                    <a:pt x="20853" y="18061"/>
                    <a:pt x="20693" y="21600"/>
                  </a:cubicBezTo>
                  <a:cubicBezTo>
                    <a:pt x="17333" y="21600"/>
                    <a:pt x="13973" y="21600"/>
                    <a:pt x="10613" y="21600"/>
                  </a:cubicBezTo>
                  <a:cubicBezTo>
                    <a:pt x="7253" y="21600"/>
                    <a:pt x="3893" y="21600"/>
                    <a:pt x="551" y="21600"/>
                  </a:cubicBezTo>
                  <a:cubicBezTo>
                    <a:pt x="444" y="17840"/>
                    <a:pt x="391" y="14302"/>
                    <a:pt x="302" y="10763"/>
                  </a:cubicBezTo>
                  <a:cubicBezTo>
                    <a:pt x="196" y="7077"/>
                    <a:pt x="89" y="3539"/>
                    <a:pt x="0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" name="Shape 1287">
              <a:extLst>
                <a:ext uri="{FF2B5EF4-FFF2-40B4-BE49-F238E27FC236}">
                  <a16:creationId xmlns="" xmlns:a16="http://schemas.microsoft.com/office/drawing/2014/main" id="{DB45E66F-CC6C-493D-BA1C-F0CF35CC263E}"/>
                </a:ext>
              </a:extLst>
            </p:cNvPr>
            <p:cNvSpPr/>
            <p:nvPr/>
          </p:nvSpPr>
          <p:spPr>
            <a:xfrm>
              <a:off x="661851" y="204679"/>
              <a:ext cx="565081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591" y="0"/>
                    <a:pt x="7200" y="0"/>
                    <a:pt x="10773" y="0"/>
                  </a:cubicBezTo>
                  <a:cubicBezTo>
                    <a:pt x="14382" y="0"/>
                    <a:pt x="17991" y="0"/>
                    <a:pt x="21600" y="0"/>
                  </a:cubicBezTo>
                  <a:cubicBezTo>
                    <a:pt x="21600" y="6353"/>
                    <a:pt x="21547" y="13976"/>
                    <a:pt x="21547" y="21600"/>
                  </a:cubicBezTo>
                  <a:cubicBezTo>
                    <a:pt x="17938" y="21600"/>
                    <a:pt x="14400" y="21600"/>
                    <a:pt x="10773" y="21600"/>
                  </a:cubicBezTo>
                  <a:cubicBezTo>
                    <a:pt x="7164" y="21600"/>
                    <a:pt x="3591" y="21600"/>
                    <a:pt x="53" y="21600"/>
                  </a:cubicBezTo>
                  <a:cubicBezTo>
                    <a:pt x="53" y="10165"/>
                    <a:pt x="53" y="3812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3" name="Shape 1288">
              <a:extLst>
                <a:ext uri="{FF2B5EF4-FFF2-40B4-BE49-F238E27FC236}">
                  <a16:creationId xmlns="" xmlns:a16="http://schemas.microsoft.com/office/drawing/2014/main" id="{B59891D7-FAE4-4A25-B1D7-002AA1FE8D9F}"/>
                </a:ext>
              </a:extLst>
            </p:cNvPr>
            <p:cNvSpPr/>
            <p:nvPr/>
          </p:nvSpPr>
          <p:spPr>
            <a:xfrm>
              <a:off x="864710" y="272527"/>
              <a:ext cx="131451" cy="2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extrusionOk="0">
                  <a:moveTo>
                    <a:pt x="3865" y="0"/>
                  </a:moveTo>
                  <a:cubicBezTo>
                    <a:pt x="8564" y="0"/>
                    <a:pt x="13263" y="0"/>
                    <a:pt x="17962" y="0"/>
                  </a:cubicBezTo>
                  <a:cubicBezTo>
                    <a:pt x="19857" y="0"/>
                    <a:pt x="21600" y="2787"/>
                    <a:pt x="21373" y="5923"/>
                  </a:cubicBezTo>
                  <a:cubicBezTo>
                    <a:pt x="21373" y="8710"/>
                    <a:pt x="21373" y="12890"/>
                    <a:pt x="21145" y="15677"/>
                  </a:cubicBezTo>
                  <a:cubicBezTo>
                    <a:pt x="21145" y="18813"/>
                    <a:pt x="19478" y="21600"/>
                    <a:pt x="17507" y="21600"/>
                  </a:cubicBezTo>
                  <a:cubicBezTo>
                    <a:pt x="12808" y="21600"/>
                    <a:pt x="8337" y="21600"/>
                    <a:pt x="3638" y="21600"/>
                  </a:cubicBezTo>
                  <a:cubicBezTo>
                    <a:pt x="1743" y="21600"/>
                    <a:pt x="0" y="18465"/>
                    <a:pt x="0" y="15677"/>
                  </a:cubicBezTo>
                  <a:cubicBezTo>
                    <a:pt x="0" y="12542"/>
                    <a:pt x="0" y="8710"/>
                    <a:pt x="0" y="5923"/>
                  </a:cubicBezTo>
                  <a:cubicBezTo>
                    <a:pt x="227" y="2090"/>
                    <a:pt x="1895" y="0"/>
                    <a:pt x="3865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" name="Shape 1289">
              <a:extLst>
                <a:ext uri="{FF2B5EF4-FFF2-40B4-BE49-F238E27FC236}">
                  <a16:creationId xmlns="" xmlns:a16="http://schemas.microsoft.com/office/drawing/2014/main" id="{38FB27B8-D4F8-4E9D-8EF6-2247A1A0E792}"/>
                </a:ext>
              </a:extLst>
            </p:cNvPr>
            <p:cNvSpPr/>
            <p:nvPr/>
          </p:nvSpPr>
          <p:spPr>
            <a:xfrm>
              <a:off x="911838" y="278440"/>
              <a:ext cx="38476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812"/>
                    <a:pt x="14400" y="7624"/>
                    <a:pt x="21600" y="10800"/>
                  </a:cubicBezTo>
                  <a:cubicBezTo>
                    <a:pt x="14400" y="14612"/>
                    <a:pt x="7200" y="17788"/>
                    <a:pt x="0" y="21600"/>
                  </a:cubicBezTo>
                  <a:cubicBezTo>
                    <a:pt x="0" y="16518"/>
                    <a:pt x="0" y="8894"/>
                    <a:pt x="0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5" name="Shape 1290">
              <a:extLst>
                <a:ext uri="{FF2B5EF4-FFF2-40B4-BE49-F238E27FC236}">
                  <a16:creationId xmlns="" xmlns:a16="http://schemas.microsoft.com/office/drawing/2014/main" id="{88D4123F-A5CC-4379-9FCB-4249B785D4BB}"/>
                </a:ext>
              </a:extLst>
            </p:cNvPr>
            <p:cNvSpPr/>
            <p:nvPr/>
          </p:nvSpPr>
          <p:spPr>
            <a:xfrm>
              <a:off x="1398945" y="763673"/>
              <a:ext cx="277773" cy="55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076" extrusionOk="0">
                  <a:moveTo>
                    <a:pt x="8905" y="21076"/>
                  </a:moveTo>
                  <a:lnTo>
                    <a:pt x="8035" y="19266"/>
                  </a:lnTo>
                  <a:lnTo>
                    <a:pt x="9322" y="19106"/>
                  </a:lnTo>
                  <a:lnTo>
                    <a:pt x="8348" y="17118"/>
                  </a:lnTo>
                  <a:lnTo>
                    <a:pt x="9496" y="16958"/>
                  </a:lnTo>
                  <a:lnTo>
                    <a:pt x="8731" y="15361"/>
                  </a:lnTo>
                  <a:cubicBezTo>
                    <a:pt x="7826" y="15254"/>
                    <a:pt x="7061" y="15059"/>
                    <a:pt x="6574" y="14758"/>
                  </a:cubicBezTo>
                  <a:lnTo>
                    <a:pt x="1253" y="11297"/>
                  </a:lnTo>
                  <a:lnTo>
                    <a:pt x="0" y="8439"/>
                  </a:lnTo>
                  <a:cubicBezTo>
                    <a:pt x="383" y="7800"/>
                    <a:pt x="2818" y="6948"/>
                    <a:pt x="3409" y="8350"/>
                  </a:cubicBezTo>
                  <a:lnTo>
                    <a:pt x="4000" y="9699"/>
                  </a:lnTo>
                  <a:lnTo>
                    <a:pt x="5879" y="11101"/>
                  </a:lnTo>
                  <a:cubicBezTo>
                    <a:pt x="5392" y="10196"/>
                    <a:pt x="5079" y="9451"/>
                    <a:pt x="4696" y="8847"/>
                  </a:cubicBezTo>
                  <a:lnTo>
                    <a:pt x="1844" y="4641"/>
                  </a:lnTo>
                  <a:lnTo>
                    <a:pt x="383" y="2777"/>
                  </a:lnTo>
                  <a:cubicBezTo>
                    <a:pt x="-417" y="1588"/>
                    <a:pt x="3131" y="985"/>
                    <a:pt x="3931" y="2192"/>
                  </a:cubicBezTo>
                  <a:lnTo>
                    <a:pt x="5287" y="3895"/>
                  </a:lnTo>
                  <a:lnTo>
                    <a:pt x="7653" y="7392"/>
                  </a:lnTo>
                  <a:cubicBezTo>
                    <a:pt x="7757" y="7339"/>
                    <a:pt x="7931" y="7250"/>
                    <a:pt x="8035" y="7197"/>
                  </a:cubicBezTo>
                  <a:lnTo>
                    <a:pt x="6470" y="3682"/>
                  </a:lnTo>
                  <a:lnTo>
                    <a:pt x="4696" y="1180"/>
                  </a:lnTo>
                  <a:cubicBezTo>
                    <a:pt x="4105" y="-27"/>
                    <a:pt x="7548" y="-418"/>
                    <a:pt x="8348" y="736"/>
                  </a:cubicBezTo>
                  <a:lnTo>
                    <a:pt x="10087" y="3292"/>
                  </a:lnTo>
                  <a:lnTo>
                    <a:pt x="11479" y="6345"/>
                  </a:lnTo>
                  <a:cubicBezTo>
                    <a:pt x="11583" y="6345"/>
                    <a:pt x="11757" y="6291"/>
                    <a:pt x="11861" y="6291"/>
                  </a:cubicBezTo>
                  <a:lnTo>
                    <a:pt x="10992" y="3292"/>
                  </a:lnTo>
                  <a:lnTo>
                    <a:pt x="9705" y="1091"/>
                  </a:lnTo>
                  <a:cubicBezTo>
                    <a:pt x="9426" y="-63"/>
                    <a:pt x="13044" y="-524"/>
                    <a:pt x="13426" y="825"/>
                  </a:cubicBezTo>
                  <a:lnTo>
                    <a:pt x="14713" y="3079"/>
                  </a:lnTo>
                  <a:lnTo>
                    <a:pt x="15687" y="6487"/>
                  </a:lnTo>
                  <a:cubicBezTo>
                    <a:pt x="15896" y="6540"/>
                    <a:pt x="16070" y="6593"/>
                    <a:pt x="16174" y="6646"/>
                  </a:cubicBezTo>
                  <a:lnTo>
                    <a:pt x="15896" y="4446"/>
                  </a:lnTo>
                  <a:lnTo>
                    <a:pt x="14992" y="2742"/>
                  </a:lnTo>
                  <a:cubicBezTo>
                    <a:pt x="14331" y="1428"/>
                    <a:pt x="18644" y="1286"/>
                    <a:pt x="18748" y="2635"/>
                  </a:cubicBezTo>
                  <a:lnTo>
                    <a:pt x="19722" y="4534"/>
                  </a:lnTo>
                  <a:lnTo>
                    <a:pt x="20000" y="8404"/>
                  </a:lnTo>
                  <a:cubicBezTo>
                    <a:pt x="21183" y="10853"/>
                    <a:pt x="20592" y="12645"/>
                    <a:pt x="18748" y="13852"/>
                  </a:cubicBezTo>
                  <a:lnTo>
                    <a:pt x="19618" y="15716"/>
                  </a:lnTo>
                  <a:lnTo>
                    <a:pt x="20800" y="15556"/>
                  </a:lnTo>
                  <a:lnTo>
                    <a:pt x="19235" y="17260"/>
                  </a:lnTo>
                  <a:lnTo>
                    <a:pt x="17566" y="17562"/>
                  </a:lnTo>
                  <a:lnTo>
                    <a:pt x="8905" y="21076"/>
                  </a:lnTo>
                </a:path>
              </a:pathLst>
            </a:custGeom>
            <a:solidFill>
              <a:srgbClr val="1A1A1A">
                <a:alpha val="19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6" name="Shape 1291">
              <a:extLst>
                <a:ext uri="{FF2B5EF4-FFF2-40B4-BE49-F238E27FC236}">
                  <a16:creationId xmlns="" xmlns:a16="http://schemas.microsoft.com/office/drawing/2014/main" id="{3617FCD8-B7EF-440B-8FEB-5C31A111E126}"/>
                </a:ext>
              </a:extLst>
            </p:cNvPr>
            <p:cNvSpPr/>
            <p:nvPr/>
          </p:nvSpPr>
          <p:spPr>
            <a:xfrm>
              <a:off x="1454843" y="1049126"/>
              <a:ext cx="186002" cy="226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08" y="19918"/>
                  </a:moveTo>
                  <a:lnTo>
                    <a:pt x="5670" y="21600"/>
                  </a:lnTo>
                  <a:lnTo>
                    <a:pt x="0" y="3320"/>
                  </a:lnTo>
                  <a:lnTo>
                    <a:pt x="15930" y="0"/>
                  </a:lnTo>
                  <a:lnTo>
                    <a:pt x="21600" y="18280"/>
                  </a:lnTo>
                  <a:lnTo>
                    <a:pt x="13608" y="19918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" name="Shape 1292">
              <a:extLst>
                <a:ext uri="{FF2B5EF4-FFF2-40B4-BE49-F238E27FC236}">
                  <a16:creationId xmlns="" xmlns:a16="http://schemas.microsoft.com/office/drawing/2014/main" id="{A71ED9C6-6466-48CC-8508-07A6C5E99CA1}"/>
                </a:ext>
              </a:extLst>
            </p:cNvPr>
            <p:cNvSpPr/>
            <p:nvPr/>
          </p:nvSpPr>
          <p:spPr>
            <a:xfrm>
              <a:off x="1349971" y="716337"/>
              <a:ext cx="277945" cy="40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0718" extrusionOk="0">
                  <a:moveTo>
                    <a:pt x="4582" y="11908"/>
                  </a:moveTo>
                  <a:cubicBezTo>
                    <a:pt x="4852" y="12712"/>
                    <a:pt x="5256" y="13775"/>
                    <a:pt x="5728" y="14909"/>
                  </a:cubicBezTo>
                  <a:lnTo>
                    <a:pt x="3908" y="13042"/>
                  </a:lnTo>
                  <a:lnTo>
                    <a:pt x="3336" y="11246"/>
                  </a:lnTo>
                  <a:cubicBezTo>
                    <a:pt x="2763" y="9379"/>
                    <a:pt x="404" y="10514"/>
                    <a:pt x="0" y="11365"/>
                  </a:cubicBezTo>
                  <a:lnTo>
                    <a:pt x="1246" y="15169"/>
                  </a:lnTo>
                  <a:lnTo>
                    <a:pt x="6368" y="19778"/>
                  </a:lnTo>
                  <a:cubicBezTo>
                    <a:pt x="7615" y="20841"/>
                    <a:pt x="10648" y="20912"/>
                    <a:pt x="13310" y="20439"/>
                  </a:cubicBezTo>
                  <a:cubicBezTo>
                    <a:pt x="18836" y="19589"/>
                    <a:pt x="21330" y="16445"/>
                    <a:pt x="19510" y="11175"/>
                  </a:cubicBezTo>
                  <a:lnTo>
                    <a:pt x="19207" y="6047"/>
                  </a:lnTo>
                  <a:lnTo>
                    <a:pt x="18264" y="3495"/>
                  </a:lnTo>
                  <a:cubicBezTo>
                    <a:pt x="18162" y="1699"/>
                    <a:pt x="13984" y="1912"/>
                    <a:pt x="14658" y="3637"/>
                  </a:cubicBezTo>
                  <a:lnTo>
                    <a:pt x="15500" y="5905"/>
                  </a:lnTo>
                  <a:lnTo>
                    <a:pt x="15804" y="8836"/>
                  </a:lnTo>
                  <a:cubicBezTo>
                    <a:pt x="15703" y="8765"/>
                    <a:pt x="15500" y="8718"/>
                    <a:pt x="15332" y="8647"/>
                  </a:cubicBezTo>
                  <a:lnTo>
                    <a:pt x="14388" y="4109"/>
                  </a:lnTo>
                  <a:lnTo>
                    <a:pt x="13142" y="1108"/>
                  </a:lnTo>
                  <a:cubicBezTo>
                    <a:pt x="12771" y="-688"/>
                    <a:pt x="9233" y="-97"/>
                    <a:pt x="9536" y="1439"/>
                  </a:cubicBezTo>
                  <a:lnTo>
                    <a:pt x="10749" y="4369"/>
                  </a:lnTo>
                  <a:lnTo>
                    <a:pt x="11625" y="8363"/>
                  </a:lnTo>
                  <a:cubicBezTo>
                    <a:pt x="11524" y="8363"/>
                    <a:pt x="11322" y="8434"/>
                    <a:pt x="11221" y="8434"/>
                  </a:cubicBezTo>
                  <a:lnTo>
                    <a:pt x="9907" y="4369"/>
                  </a:lnTo>
                  <a:lnTo>
                    <a:pt x="8188" y="966"/>
                  </a:lnTo>
                  <a:cubicBezTo>
                    <a:pt x="7447" y="-641"/>
                    <a:pt x="4111" y="-97"/>
                    <a:pt x="4684" y="1581"/>
                  </a:cubicBezTo>
                  <a:lnTo>
                    <a:pt x="6368" y="4913"/>
                  </a:lnTo>
                  <a:lnTo>
                    <a:pt x="7918" y="9568"/>
                  </a:lnTo>
                  <a:cubicBezTo>
                    <a:pt x="7817" y="9639"/>
                    <a:pt x="7615" y="9781"/>
                    <a:pt x="7514" y="9828"/>
                  </a:cubicBezTo>
                  <a:lnTo>
                    <a:pt x="5256" y="5173"/>
                  </a:lnTo>
                  <a:lnTo>
                    <a:pt x="3908" y="2904"/>
                  </a:lnTo>
                  <a:cubicBezTo>
                    <a:pt x="3167" y="1368"/>
                    <a:pt x="-270" y="2101"/>
                    <a:pt x="471" y="3708"/>
                  </a:cubicBezTo>
                  <a:lnTo>
                    <a:pt x="1920" y="6165"/>
                  </a:lnTo>
                  <a:lnTo>
                    <a:pt x="4582" y="11908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" name="Shape 1293">
              <a:extLst>
                <a:ext uri="{FF2B5EF4-FFF2-40B4-BE49-F238E27FC236}">
                  <a16:creationId xmlns="" xmlns:a16="http://schemas.microsoft.com/office/drawing/2014/main" id="{8E09260C-A5D6-4CB6-A03E-97CC6937F86F}"/>
                </a:ext>
              </a:extLst>
            </p:cNvPr>
            <p:cNvSpPr/>
            <p:nvPr/>
          </p:nvSpPr>
          <p:spPr>
            <a:xfrm>
              <a:off x="1460991" y="1124942"/>
              <a:ext cx="181906" cy="93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97" y="16729"/>
                  </a:moveTo>
                  <a:lnTo>
                    <a:pt x="1594" y="21600"/>
                  </a:lnTo>
                  <a:lnTo>
                    <a:pt x="0" y="9741"/>
                  </a:lnTo>
                  <a:lnTo>
                    <a:pt x="20006" y="0"/>
                  </a:lnTo>
                  <a:lnTo>
                    <a:pt x="21600" y="11859"/>
                  </a:lnTo>
                  <a:lnTo>
                    <a:pt x="11597" y="16729"/>
                  </a:ln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9" name="Shape 1294">
              <a:extLst>
                <a:ext uri="{FF2B5EF4-FFF2-40B4-BE49-F238E27FC236}">
                  <a16:creationId xmlns="" xmlns:a16="http://schemas.microsoft.com/office/drawing/2014/main" id="{5364C678-9E26-4614-9307-6CEC287E20E1}"/>
                </a:ext>
              </a:extLst>
            </p:cNvPr>
            <p:cNvSpPr/>
            <p:nvPr/>
          </p:nvSpPr>
          <p:spPr>
            <a:xfrm>
              <a:off x="1456893" y="1174120"/>
              <a:ext cx="202396" cy="18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57" y="21600"/>
                  </a:moveTo>
                  <a:lnTo>
                    <a:pt x="0" y="5852"/>
                  </a:lnTo>
                  <a:lnTo>
                    <a:pt x="21600" y="0"/>
                  </a:lnTo>
                  <a:lnTo>
                    <a:pt x="21452" y="4469"/>
                  </a:lnTo>
                  <a:lnTo>
                    <a:pt x="3757" y="21600"/>
                  </a:lnTo>
                </a:path>
              </a:pathLst>
            </a:custGeom>
            <a:solidFill>
              <a:srgbClr val="76798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0" name="Shape 1295">
              <a:extLst>
                <a:ext uri="{FF2B5EF4-FFF2-40B4-BE49-F238E27FC236}">
                  <a16:creationId xmlns="" xmlns:a16="http://schemas.microsoft.com/office/drawing/2014/main" id="{8DACAFCB-E8C3-4E99-9420-4CFDB57AF79A}"/>
                </a:ext>
              </a:extLst>
            </p:cNvPr>
            <p:cNvSpPr/>
            <p:nvPr/>
          </p:nvSpPr>
          <p:spPr>
            <a:xfrm>
              <a:off x="47128" y="732723"/>
              <a:ext cx="517565" cy="66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106" extrusionOk="0">
                  <a:moveTo>
                    <a:pt x="6597" y="21106"/>
                  </a:moveTo>
                  <a:lnTo>
                    <a:pt x="11705" y="14319"/>
                  </a:lnTo>
                  <a:lnTo>
                    <a:pt x="11064" y="14039"/>
                  </a:lnTo>
                  <a:lnTo>
                    <a:pt x="11761" y="13080"/>
                  </a:lnTo>
                  <a:lnTo>
                    <a:pt x="11177" y="12829"/>
                  </a:lnTo>
                  <a:lnTo>
                    <a:pt x="12440" y="11073"/>
                  </a:lnTo>
                  <a:cubicBezTo>
                    <a:pt x="12930" y="11073"/>
                    <a:pt x="13401" y="11029"/>
                    <a:pt x="13721" y="10867"/>
                  </a:cubicBezTo>
                  <a:lnTo>
                    <a:pt x="20488" y="7621"/>
                  </a:lnTo>
                  <a:cubicBezTo>
                    <a:pt x="20375" y="7031"/>
                    <a:pt x="19621" y="6160"/>
                    <a:pt x="18302" y="6706"/>
                  </a:cubicBezTo>
                  <a:lnTo>
                    <a:pt x="15154" y="7990"/>
                  </a:lnTo>
                  <a:cubicBezTo>
                    <a:pt x="15644" y="7326"/>
                    <a:pt x="16059" y="6795"/>
                    <a:pt x="16379" y="6322"/>
                  </a:cubicBezTo>
                  <a:lnTo>
                    <a:pt x="20790" y="1247"/>
                  </a:lnTo>
                  <a:cubicBezTo>
                    <a:pt x="21600" y="376"/>
                    <a:pt x="19885" y="-494"/>
                    <a:pt x="19150" y="332"/>
                  </a:cubicBezTo>
                  <a:lnTo>
                    <a:pt x="15267" y="4788"/>
                  </a:lnTo>
                  <a:cubicBezTo>
                    <a:pt x="15210" y="4699"/>
                    <a:pt x="15154" y="4670"/>
                    <a:pt x="15097" y="4581"/>
                  </a:cubicBezTo>
                  <a:lnTo>
                    <a:pt x="16756" y="2206"/>
                  </a:lnTo>
                  <a:cubicBezTo>
                    <a:pt x="17397" y="1291"/>
                    <a:pt x="15644" y="539"/>
                    <a:pt x="15003" y="1454"/>
                  </a:cubicBezTo>
                  <a:lnTo>
                    <a:pt x="13571" y="3504"/>
                  </a:lnTo>
                  <a:cubicBezTo>
                    <a:pt x="13514" y="3504"/>
                    <a:pt x="13401" y="3460"/>
                    <a:pt x="13345" y="3416"/>
                  </a:cubicBezTo>
                  <a:lnTo>
                    <a:pt x="14306" y="1749"/>
                  </a:lnTo>
                  <a:cubicBezTo>
                    <a:pt x="14796" y="878"/>
                    <a:pt x="13024" y="81"/>
                    <a:pt x="12440" y="1129"/>
                  </a:cubicBezTo>
                  <a:lnTo>
                    <a:pt x="11271" y="3121"/>
                  </a:lnTo>
                  <a:cubicBezTo>
                    <a:pt x="11177" y="3121"/>
                    <a:pt x="11064" y="3165"/>
                    <a:pt x="10951" y="3165"/>
                  </a:cubicBezTo>
                  <a:lnTo>
                    <a:pt x="11441" y="2117"/>
                  </a:lnTo>
                  <a:cubicBezTo>
                    <a:pt x="11912" y="1040"/>
                    <a:pt x="10008" y="539"/>
                    <a:pt x="9518" y="1631"/>
                  </a:cubicBezTo>
                  <a:lnTo>
                    <a:pt x="8463" y="4168"/>
                  </a:lnTo>
                  <a:cubicBezTo>
                    <a:pt x="7181" y="5998"/>
                    <a:pt x="6917" y="7532"/>
                    <a:pt x="7558" y="8698"/>
                  </a:cubicBezTo>
                  <a:lnTo>
                    <a:pt x="6540" y="10070"/>
                  </a:lnTo>
                  <a:lnTo>
                    <a:pt x="5956" y="9834"/>
                  </a:lnTo>
                  <a:lnTo>
                    <a:pt x="4901" y="11324"/>
                  </a:lnTo>
                  <a:lnTo>
                    <a:pt x="4260" y="11029"/>
                  </a:lnTo>
                  <a:lnTo>
                    <a:pt x="0" y="16857"/>
                  </a:lnTo>
                  <a:lnTo>
                    <a:pt x="6597" y="21106"/>
                  </a:lnTo>
                </a:path>
              </a:pathLst>
            </a:custGeom>
            <a:solidFill>
              <a:srgbClr val="1A1A1A">
                <a:alpha val="19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1" name="Shape 1296">
              <a:extLst>
                <a:ext uri="{FF2B5EF4-FFF2-40B4-BE49-F238E27FC236}">
                  <a16:creationId xmlns="" xmlns:a16="http://schemas.microsoft.com/office/drawing/2014/main" id="{F8700CF4-FF9D-4B20-859C-19211A67842A}"/>
                </a:ext>
              </a:extLst>
            </p:cNvPr>
            <p:cNvSpPr/>
            <p:nvPr/>
          </p:nvSpPr>
          <p:spPr>
            <a:xfrm>
              <a:off x="104502" y="934378"/>
              <a:ext cx="220839" cy="24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13930"/>
                  </a:moveTo>
                  <a:lnTo>
                    <a:pt x="12000" y="21600"/>
                  </a:lnTo>
                  <a:lnTo>
                    <a:pt x="0" y="15298"/>
                  </a:lnTo>
                  <a:lnTo>
                    <a:pt x="9600" y="0"/>
                  </a:lnTo>
                  <a:lnTo>
                    <a:pt x="21600" y="6260"/>
                  </a:lnTo>
                  <a:lnTo>
                    <a:pt x="16800" y="13930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2" name="Shape 1297">
              <a:extLst>
                <a:ext uri="{FF2B5EF4-FFF2-40B4-BE49-F238E27FC236}">
                  <a16:creationId xmlns="" xmlns:a16="http://schemas.microsoft.com/office/drawing/2014/main" id="{AE55FD83-D823-4E71-9436-866FECD14B8D}"/>
                </a:ext>
              </a:extLst>
            </p:cNvPr>
            <p:cNvSpPr/>
            <p:nvPr/>
          </p:nvSpPr>
          <p:spPr>
            <a:xfrm>
              <a:off x="177103" y="691759"/>
              <a:ext cx="340743" cy="34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5" h="20272" extrusionOk="0">
                  <a:moveTo>
                    <a:pt x="13014" y="11567"/>
                  </a:moveTo>
                  <a:cubicBezTo>
                    <a:pt x="12481" y="12402"/>
                    <a:pt x="11947" y="13479"/>
                    <a:pt x="11281" y="14610"/>
                  </a:cubicBezTo>
                  <a:lnTo>
                    <a:pt x="15707" y="12267"/>
                  </a:lnTo>
                  <a:cubicBezTo>
                    <a:pt x="17601" y="11271"/>
                    <a:pt x="18641" y="12860"/>
                    <a:pt x="18801" y="13937"/>
                  </a:cubicBezTo>
                  <a:lnTo>
                    <a:pt x="9254" y="19862"/>
                  </a:lnTo>
                  <a:cubicBezTo>
                    <a:pt x="7894" y="20697"/>
                    <a:pt x="5627" y="20158"/>
                    <a:pt x="3681" y="19108"/>
                  </a:cubicBezTo>
                  <a:cubicBezTo>
                    <a:pt x="-319" y="16980"/>
                    <a:pt x="-1226" y="13021"/>
                    <a:pt x="1787" y="7608"/>
                  </a:cubicBezTo>
                  <a:lnTo>
                    <a:pt x="3307" y="2975"/>
                  </a:lnTo>
                  <a:cubicBezTo>
                    <a:pt x="3974" y="1009"/>
                    <a:pt x="6694" y="2006"/>
                    <a:pt x="6001" y="3891"/>
                  </a:cubicBezTo>
                  <a:lnTo>
                    <a:pt x="5334" y="5803"/>
                  </a:lnTo>
                  <a:cubicBezTo>
                    <a:pt x="5494" y="5722"/>
                    <a:pt x="5627" y="5722"/>
                    <a:pt x="5787" y="5722"/>
                  </a:cubicBezTo>
                  <a:lnTo>
                    <a:pt x="7441" y="2060"/>
                  </a:lnTo>
                  <a:cubicBezTo>
                    <a:pt x="8267" y="174"/>
                    <a:pt x="10747" y="1602"/>
                    <a:pt x="10081" y="3218"/>
                  </a:cubicBezTo>
                  <a:lnTo>
                    <a:pt x="8721" y="6261"/>
                  </a:lnTo>
                  <a:cubicBezTo>
                    <a:pt x="8801" y="6261"/>
                    <a:pt x="8934" y="6315"/>
                    <a:pt x="9014" y="6396"/>
                  </a:cubicBezTo>
                  <a:lnTo>
                    <a:pt x="11041" y="2679"/>
                  </a:lnTo>
                  <a:cubicBezTo>
                    <a:pt x="11947" y="1009"/>
                    <a:pt x="14427" y="2383"/>
                    <a:pt x="13547" y="4053"/>
                  </a:cubicBezTo>
                  <a:lnTo>
                    <a:pt x="11201" y="8389"/>
                  </a:lnTo>
                  <a:cubicBezTo>
                    <a:pt x="11281" y="8523"/>
                    <a:pt x="11361" y="8604"/>
                    <a:pt x="11441" y="8766"/>
                  </a:cubicBezTo>
                  <a:lnTo>
                    <a:pt x="16934" y="632"/>
                  </a:lnTo>
                  <a:cubicBezTo>
                    <a:pt x="17974" y="-903"/>
                    <a:pt x="20374" y="632"/>
                    <a:pt x="19254" y="2302"/>
                  </a:cubicBezTo>
                  <a:lnTo>
                    <a:pt x="13014" y="11567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3" name="Shape 1298">
              <a:extLst>
                <a:ext uri="{FF2B5EF4-FFF2-40B4-BE49-F238E27FC236}">
                  <a16:creationId xmlns="" xmlns:a16="http://schemas.microsoft.com/office/drawing/2014/main" id="{1CB5B7C3-E0DE-43C3-8FDC-EAA4B0B518A7}"/>
                </a:ext>
              </a:extLst>
            </p:cNvPr>
            <p:cNvSpPr/>
            <p:nvPr/>
          </p:nvSpPr>
          <p:spPr>
            <a:xfrm>
              <a:off x="118846" y="1018390"/>
              <a:ext cx="167561" cy="11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14" y="0"/>
                  </a:moveTo>
                  <a:lnTo>
                    <a:pt x="21600" y="16200"/>
                  </a:lnTo>
                  <a:lnTo>
                    <a:pt x="19446" y="21600"/>
                  </a:lnTo>
                  <a:lnTo>
                    <a:pt x="0" y="5661"/>
                  </a:lnTo>
                  <a:lnTo>
                    <a:pt x="2214" y="0"/>
                  </a:ln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4" name="Shape 1299">
              <a:extLst>
                <a:ext uri="{FF2B5EF4-FFF2-40B4-BE49-F238E27FC236}">
                  <a16:creationId xmlns="" xmlns:a16="http://schemas.microsoft.com/office/drawing/2014/main" id="{4D1BB116-2BD9-41D2-9CA9-26BC4BC10519}"/>
                </a:ext>
              </a:extLst>
            </p:cNvPr>
            <p:cNvSpPr/>
            <p:nvPr/>
          </p:nvSpPr>
          <p:spPr>
            <a:xfrm>
              <a:off x="0" y="1038881"/>
              <a:ext cx="286406" cy="32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97" y="21600"/>
                  </a:moveTo>
                  <a:lnTo>
                    <a:pt x="21600" y="6911"/>
                  </a:lnTo>
                  <a:lnTo>
                    <a:pt x="7925" y="0"/>
                  </a:lnTo>
                  <a:lnTo>
                    <a:pt x="0" y="12148"/>
                  </a:lnTo>
                  <a:lnTo>
                    <a:pt x="12097" y="21600"/>
                  </a:lnTo>
                </a:path>
              </a:pathLst>
            </a:custGeom>
            <a:solidFill>
              <a:srgbClr val="76798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>
              <a:defPPr>
                <a:defRPr lang="de-DE"/>
              </a:defPPr>
              <a:lvl1pPr marL="0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77" name="Shape 901">
            <a:extLst>
              <a:ext uri="{FF2B5EF4-FFF2-40B4-BE49-F238E27FC236}">
                <a16:creationId xmlns="" xmlns:a16="http://schemas.microsoft.com/office/drawing/2014/main" id="{E4F00B96-F03D-427E-856D-0D8C5E2DD91E}"/>
              </a:ext>
            </a:extLst>
          </p:cNvPr>
          <p:cNvSpPr/>
          <p:nvPr/>
        </p:nvSpPr>
        <p:spPr>
          <a:xfrm>
            <a:off x="4329646" y="4476876"/>
            <a:ext cx="5518894" cy="181520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04040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fr-FR" b="1" dirty="0">
                <a:solidFill>
                  <a:schemeClr val="tx1"/>
                </a:solidFill>
                <a:latin typeface="Arial"/>
              </a:rPr>
              <a:t>INDICATEURS DE </a:t>
            </a:r>
            <a:r>
              <a:rPr lang="fr-FR" b="1" dirty="0" smtClean="0">
                <a:solidFill>
                  <a:schemeClr val="tx1"/>
                </a:solidFill>
                <a:latin typeface="Arial"/>
              </a:rPr>
              <a:t>SERVICES PUBLICS</a:t>
            </a:r>
          </a:p>
          <a:p>
            <a:r>
              <a:rPr lang="fr-FR" dirty="0" smtClean="0">
                <a:solidFill>
                  <a:schemeClr val="tx1"/>
                </a:solidFill>
                <a:latin typeface="Arial"/>
              </a:rPr>
              <a:t>Répartis sur quatre (</a:t>
            </a:r>
            <a:r>
              <a:rPr lang="fr-FR" dirty="0">
                <a:solidFill>
                  <a:schemeClr val="tx1"/>
                </a:solidFill>
                <a:latin typeface="Arial"/>
              </a:rPr>
              <a:t>4</a:t>
            </a:r>
            <a:r>
              <a:rPr lang="fr-FR" dirty="0" smtClean="0">
                <a:solidFill>
                  <a:schemeClr val="tx1"/>
                </a:solidFill>
                <a:latin typeface="Arial"/>
              </a:rPr>
              <a:t>) domaines :</a:t>
            </a:r>
            <a:endParaRPr lang="fr-FR" b="1" dirty="0">
              <a:solidFill>
                <a:schemeClr val="tx1"/>
              </a:solidFill>
              <a:latin typeface="Arial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  <a:latin typeface="Arial"/>
              </a:rPr>
              <a:t>Education</a:t>
            </a:r>
            <a:endParaRPr lang="fr-FR" dirty="0">
              <a:solidFill>
                <a:schemeClr val="tx1"/>
              </a:solidFill>
              <a:latin typeface="Arial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Arial"/>
              </a:rPr>
              <a:t>S</a:t>
            </a:r>
            <a:r>
              <a:rPr lang="fr-FR" dirty="0" smtClean="0">
                <a:solidFill>
                  <a:schemeClr val="tx1"/>
                </a:solidFill>
                <a:latin typeface="Arial"/>
              </a:rPr>
              <a:t>anté </a:t>
            </a:r>
            <a:endParaRPr lang="fr-FR" dirty="0">
              <a:solidFill>
                <a:schemeClr val="tx1"/>
              </a:solidFill>
              <a:latin typeface="Arial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Arial"/>
              </a:rPr>
              <a:t>E</a:t>
            </a:r>
            <a:r>
              <a:rPr lang="fr-FR" dirty="0" smtClean="0">
                <a:solidFill>
                  <a:schemeClr val="tx1"/>
                </a:solidFill>
                <a:latin typeface="Arial"/>
              </a:rPr>
              <a:t>au et assainissement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  <a:latin typeface="Arial"/>
              </a:rPr>
              <a:t>Etat</a:t>
            </a:r>
            <a:r>
              <a:rPr lang="fr-FR" dirty="0" smtClean="0">
                <a:solidFill>
                  <a:schemeClr val="tx1"/>
                </a:solidFill>
                <a:latin typeface="Arial"/>
              </a:rPr>
              <a:t> civil</a:t>
            </a:r>
            <a:endParaRPr lang="fr-FR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9" name="Shape 1147">
            <a:extLst>
              <a:ext uri="{FF2B5EF4-FFF2-40B4-BE49-F238E27FC236}">
                <a16:creationId xmlns="" xmlns:a16="http://schemas.microsoft.com/office/drawing/2014/main" id="{EBF97611-5016-4056-BC91-757827C02267}"/>
              </a:ext>
            </a:extLst>
          </p:cNvPr>
          <p:cNvSpPr/>
          <p:nvPr/>
        </p:nvSpPr>
        <p:spPr>
          <a:xfrm>
            <a:off x="4009237" y="4629761"/>
            <a:ext cx="89982" cy="89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75" y="14518"/>
                  <a:pt x="20184" y="16218"/>
                </a:cubicBezTo>
                <a:cubicBezTo>
                  <a:pt x="19192" y="17917"/>
                  <a:pt x="17917" y="19192"/>
                  <a:pt x="16218" y="20184"/>
                </a:cubicBezTo>
                <a:cubicBezTo>
                  <a:pt x="14518" y="21175"/>
                  <a:pt x="12818" y="21600"/>
                  <a:pt x="10835" y="21600"/>
                </a:cubicBezTo>
                <a:cubicBezTo>
                  <a:pt x="8852" y="21600"/>
                  <a:pt x="7153" y="21175"/>
                  <a:pt x="5382" y="20184"/>
                </a:cubicBezTo>
                <a:cubicBezTo>
                  <a:pt x="3683" y="19192"/>
                  <a:pt x="2479" y="17917"/>
                  <a:pt x="1487" y="16218"/>
                </a:cubicBezTo>
                <a:cubicBezTo>
                  <a:pt x="496" y="14518"/>
                  <a:pt x="0" y="12818"/>
                  <a:pt x="0" y="10835"/>
                </a:cubicBezTo>
                <a:cubicBezTo>
                  <a:pt x="0" y="8852"/>
                  <a:pt x="496" y="7224"/>
                  <a:pt x="1487" y="5453"/>
                </a:cubicBezTo>
                <a:cubicBezTo>
                  <a:pt x="2479" y="3753"/>
                  <a:pt x="3683" y="2479"/>
                  <a:pt x="5382" y="1487"/>
                </a:cubicBezTo>
                <a:cubicBezTo>
                  <a:pt x="7153" y="496"/>
                  <a:pt x="8852" y="0"/>
                  <a:pt x="10835" y="0"/>
                </a:cubicBezTo>
                <a:cubicBezTo>
                  <a:pt x="12818" y="0"/>
                  <a:pt x="14518" y="496"/>
                  <a:pt x="16218" y="1487"/>
                </a:cubicBezTo>
                <a:cubicBezTo>
                  <a:pt x="17917" y="2479"/>
                  <a:pt x="19192" y="3753"/>
                  <a:pt x="20184" y="5453"/>
                </a:cubicBezTo>
                <a:cubicBezTo>
                  <a:pt x="21175" y="7224"/>
                  <a:pt x="21600" y="8852"/>
                  <a:pt x="21600" y="1083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3175">
            <a:miter lim="400000"/>
          </a:ln>
        </p:spPr>
        <p:txBody>
          <a:bodyPr lIns="59013" tIns="59013" rIns="59013" bIns="59013" anchor="ctr"/>
          <a:lstStyle>
            <a:defPPr>
              <a:defRPr lang="de-DE"/>
            </a:defPPr>
            <a:lvl1pPr marL="0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" name="Flèche : pentagone 11">
            <a:extLst>
              <a:ext uri="{FF2B5EF4-FFF2-40B4-BE49-F238E27FC236}">
                <a16:creationId xmlns="" xmlns:a16="http://schemas.microsoft.com/office/drawing/2014/main" id="{373723B7-667C-4B08-A041-1BBF6A01F47C}"/>
              </a:ext>
            </a:extLst>
          </p:cNvPr>
          <p:cNvSpPr/>
          <p:nvPr/>
        </p:nvSpPr>
        <p:spPr>
          <a:xfrm>
            <a:off x="674180" y="1097228"/>
            <a:ext cx="8860754" cy="147226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  <a:latin typeface="Arial"/>
                <a:sym typeface="Roboto Bold"/>
              </a:rPr>
              <a:t>Seize </a:t>
            </a:r>
            <a:r>
              <a:rPr lang="fr-FR" b="1" dirty="0">
                <a:solidFill>
                  <a:schemeClr val="tx1"/>
                </a:solidFill>
                <a:latin typeface="Arial"/>
                <a:sym typeface="Roboto Bold"/>
              </a:rPr>
              <a:t>(16) indicateurs </a:t>
            </a:r>
            <a:r>
              <a:rPr lang="fr-FR" dirty="0" smtClean="0">
                <a:solidFill>
                  <a:schemeClr val="tx1"/>
                </a:solidFill>
                <a:latin typeface="Arial"/>
                <a:sym typeface="Roboto Bold"/>
              </a:rPr>
              <a:t>appartenant </a:t>
            </a:r>
            <a:r>
              <a:rPr lang="fr-FR" dirty="0">
                <a:solidFill>
                  <a:schemeClr val="tx1"/>
                </a:solidFill>
                <a:latin typeface="Arial"/>
                <a:sym typeface="Roboto Bold"/>
              </a:rPr>
              <a:t>à deux catégories </a:t>
            </a:r>
            <a:r>
              <a:rPr lang="fr-FR" dirty="0" smtClean="0">
                <a:solidFill>
                  <a:schemeClr val="tx1"/>
                </a:solidFill>
                <a:latin typeface="Arial"/>
                <a:sym typeface="Roboto Bold"/>
              </a:rPr>
              <a:t>:</a:t>
            </a:r>
          </a:p>
          <a:p>
            <a:endParaRPr lang="fr-FR" dirty="0" smtClean="0">
              <a:solidFill>
                <a:schemeClr val="tx1"/>
              </a:solidFill>
              <a:latin typeface="Arial"/>
              <a:sym typeface="Roboto Bold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Arial"/>
                <a:sym typeface="Roboto Bold"/>
              </a:rPr>
              <a:t>sept </a:t>
            </a:r>
            <a:r>
              <a:rPr lang="fr-FR" dirty="0">
                <a:solidFill>
                  <a:schemeClr val="tx1"/>
                </a:solidFill>
                <a:latin typeface="Arial"/>
                <a:sym typeface="Roboto Bold"/>
              </a:rPr>
              <a:t>(</a:t>
            </a:r>
            <a:r>
              <a:rPr lang="fr-FR" b="1" dirty="0">
                <a:solidFill>
                  <a:schemeClr val="tx1"/>
                </a:solidFill>
                <a:latin typeface="Arial"/>
                <a:sym typeface="Roboto Bold"/>
              </a:rPr>
              <a:t>07</a:t>
            </a:r>
            <a:r>
              <a:rPr lang="fr-FR" dirty="0">
                <a:solidFill>
                  <a:schemeClr val="tx1"/>
                </a:solidFill>
                <a:latin typeface="Arial"/>
                <a:sym typeface="Roboto Bold"/>
              </a:rPr>
              <a:t>) indicateurs sur la </a:t>
            </a:r>
            <a:r>
              <a:rPr lang="fr-FR" b="1" dirty="0">
                <a:solidFill>
                  <a:schemeClr val="tx1"/>
                </a:solidFill>
                <a:latin typeface="Arial"/>
                <a:sym typeface="Roboto Bold"/>
              </a:rPr>
              <a:t>capacité institutionnelle</a:t>
            </a:r>
            <a:r>
              <a:rPr lang="fr-FR" dirty="0">
                <a:solidFill>
                  <a:schemeClr val="tx1"/>
                </a:solidFill>
                <a:latin typeface="Arial"/>
                <a:sym typeface="Roboto Bold"/>
              </a:rPr>
              <a:t> des gouvernements </a:t>
            </a:r>
            <a:r>
              <a:rPr lang="fr-FR" dirty="0" smtClean="0">
                <a:solidFill>
                  <a:schemeClr val="tx1"/>
                </a:solidFill>
                <a:latin typeface="Arial"/>
                <a:sym typeface="Roboto Bold"/>
              </a:rPr>
              <a:t>municipaux </a:t>
            </a:r>
            <a:endParaRPr lang="fr-FR" dirty="0">
              <a:solidFill>
                <a:schemeClr val="tx1"/>
              </a:solidFill>
              <a:latin typeface="Arial"/>
              <a:sym typeface="Roboto Bold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Arial"/>
                <a:sym typeface="Roboto Bold"/>
              </a:rPr>
              <a:t>neuf </a:t>
            </a:r>
            <a:r>
              <a:rPr lang="fr-FR" dirty="0">
                <a:solidFill>
                  <a:schemeClr val="tx1"/>
                </a:solidFill>
                <a:latin typeface="Arial"/>
                <a:sym typeface="Roboto Bold"/>
              </a:rPr>
              <a:t>(</a:t>
            </a:r>
            <a:r>
              <a:rPr lang="fr-FR" b="1" dirty="0">
                <a:solidFill>
                  <a:schemeClr val="tx1"/>
                </a:solidFill>
                <a:latin typeface="Arial"/>
                <a:sym typeface="Roboto Bold"/>
              </a:rPr>
              <a:t>09</a:t>
            </a:r>
            <a:r>
              <a:rPr lang="fr-FR" dirty="0">
                <a:solidFill>
                  <a:schemeClr val="tx1"/>
                </a:solidFill>
                <a:latin typeface="Arial"/>
                <a:sym typeface="Roboto Bold"/>
              </a:rPr>
              <a:t>) indicateurs sur la fourniture de </a:t>
            </a:r>
            <a:r>
              <a:rPr lang="fr-FR" b="1" dirty="0">
                <a:solidFill>
                  <a:schemeClr val="tx1"/>
                </a:solidFill>
                <a:latin typeface="Arial"/>
                <a:sym typeface="Roboto Bold"/>
              </a:rPr>
              <a:t>services publics </a:t>
            </a:r>
            <a:endParaRPr lang="fr-FR" altLang="fr-FR" b="1" dirty="0">
              <a:solidFill>
                <a:schemeClr val="tx1"/>
              </a:solidFill>
              <a:latin typeface="Arial"/>
              <a:sym typeface="Roboto Bold"/>
            </a:endParaRPr>
          </a:p>
        </p:txBody>
      </p:sp>
      <p:sp>
        <p:nvSpPr>
          <p:cNvPr id="175" name="Espace réservé du contenu 3">
            <a:extLst>
              <a:ext uri="{FF2B5EF4-FFF2-40B4-BE49-F238E27FC236}">
                <a16:creationId xmlns="" xmlns:a16="http://schemas.microsoft.com/office/drawing/2014/main" id="{7512F026-AD1E-4FE0-8103-FEEA77EA05C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68435" y="116821"/>
            <a:ext cx="7356706" cy="391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PrESENTATION DE SUPERMUN</a:t>
            </a:r>
            <a:endParaRPr lang="fr-FR" sz="1400" dirty="0"/>
          </a:p>
        </p:txBody>
      </p:sp>
      <p:pic>
        <p:nvPicPr>
          <p:cNvPr id="178" name="Image 17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94" y="-37975"/>
            <a:ext cx="1586704" cy="5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7517</TotalTime>
  <Words>1111</Words>
  <Application>Microsoft Office PowerPoint</Application>
  <PresentationFormat>Format A4 (210 x 297 mm)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Helvetica 55 Roman</vt:lpstr>
      <vt:lpstr>Lato</vt:lpstr>
      <vt:lpstr>Roboto Bold</vt:lpstr>
      <vt:lpstr>Wingdings</vt:lpstr>
      <vt:lpstr>Thème Office</vt:lpstr>
      <vt:lpstr>Présentation PowerPoint</vt:lpstr>
      <vt:lpstr>Présentation PowerPoint</vt:lpstr>
      <vt:lpstr>CONTEXTE ET OBJECTIFS</vt:lpstr>
      <vt:lpstr>Présentation PowerPoint</vt:lpstr>
      <vt:lpstr>GENESE/PROCESSUS DE CONCEPTION ET DE DEVELOPPEMENT</vt:lpstr>
      <vt:lpstr>GENESE/PROCESSUS DE CONCEPTION ET DE DEVELOPPEMENT</vt:lpstr>
      <vt:lpstr>ACTIVITES – SYNERGIE ENTRE PLUSIEURS INSTITUTIONS</vt:lpstr>
      <vt:lpstr>ACTIVITES – SYNERGIE ENTRE PLUSIEURS ORGANISATIONS</vt:lpstr>
      <vt:lpstr>INDICATEURS DE PERFORMANCE MUNICIPALE</vt:lpstr>
      <vt:lpstr>INDICATEURS DE PERFORMANCE MUNICIPALE</vt:lpstr>
      <vt:lpstr>INDICATEURS DE PERFORMANCE MUNICIPALE</vt:lpstr>
      <vt:lpstr>DIFFUSION DES INDICATEURS ET DES SCORES DE PERFORMANCE</vt:lpstr>
      <vt:lpstr>Présentation PowerPoint</vt:lpstr>
      <vt:lpstr>UTILISATION DE SUPERMUN</vt:lpstr>
      <vt:lpstr>DIFFUSION DES INDICATEURS ET DES SCORES DE PERFORMANCE</vt:lpstr>
      <vt:lpstr>DIFFUSION DES INDICATEURS ET DES SCORES DE PERFORMANCE</vt:lpstr>
      <vt:lpstr>DIFFUSION DES INDICATEURS ET DES SCORES DE PERFORMANCE</vt:lpstr>
      <vt:lpstr>DIFFUSION DES INDICATEURS ET DES SCORES DE PERFORMANCE</vt:lpstr>
      <vt:lpstr>DIFFUSION DES INDICATEURS ET DES SCORES DE PERFORMANCE</vt:lpstr>
      <vt:lpstr>DIFFUSION DES INDICATEURS ET DES SCORES DE PERFORMANCE</vt:lpstr>
      <vt:lpstr>TAKEAWAYS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OUATTARA</dc:creator>
  <cp:lastModifiedBy>Sékou KONE</cp:lastModifiedBy>
  <cp:revision>250</cp:revision>
  <dcterms:created xsi:type="dcterms:W3CDTF">2020-09-14T18:34:05Z</dcterms:created>
  <dcterms:modified xsi:type="dcterms:W3CDTF">2021-09-29T12:51:16Z</dcterms:modified>
</cp:coreProperties>
</file>