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8130-F088-4ED1-919D-FA0AD4D1E50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3921-3ED4-4541-AFD4-67C54CF4C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HitMe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914400"/>
            <a:ext cx="7086600" cy="487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44730" y="175260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26690" y="175260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11280" y="175523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93240" y="175260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739460" y="5257800"/>
            <a:ext cx="1828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791610" y="5278820"/>
            <a:ext cx="1828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27990" y="5281450"/>
            <a:ext cx="1828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52600" y="1513490"/>
            <a:ext cx="5867400" cy="15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749990" y="24804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31950" y="24804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716540" y="248307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198500" y="24804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749960" y="32135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231920" y="32135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716510" y="321617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198470" y="321354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755220" y="394138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237180" y="394138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721770" y="394401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203730" y="3941380"/>
            <a:ext cx="1447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32220" y="990600"/>
            <a:ext cx="32818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Your time starts now . . .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9000" y="1277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1:00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1153510" y="609600"/>
            <a:ext cx="70866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unil\Desktop\funny-rabb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514600"/>
            <a:ext cx="838200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HitMe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</dc:title>
  <dc:creator>sunil</dc:creator>
  <cp:lastModifiedBy>sunil</cp:lastModifiedBy>
  <cp:revision>3</cp:revision>
  <dcterms:created xsi:type="dcterms:W3CDTF">2012-02-08T19:34:22Z</dcterms:created>
  <dcterms:modified xsi:type="dcterms:W3CDTF">2012-02-08T20:01:24Z</dcterms:modified>
</cp:coreProperties>
</file>