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66" d="100"/>
          <a:sy n="66" d="100"/>
        </p:scale>
        <p:origin x="149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CC16-9B29-4032-BFF9-A2EE8DBF3BA8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F87BF-E910-49AD-9C78-51852BED1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04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CC16-9B29-4032-BFF9-A2EE8DBF3BA8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F87BF-E910-49AD-9C78-51852BED1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7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CC16-9B29-4032-BFF9-A2EE8DBF3BA8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F87BF-E910-49AD-9C78-51852BED1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52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CC16-9B29-4032-BFF9-A2EE8DBF3BA8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F87BF-E910-49AD-9C78-51852BED1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78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CC16-9B29-4032-BFF9-A2EE8DBF3BA8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F87BF-E910-49AD-9C78-51852BED1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9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CC16-9B29-4032-BFF9-A2EE8DBF3BA8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F87BF-E910-49AD-9C78-51852BED1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02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CC16-9B29-4032-BFF9-A2EE8DBF3BA8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F87BF-E910-49AD-9C78-51852BED1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94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CC16-9B29-4032-BFF9-A2EE8DBF3BA8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F87BF-E910-49AD-9C78-51852BED1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63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CC16-9B29-4032-BFF9-A2EE8DBF3BA8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F87BF-E910-49AD-9C78-51852BED1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00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CC16-9B29-4032-BFF9-A2EE8DBF3BA8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F87BF-E910-49AD-9C78-51852BED1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8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CC16-9B29-4032-BFF9-A2EE8DBF3BA8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F87BF-E910-49AD-9C78-51852BED1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57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9CC16-9B29-4032-BFF9-A2EE8DBF3BA8}" type="datetimeFigureOut">
              <a:rPr lang="en-US" smtClean="0"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F87BF-E910-49AD-9C78-51852BED1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623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54629" y="203200"/>
            <a:ext cx="87983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begin rush? 4 factors: </a:t>
            </a:r>
            <a:r>
              <a:rPr lang="en-US" i="1" dirty="0" smtClean="0"/>
              <a:t>size of map </a:t>
            </a:r>
            <a:r>
              <a:rPr lang="en-US" dirty="0" smtClean="0"/>
              <a:t>&amp; </a:t>
            </a:r>
            <a:r>
              <a:rPr lang="en-US" i="1" dirty="0" err="1" smtClean="0"/>
              <a:t>mapdensity</a:t>
            </a:r>
            <a:r>
              <a:rPr lang="en-US" dirty="0" smtClean="0"/>
              <a:t> &amp; </a:t>
            </a:r>
            <a:r>
              <a:rPr lang="en-US" i="1" dirty="0" smtClean="0"/>
              <a:t>scout’s # moves </a:t>
            </a:r>
            <a:r>
              <a:rPr lang="en-US" dirty="0" smtClean="0"/>
              <a:t>&amp; </a:t>
            </a:r>
            <a:r>
              <a:rPr lang="en-US" i="1" dirty="0" smtClean="0"/>
              <a:t>defender/</a:t>
            </a:r>
            <a:r>
              <a:rPr lang="en-US" i="1" dirty="0" err="1" smtClean="0"/>
              <a:t>pastr</a:t>
            </a:r>
            <a:r>
              <a:rPr lang="en-US" i="1" dirty="0" smtClean="0"/>
              <a:t> ratio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8215085" y="843393"/>
            <a:ext cx="25867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RUSH: large offense team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68141" y="843393"/>
            <a:ext cx="52084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DEFEND/ECONOMY: create defense/</a:t>
            </a:r>
            <a:r>
              <a:rPr lang="en-US" dirty="0" err="1" smtClean="0"/>
              <a:t>pastr</a:t>
            </a:r>
            <a:r>
              <a:rPr lang="en-US" dirty="0" smtClean="0"/>
              <a:t> in 3:1 ratio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79815" y="1557439"/>
            <a:ext cx="30625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PASTR defended or destroyed?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58158" y="2551167"/>
            <a:ext cx="30234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make more good PASTRs fast!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48428" y="3105004"/>
            <a:ext cx="281576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ove PASTR closer to HQ/more defendable position; ramp up defense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272565" y="1557439"/>
            <a:ext cx="25962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was rush success or fail?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12114" y="2609256"/>
            <a:ext cx="24384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pawn camp enemy </a:t>
            </a:r>
            <a:r>
              <a:rPr lang="en-US" dirty="0" err="1" smtClean="0"/>
              <a:t>hq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or other pasture locations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880609" y="2937832"/>
            <a:ext cx="184240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try rush with bigger numbers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444267" y="2308994"/>
            <a:ext cx="4426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556000" y="572532"/>
            <a:ext cx="348343" cy="270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8" idx="0"/>
          </p:cNvCxnSpPr>
          <p:nvPr/>
        </p:nvCxnSpPr>
        <p:spPr>
          <a:xfrm flipH="1">
            <a:off x="3311072" y="1212725"/>
            <a:ext cx="761284" cy="344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6" idx="0"/>
          </p:cNvCxnSpPr>
          <p:nvPr/>
        </p:nvCxnSpPr>
        <p:spPr>
          <a:xfrm>
            <a:off x="8215086" y="572532"/>
            <a:ext cx="1293363" cy="270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2"/>
            <a:endCxn id="11" idx="0"/>
          </p:cNvCxnSpPr>
          <p:nvPr/>
        </p:nvCxnSpPr>
        <p:spPr>
          <a:xfrm flipH="1">
            <a:off x="8570686" y="1212725"/>
            <a:ext cx="937763" cy="344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9" idx="0"/>
          </p:cNvCxnSpPr>
          <p:nvPr/>
        </p:nvCxnSpPr>
        <p:spPr>
          <a:xfrm flipH="1">
            <a:off x="2369859" y="1926771"/>
            <a:ext cx="505784" cy="62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4107543" y="1919513"/>
            <a:ext cx="18144" cy="1192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7590971" y="1908659"/>
            <a:ext cx="970648" cy="64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6110515" y="3792092"/>
            <a:ext cx="5612500" cy="28554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168173" y="5818139"/>
            <a:ext cx="321415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if enemy team has lot more milk</a:t>
            </a:r>
            <a:endParaRPr lang="en-US" dirty="0"/>
          </a:p>
          <a:p>
            <a:r>
              <a:rPr lang="en-US" dirty="0" smtClean="0"/>
              <a:t>or increasing pasture count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4561115" y="5952912"/>
            <a:ext cx="2402496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3" idx="0"/>
          </p:cNvCxnSpPr>
          <p:nvPr/>
        </p:nvCxnSpPr>
        <p:spPr>
          <a:xfrm>
            <a:off x="9439501" y="1908659"/>
            <a:ext cx="1362311" cy="1029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468141" y="5768246"/>
            <a:ext cx="2929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make a all out offensive team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134151" y="3956117"/>
            <a:ext cx="33382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calc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 enemy soldiers: if low </a:t>
            </a:r>
            <a:r>
              <a:rPr lang="en-US" dirty="0" err="1" smtClean="0"/>
              <a:t>pastr</a:t>
            </a:r>
            <a:r>
              <a:rPr lang="en-US" dirty="0" smtClean="0"/>
              <a:t>/soldier ratio, offense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431314" y="5287436"/>
            <a:ext cx="27831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If high </a:t>
            </a:r>
            <a:r>
              <a:rPr lang="en-US" dirty="0" err="1" smtClean="0"/>
              <a:t>pastr</a:t>
            </a:r>
            <a:r>
              <a:rPr lang="en-US" dirty="0" smtClean="0"/>
              <a:t>/defender ratio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6212114" y="4756995"/>
            <a:ext cx="55109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If strong economy overall: compete economy? Or offense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03308" y="4985621"/>
            <a:ext cx="38420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Generate a </a:t>
            </a:r>
            <a:r>
              <a:rPr lang="en-US" dirty="0" err="1" smtClean="0"/>
              <a:t>pastr</a:t>
            </a:r>
            <a:r>
              <a:rPr lang="en-US" dirty="0" smtClean="0"/>
              <a:t> sniping offense squad</a:t>
            </a:r>
            <a:endParaRPr lang="en-US" dirty="0"/>
          </a:p>
        </p:txBody>
      </p:sp>
      <p:cxnSp>
        <p:nvCxnSpPr>
          <p:cNvPr id="73" name="Straight Arrow Connector 72"/>
          <p:cNvCxnSpPr/>
          <p:nvPr/>
        </p:nvCxnSpPr>
        <p:spPr>
          <a:xfrm flipH="1" flipV="1">
            <a:off x="10956743" y="3661865"/>
            <a:ext cx="292945" cy="1073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 flipV="1">
            <a:off x="2480129" y="3070921"/>
            <a:ext cx="7185480" cy="1870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4299668" y="4523422"/>
            <a:ext cx="2834483" cy="527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161143" y="20320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D0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320989" y="1541658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S1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28308" y="255106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174924" y="316325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54261" y="459430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971628" y="576824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960744" y="81708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0598070" y="22524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S0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9927625" y="151391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S2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0844411" y="84339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A5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052036" y="303764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A6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9740888" y="2445548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D1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03" name="Freeform 102"/>
          <p:cNvSpPr/>
          <p:nvPr/>
        </p:nvSpPr>
        <p:spPr>
          <a:xfrm>
            <a:off x="9913257" y="1857829"/>
            <a:ext cx="1522796" cy="1074057"/>
          </a:xfrm>
          <a:custGeom>
            <a:avLst/>
            <a:gdLst>
              <a:gd name="connsiteX0" fmla="*/ 1378857 w 1522796"/>
              <a:gd name="connsiteY0" fmla="*/ 1074057 h 1074057"/>
              <a:gd name="connsiteX1" fmla="*/ 1393372 w 1522796"/>
              <a:gd name="connsiteY1" fmla="*/ 188685 h 1074057"/>
              <a:gd name="connsiteX2" fmla="*/ 0 w 1522796"/>
              <a:gd name="connsiteY2" fmla="*/ 0 h 1074057"/>
              <a:gd name="connsiteX3" fmla="*/ 0 w 1522796"/>
              <a:gd name="connsiteY3" fmla="*/ 0 h 107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2796" h="1074057">
                <a:moveTo>
                  <a:pt x="1378857" y="1074057"/>
                </a:moveTo>
                <a:cubicBezTo>
                  <a:pt x="1501019" y="720875"/>
                  <a:pt x="1623181" y="367694"/>
                  <a:pt x="1393372" y="188685"/>
                </a:cubicBezTo>
                <a:cubicBezTo>
                  <a:pt x="1163563" y="9676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11180884" y="297858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A7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9963064" y="420459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S3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1723015" y="477897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D2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0192431" y="525124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S4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6284598" y="3808184"/>
            <a:ext cx="883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ENEMY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0363671" y="592747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S5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13" name="Straight Arrow Connector 112"/>
          <p:cNvCxnSpPr/>
          <p:nvPr/>
        </p:nvCxnSpPr>
        <p:spPr>
          <a:xfrm flipH="1">
            <a:off x="8052038" y="1979171"/>
            <a:ext cx="1456410" cy="280781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8784841" y="3071195"/>
            <a:ext cx="716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helps</a:t>
            </a:r>
          </a:p>
          <a:p>
            <a:r>
              <a:rPr lang="en-US" dirty="0" smtClean="0"/>
              <a:t>sense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4455431" y="2061396"/>
            <a:ext cx="27958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Lots of semi-good </a:t>
            </a:r>
            <a:r>
              <a:rPr lang="en-US" dirty="0" err="1" smtClean="0"/>
              <a:t>loc</a:t>
            </a:r>
            <a:r>
              <a:rPr lang="en-US" dirty="0" smtClean="0"/>
              <a:t> </a:t>
            </a:r>
            <a:r>
              <a:rPr lang="en-US" dirty="0" err="1" smtClean="0"/>
              <a:t>pastrs</a:t>
            </a:r>
            <a:endParaRPr lang="en-US" dirty="0"/>
          </a:p>
        </p:txBody>
      </p:sp>
      <p:cxnSp>
        <p:nvCxnSpPr>
          <p:cNvPr id="120" name="Straight Arrow Connector 119"/>
          <p:cNvCxnSpPr>
            <a:stCxn id="14" idx="1"/>
            <a:endCxn id="119" idx="3"/>
          </p:cNvCxnSpPr>
          <p:nvPr/>
        </p:nvCxnSpPr>
        <p:spPr>
          <a:xfrm flipH="1" flipV="1">
            <a:off x="7251261" y="2246062"/>
            <a:ext cx="2193006" cy="247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5435170" y="169857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A5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5" name="Straight Arrow Connector 124"/>
          <p:cNvCxnSpPr/>
          <p:nvPr/>
        </p:nvCxnSpPr>
        <p:spPr>
          <a:xfrm flipV="1">
            <a:off x="4299668" y="5219817"/>
            <a:ext cx="2008546" cy="17662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4428050" y="5293500"/>
            <a:ext cx="212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fail, helps clue into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655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153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Massachusetts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Skanda Koppula</dc:creator>
  <cp:lastModifiedBy>Skanda Koppula</cp:lastModifiedBy>
  <cp:revision>11</cp:revision>
  <dcterms:created xsi:type="dcterms:W3CDTF">2014-01-23T06:16:30Z</dcterms:created>
  <dcterms:modified xsi:type="dcterms:W3CDTF">2014-01-23T07:50:22Z</dcterms:modified>
</cp:coreProperties>
</file>