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14c5c235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14c5c235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6fc920ac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6fc920ac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14c5c235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14c5c235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8a5d2be9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8a5d2be9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14c5c235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14c5c235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www.esafety.gov.au/kids" TargetMode="External"/><Relationship Id="rId5" Type="http://schemas.openxmlformats.org/officeDocument/2006/relationships/hyperlink" Target="https://www.youtube.com/watch?v=PR0c-gJ20kA&amp;list=PL9ooVrP1hQOGPQVeapGsJCktzIO4DtI4_&amp;index=4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7.jpg"/><Relationship Id="rId7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/>
        </p:nvSpPr>
        <p:spPr>
          <a:xfrm>
            <a:off x="3748800" y="1174125"/>
            <a:ext cx="29301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/>
        </p:nvSpPr>
        <p:spPr>
          <a:xfrm>
            <a:off x="123249" y="464938"/>
            <a:ext cx="8791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wentieth Century"/>
                <a:ea typeface="Twentieth Century"/>
                <a:cs typeface="Twentieth Century"/>
                <a:sym typeface="Twentieth Century"/>
              </a:rPr>
              <a:t>CHESSTRONICS CYBERSECURITY</a:t>
            </a:r>
            <a:endParaRPr sz="48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123250" y="2043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304800"/>
            <a:ext cx="3372975" cy="11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400" y="280975"/>
            <a:ext cx="1887500" cy="63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4"/>
          <p:cNvSpPr txBox="1"/>
          <p:nvPr/>
        </p:nvSpPr>
        <p:spPr>
          <a:xfrm>
            <a:off x="2390900" y="498125"/>
            <a:ext cx="60036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RESOURCES FOR KIDS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1152850" y="1829050"/>
            <a:ext cx="5250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https://www.esafety.gov.au/kids</a:t>
            </a:r>
            <a:r>
              <a:rPr lang="en"/>
              <a:t> (K-5)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https://www.youtube.com/watch?v=PR0c-gJ20kA&amp;list=PL9ooVrP1hQOGPQVeapGsJCktzIO4DtI4_&amp;index=41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EDUREKA Videos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Phishing target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75" y="208776"/>
            <a:ext cx="28575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5"/>
          <p:cNvSpPr txBox="1"/>
          <p:nvPr/>
        </p:nvSpPr>
        <p:spPr>
          <a:xfrm>
            <a:off x="3266950" y="328650"/>
            <a:ext cx="50853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CHESSTRONICS ATLANTA LOCATIONS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1875" y="1351775"/>
            <a:ext cx="7178374" cy="348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/>
        </p:nvSpPr>
        <p:spPr>
          <a:xfrm>
            <a:off x="3817525" y="1174125"/>
            <a:ext cx="29301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2360250" y="523626"/>
            <a:ext cx="4255956" cy="113335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/>
        </p:nvSpPr>
        <p:spPr>
          <a:xfrm>
            <a:off x="1077075" y="643825"/>
            <a:ext cx="6822300" cy="12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</a:rPr>
              <a:t>CHESSTRONICS OTHER </a:t>
            </a:r>
            <a:endParaRPr b="1" sz="18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</a:rPr>
              <a:t>OFFERINGS</a:t>
            </a:r>
            <a:endParaRPr b="1" sz="1800">
              <a:solidFill>
                <a:srgbClr val="0000FF"/>
              </a:solidFill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5648725" y="1884325"/>
            <a:ext cx="2530062" cy="113335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CODING: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K-5 Game Design</a:t>
            </a:r>
            <a:br>
              <a:rPr lang="en"/>
            </a:br>
            <a:r>
              <a:rPr lang="en"/>
              <a:t>6-7-8 : Python</a:t>
            </a:r>
            <a:br>
              <a:rPr lang="en"/>
            </a:br>
            <a:r>
              <a:rPr lang="en"/>
              <a:t>9-12 : AP Computer Science</a:t>
            </a:r>
            <a:br>
              <a:rPr lang="en"/>
            </a:b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3061000" y="1884325"/>
            <a:ext cx="2530062" cy="113335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ROBOTICS: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VEX IQ,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STEM ROBOTS, PROGRAMMING</a:t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411350" y="1954238"/>
            <a:ext cx="2458728" cy="113335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CHESS :</a:t>
            </a:r>
            <a:br>
              <a:rPr lang="en"/>
            </a:br>
            <a:r>
              <a:rPr lang="en"/>
              <a:t>TEACHING</a:t>
            </a:r>
            <a:br>
              <a:rPr lang="en"/>
            </a:br>
            <a:r>
              <a:rPr lang="en"/>
              <a:t>TOURNAMENTS</a:t>
            </a:r>
            <a:br>
              <a:rPr lang="en"/>
            </a:br>
            <a:r>
              <a:rPr lang="en"/>
              <a:t>SUPPLIES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50" y="475225"/>
            <a:ext cx="2085000" cy="8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450" y="3087600"/>
            <a:ext cx="2345626" cy="156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3715450" y="3087600"/>
            <a:ext cx="1111050" cy="16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0875" y="3087600"/>
            <a:ext cx="1410324" cy="140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/>
        </p:nvSpPr>
        <p:spPr>
          <a:xfrm>
            <a:off x="3817525" y="1174125"/>
            <a:ext cx="29301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2360250" y="523626"/>
            <a:ext cx="4255956" cy="113335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 txBox="1"/>
          <p:nvPr/>
        </p:nvSpPr>
        <p:spPr>
          <a:xfrm>
            <a:off x="1077075" y="643825"/>
            <a:ext cx="6822300" cy="12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</a:rPr>
              <a:t>CHESSTRONICS NEW APP &amp; </a:t>
            </a:r>
            <a:endParaRPr b="1" sz="18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</a:rPr>
              <a:t>ADRINO ROBOT</a:t>
            </a:r>
            <a:endParaRPr b="1" sz="1800">
              <a:solidFill>
                <a:srgbClr val="0000FF"/>
              </a:solidFill>
            </a:endParaRPr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50" y="475225"/>
            <a:ext cx="2085000" cy="8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150" y="1544050"/>
            <a:ext cx="1410324" cy="140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3900" y="2008122"/>
            <a:ext cx="2183050" cy="216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35400" y="1802138"/>
            <a:ext cx="1963973" cy="195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13775" y="3300100"/>
            <a:ext cx="1600800" cy="1590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