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tvkun" initials="f" lastIdx="1" clrIdx="0">
    <p:extLst>
      <p:ext uri="{19B8F6BF-5375-455C-9EA6-DF929625EA0E}">
        <p15:presenceInfo xmlns:p15="http://schemas.microsoft.com/office/powerpoint/2012/main" userId="ftvk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27FB5-F8C0-4458-858A-093959547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5ED18-B49F-4C4C-BC2B-7E005DD64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A3FE2-1314-4B92-AFC7-96B50FC3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80DC-D3F5-43A0-A2A4-566ADBA3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BF15-D03C-4827-B963-59ABA57F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4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AC4F-AE0A-4B5A-8027-E2629C64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E9619-AA5B-41DA-9431-B4C5137AE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F3FD2-A146-41E1-A574-C4DD01BF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6059-C148-462E-8E60-2C2D8D4C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1001-2500-4858-A6FA-52C50FA8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1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CCFBC-9642-4B2A-9C8E-5C4822BE0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FF543-3F97-4E7F-9C8E-97A1D77AC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6B8C9-5225-4D76-8743-1AEEA5D1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6C2B-3FB8-4C14-846C-05512DEC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258A-08CE-46EF-B57A-16BDF6D8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7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26EC-FFAF-44D3-91A7-683927E3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EBB7-1095-4055-902D-0800BE1E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05B1-2226-44DC-8A53-5C884B65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4ED2E-82F3-4685-9759-B10DA8AC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005A8-81D5-47DA-B3D4-B702F940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2C43-D84C-4CC3-8BF4-14DF92E6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FEA97-C733-4423-B923-32A676FFA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DB3C-9FA5-4D10-AB7A-69EC9D76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D1B3C-0C8C-44A9-836F-4950A5CD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311AD-8D6E-409D-A900-E21298B9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0B34-D6C4-4A1F-99D7-75C764B0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EA71-841B-4BD1-9F55-3B7CD9967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D4E8-E17E-49BB-B4FA-FAC6E42A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024F5-C9C1-412D-BF32-6C22AA13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13B68-24D0-4136-B97F-2EDCCC63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AEA93-CD9C-4462-AD46-F344C4BD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7DA4-E831-4594-A30A-308061C8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F9F25-B58E-447D-A806-98E6825D9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A6B0B-9CA1-4082-A30D-014434773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51F3D-6508-4A55-BBD7-F0F1C071E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1B3DC-06DC-4B84-874F-38D77F8F1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D161F-0B60-416A-A890-161DBE25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47571-D884-4764-B5CC-8E2B6242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BE2D4-3F94-4BE8-BA59-B80C702C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0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8674-5BAC-495C-854E-C339B901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D30AE-2496-4B14-BFF8-DF81C1A0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F3B62-C641-4818-AAA3-642562AD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E62E4-45B1-43BD-B14A-D443EB31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FECB7C-F725-48ED-95A9-33E9F7F7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5953B-3F5F-414B-9A72-CFB13E34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42849-64DC-47BE-89CF-2FB8D33A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4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5BE4-84CC-4330-B7EE-4C9F9F12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9BBB-5F59-438E-A07B-C7FCABC5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ACC30-5CE5-4F9E-96D1-6EF2DB97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4AC67-9858-4F85-A659-C166A24F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F9797-609D-4992-9C16-81D19F7E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2BCE8-FE51-41D2-BFB8-B0AAE51F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0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DE13-1FED-4742-9DAF-1B577E12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76695-EDCB-4E7E-8F38-28B1D9729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4D2B2-5109-4E66-8159-00036C316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103E9-BE94-48B1-A5F6-46136BB1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2C64-C66D-4EA4-8D8F-B3A2E8FCFD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C5431-D426-4886-B9CC-25C00149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F2CCB-1598-45F0-8BDF-FD04BC8D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9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6C33F-A453-41CA-B6D3-4DF46FBE2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679BA-D567-4779-B90A-57803278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7CAE-C06D-4285-9434-1EF6CFCA1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52C64-C66D-4EA4-8D8F-B3A2E8FCFDCF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BEE1-4543-4498-9F43-93D72D898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25A49-B0CA-498E-B413-1F9E59588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067C-6156-4965-914B-B8712577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9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5;&#1086;&#1078;&#1072;&#1088;" TargetMode="External"/><Relationship Id="rId2" Type="http://schemas.openxmlformats.org/officeDocument/2006/relationships/hyperlink" Target="https://www.kaggle.com/datasets/deepcontractor/smoke-detection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ireman.club/literature/analiz-obstanovki-s-pozharami-i-ih-posledstviyami-na-territorii-rf-za-6-mesyaczev-2022/#:~:text=%D0%97%D0%B0%206%20%D0%BC%D0%B5%D1%81%D1%8F%D1%86%D0%B5%D0%B2%202022%20%D0%B3,%2C%20%2D7%2C3%25)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BDA4E1-99C9-4AAC-9A60-5B30E8731D3F}"/>
              </a:ext>
            </a:extLst>
          </p:cNvPr>
          <p:cNvSpPr txBox="1"/>
          <p:nvPr/>
        </p:nvSpPr>
        <p:spPr>
          <a:xfrm>
            <a:off x="2558641" y="2407640"/>
            <a:ext cx="6711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Использование нейросетей для распознования пожара.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088BB0-0FFE-4B12-9BF5-84CACC7EC365}"/>
              </a:ext>
            </a:extLst>
          </p:cNvPr>
          <p:cNvSpPr txBox="1"/>
          <p:nvPr/>
        </p:nvSpPr>
        <p:spPr>
          <a:xfrm>
            <a:off x="7366000" y="3911600"/>
            <a:ext cx="3540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Подготовил</a:t>
            </a:r>
          </a:p>
          <a:p>
            <a:r>
              <a:rPr lang="ru-RU" dirty="0"/>
              <a:t>Скороходов Андрей Ильич</a:t>
            </a:r>
          </a:p>
          <a:p>
            <a:endParaRPr lang="ru-RU" dirty="0"/>
          </a:p>
          <a:p>
            <a:r>
              <a:rPr lang="ru-RU" dirty="0"/>
              <a:t>Научный руководитель</a:t>
            </a:r>
          </a:p>
          <a:p>
            <a:r>
              <a:rPr lang="ru-RU" dirty="0"/>
              <a:t>Тулубенская Елена Владимировна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8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F3A63A-28F5-42A8-8CED-8D3E951FF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727"/>
            <a:ext cx="4569204" cy="325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ver image">
            <a:extLst>
              <a:ext uri="{FF2B5EF4-FFF2-40B4-BE49-F238E27FC236}">
                <a16:creationId xmlns:a16="http://schemas.microsoft.com/office/drawing/2014/main" id="{E247EC0C-34EA-4938-AE52-77188086F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" t="621" r="12367" b="-621"/>
          <a:stretch/>
        </p:blipFill>
        <p:spPr bwMode="auto">
          <a:xfrm>
            <a:off x="6096000" y="3739393"/>
            <a:ext cx="4569204" cy="270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4BCA9-E181-4548-8D00-2C36F6B4E513}"/>
              </a:ext>
            </a:extLst>
          </p:cNvPr>
          <p:cNvSpPr txBox="1"/>
          <p:nvPr/>
        </p:nvSpPr>
        <p:spPr>
          <a:xfrm>
            <a:off x="279400" y="2767280"/>
            <a:ext cx="5111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Пожар – опасное явление, причиняющее вред имуществу и забирающее жизни.</a:t>
            </a:r>
          </a:p>
          <a:p>
            <a:pPr algn="ctr"/>
            <a:r>
              <a:rPr lang="ru-RU" dirty="0"/>
              <a:t>За 6 месяцев 2022 г. произошло 197 100 пожаров на которых погибло более 4000 человек.</a:t>
            </a:r>
          </a:p>
          <a:p>
            <a:pPr algn="ctr"/>
            <a:r>
              <a:rPr lang="ru-RU" dirty="0"/>
              <a:t>Своевременное выявление пожара является ключом к борьбе с ним. В этом помогают различные датчики.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9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AD990B-C601-4E63-A86B-A8E317E97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54" y="3429000"/>
            <a:ext cx="4470391" cy="3235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7DF7C-E022-40A4-AAEA-F621346BF0A0}"/>
              </a:ext>
            </a:extLst>
          </p:cNvPr>
          <p:cNvSpPr txBox="1"/>
          <p:nvPr/>
        </p:nvSpPr>
        <p:spPr>
          <a:xfrm>
            <a:off x="7687295" y="2828835"/>
            <a:ext cx="41144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Современные датчики отслеживают множество показателей, таких как: температура, влажность, давление, содержание различных веществ и </a:t>
            </a:r>
            <a:r>
              <a:rPr lang="ru-RU"/>
              <a:t>др.  </a:t>
            </a:r>
            <a:r>
              <a:rPr lang="ru-RU" dirty="0"/>
              <a:t>На основе которых можно определить начался пожар или нет.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51220-C662-4C4C-AAF7-78AD91583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94" y="193212"/>
            <a:ext cx="7390701" cy="335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2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68CEB-67BD-4FEC-BCDA-E632E86DD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8680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D4E72-D63D-465E-9263-51488C0E227C}"/>
                  </a:ext>
                </a:extLst>
              </p:cNvPr>
              <p:cNvSpPr txBox="1"/>
              <p:nvPr/>
            </p:nvSpPr>
            <p:spPr>
              <a:xfrm>
                <a:off x="3784600" y="6057900"/>
                <a:ext cx="3708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Задача: минимизировать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ru-RU" sz="32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3D4E72-D63D-465E-9263-51488C0E2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600" y="6057900"/>
                <a:ext cx="3708400" cy="584775"/>
              </a:xfrm>
              <a:prstGeom prst="rect">
                <a:avLst/>
              </a:prstGeom>
              <a:blipFill>
                <a:blip r:embed="rId3"/>
                <a:stretch>
                  <a:fillRect l="-148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30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B7B7F-98BA-48A0-8C82-188285BB1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0"/>
            <a:ext cx="4464800" cy="4035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396AEE-4427-466E-9E16-CC7E30345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18" y="0"/>
            <a:ext cx="5043882" cy="40351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F7218A-C07F-4F3F-A77C-16539E27B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800" y="0"/>
            <a:ext cx="2683317" cy="2968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995803-7E07-4020-8B0E-EEFDB5281808}"/>
              </a:ext>
            </a:extLst>
          </p:cNvPr>
          <p:cNvSpPr txBox="1"/>
          <p:nvPr/>
        </p:nvSpPr>
        <p:spPr>
          <a:xfrm>
            <a:off x="1763939" y="4035105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main.py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3E441-AAB5-4185-AA8A-ECB513112C1B}"/>
              </a:ext>
            </a:extLst>
          </p:cNvPr>
          <p:cNvSpPr txBox="1"/>
          <p:nvPr/>
        </p:nvSpPr>
        <p:spPr>
          <a:xfrm>
            <a:off x="8912055" y="4035105"/>
            <a:ext cx="1844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 </a:t>
            </a:r>
            <a:r>
              <a:rPr lang="en-US" dirty="0" err="1"/>
              <a:t>NeuronWeb</a:t>
            </a:r>
            <a:endParaRPr lang="en-US" dirty="0"/>
          </a:p>
          <a:p>
            <a:pPr algn="ctr"/>
            <a:r>
              <a:rPr lang="ru-RU" dirty="0"/>
              <a:t>(файл </a:t>
            </a:r>
            <a:r>
              <a:rPr lang="en-US" dirty="0"/>
              <a:t>nweb.py)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A1D02-8D81-43EE-AC00-C886A5B7963D}"/>
              </a:ext>
            </a:extLst>
          </p:cNvPr>
          <p:cNvSpPr txBox="1"/>
          <p:nvPr/>
        </p:nvSpPr>
        <p:spPr>
          <a:xfrm>
            <a:off x="4464800" y="2968332"/>
            <a:ext cx="2683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Функции ошибки и активации и их производные</a:t>
            </a:r>
            <a:endParaRPr lang="en-US" dirty="0"/>
          </a:p>
          <a:p>
            <a:pPr algn="ctr"/>
            <a:r>
              <a:rPr lang="ru-RU" dirty="0"/>
              <a:t>(файл </a:t>
            </a:r>
            <a:r>
              <a:rPr lang="en-US" dirty="0"/>
              <a:t>nweb.py)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E4E892-A7BB-4756-9F88-C8A9A9EE1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87" y="4781285"/>
            <a:ext cx="3591426" cy="193384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AA01C1-E9C4-468E-89FB-90C7A77E1846}"/>
              </a:ext>
            </a:extLst>
          </p:cNvPr>
          <p:cNvCxnSpPr/>
          <p:nvPr/>
        </p:nvCxnSpPr>
        <p:spPr>
          <a:xfrm>
            <a:off x="0" y="4681436"/>
            <a:ext cx="121919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35E514-2C43-4DE4-9338-65EADF43F2EB}"/>
              </a:ext>
            </a:extLst>
          </p:cNvPr>
          <p:cNvSpPr txBox="1"/>
          <p:nvPr/>
        </p:nvSpPr>
        <p:spPr>
          <a:xfrm>
            <a:off x="4680159" y="5378874"/>
            <a:ext cx="7224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Одна из наиболее успешных моих моделей смогла определить наличие возгорания с точностью 94%.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1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062FC-C9CA-4E9B-A1EF-EA7C6352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5F2C-7F08-4A1A-BD74-A7C4A1BE2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https://www.kaggle.com/datasets/deepcontractor/smoke-detection-dataset</a:t>
            </a:r>
            <a:endParaRPr lang="en-US" dirty="0"/>
          </a:p>
          <a:p>
            <a:r>
              <a:rPr lang="en-US" dirty="0">
                <a:hlinkClick r:id="rId3"/>
              </a:rPr>
              <a:t>https://ru.wikipedia.org/wiki/</a:t>
            </a:r>
            <a:r>
              <a:rPr lang="ru-RU" dirty="0">
                <a:hlinkClick r:id="rId3"/>
              </a:rPr>
              <a:t>Пожар</a:t>
            </a:r>
            <a:endParaRPr lang="ru-RU" dirty="0"/>
          </a:p>
          <a:p>
            <a:r>
              <a:rPr lang="en-US" dirty="0">
                <a:hlinkClick r:id="rId4"/>
              </a:rPr>
              <a:t>https://fireman.club/literature/analiz-obstanovki-s-pozharami-i-ih-posledstviyami-na-territorii-rf-za-6-mesyaczev-2022/#:~:text=%D0%97%D0%B0%206%20%D0%BC%D0%B5%D1%81%D1%8F%D1%86%D0%B5%D0%B2%202022%20%D0%B3,%2C%20%2D7%2C3%25).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40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206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ftvkun</dc:creator>
  <cp:lastModifiedBy>ftvkun</cp:lastModifiedBy>
  <cp:revision>25</cp:revision>
  <dcterms:created xsi:type="dcterms:W3CDTF">2022-12-20T18:34:51Z</dcterms:created>
  <dcterms:modified xsi:type="dcterms:W3CDTF">2023-03-20T14:35:55Z</dcterms:modified>
</cp:coreProperties>
</file>