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6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7F5C-F16A-468F-ACBA-396D60A29D0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8C2F-3F24-499F-8A28-F2286BDDA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89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7F5C-F16A-468F-ACBA-396D60A29D0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8C2F-3F24-499F-8A28-F2286BDDA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05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7F5C-F16A-468F-ACBA-396D60A29D0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8C2F-3F24-499F-8A28-F2286BDDA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52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7F5C-F16A-468F-ACBA-396D60A29D0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8C2F-3F24-499F-8A28-F2286BDDA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95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7F5C-F16A-468F-ACBA-396D60A29D0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8C2F-3F24-499F-8A28-F2286BDDA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03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7F5C-F16A-468F-ACBA-396D60A29D0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8C2F-3F24-499F-8A28-F2286BDDA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60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7F5C-F16A-468F-ACBA-396D60A29D0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8C2F-3F24-499F-8A28-F2286BDDA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8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7F5C-F16A-468F-ACBA-396D60A29D0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8C2F-3F24-499F-8A28-F2286BDDA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58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7F5C-F16A-468F-ACBA-396D60A29D0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8C2F-3F24-499F-8A28-F2286BDDA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07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7F5C-F16A-468F-ACBA-396D60A29D0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8C2F-3F24-499F-8A28-F2286BDDA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20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7F5C-F16A-468F-ACBA-396D60A29D0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8C2F-3F24-499F-8A28-F2286BDDA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59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D7F5C-F16A-468F-ACBA-396D60A29D0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38C2F-3F24-499F-8A28-F2286BDDA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19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77630" y="3086847"/>
            <a:ext cx="1350959" cy="88106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7000">
                <a:schemeClr val="bg1"/>
              </a:gs>
              <a:gs pos="6400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903575" y="3251795"/>
            <a:ext cx="910429" cy="91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Chord 10"/>
          <p:cNvSpPr/>
          <p:nvPr/>
        </p:nvSpPr>
        <p:spPr>
          <a:xfrm>
            <a:off x="903576" y="3243290"/>
            <a:ext cx="881977" cy="910428"/>
          </a:xfrm>
          <a:prstGeom prst="chord">
            <a:avLst>
              <a:gd name="adj1" fmla="val 5382201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1145929" y="3727998"/>
            <a:ext cx="425721" cy="4257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1131935" y="3257231"/>
            <a:ext cx="454224" cy="4707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899629" y="3234703"/>
            <a:ext cx="910429" cy="9104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77630" y="3145584"/>
            <a:ext cx="1350959" cy="82232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80000"/>
                </a:schemeClr>
              </a:gs>
              <a:gs pos="37000">
                <a:schemeClr val="bg1">
                  <a:alpha val="80000"/>
                </a:schemeClr>
              </a:gs>
              <a:gs pos="61000">
                <a:schemeClr val="bg1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71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2206990" y="226898"/>
            <a:ext cx="4887594" cy="13519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06991" y="2225758"/>
            <a:ext cx="4887594" cy="18722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764244" y="2891255"/>
            <a:ext cx="1350959" cy="1075376"/>
            <a:chOff x="677630" y="3086847"/>
            <a:chExt cx="1350959" cy="1075376"/>
          </a:xfrm>
        </p:grpSpPr>
        <p:sp>
          <p:nvSpPr>
            <p:cNvPr id="13" name="Rectangle 12"/>
            <p:cNvSpPr/>
            <p:nvPr/>
          </p:nvSpPr>
          <p:spPr>
            <a:xfrm>
              <a:off x="677630" y="3086847"/>
              <a:ext cx="1350959" cy="88106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37000">
                  <a:schemeClr val="bg1"/>
                </a:gs>
                <a:gs pos="64000">
                  <a:schemeClr val="bg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903575" y="3251795"/>
              <a:ext cx="910429" cy="9104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Chord 10"/>
            <p:cNvSpPr/>
            <p:nvPr/>
          </p:nvSpPr>
          <p:spPr>
            <a:xfrm>
              <a:off x="903576" y="3243290"/>
              <a:ext cx="881977" cy="910428"/>
            </a:xfrm>
            <a:prstGeom prst="chord">
              <a:avLst>
                <a:gd name="adj1" fmla="val 5382201"/>
                <a:gd name="adj2" fmla="val 162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145929" y="3727998"/>
              <a:ext cx="425721" cy="42572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131935" y="3257231"/>
              <a:ext cx="454224" cy="4707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99629" y="3234703"/>
              <a:ext cx="910429" cy="9104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7630" y="3145584"/>
              <a:ext cx="1350959" cy="822323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80000"/>
                  </a:schemeClr>
                </a:gs>
                <a:gs pos="37000">
                  <a:schemeClr val="bg1">
                    <a:alpha val="80000"/>
                  </a:schemeClr>
                </a:gs>
                <a:gs pos="61000">
                  <a:schemeClr val="bg1">
                    <a:alpha val="80000"/>
                  </a:schemeClr>
                </a:gs>
                <a:gs pos="10000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269594" y="2369775"/>
            <a:ext cx="243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 smtClean="0"/>
              <a:t>Epuck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4341257" y="2369775"/>
            <a:ext cx="2609311" cy="71288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 smtClean="0">
                <a:solidFill>
                  <a:schemeClr val="tx1"/>
                </a:solidFill>
              </a:rPr>
              <a:t>Firmware / 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demo program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357001" y="3253751"/>
            <a:ext cx="2593568" cy="71288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 smtClean="0">
                <a:solidFill>
                  <a:schemeClr val="tx1"/>
                </a:solidFill>
              </a:rPr>
              <a:t>Bluetooth bootloader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(not necessarily preinstalled)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541614" y="5180839"/>
            <a:ext cx="3860676" cy="71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 smtClean="0">
                <a:solidFill>
                  <a:schemeClr val="tx1"/>
                </a:solidFill>
              </a:rPr>
              <a:t>C program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206990" y="4746225"/>
            <a:ext cx="4887594" cy="17791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06990" y="4799711"/>
            <a:ext cx="488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Computer running MPLAP (windows)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933456" y="5826817"/>
            <a:ext cx="2017113" cy="5330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Tinybld</a:t>
            </a:r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</a:rPr>
              <a:t>bluetooth</a:t>
            </a:r>
            <a:r>
              <a:rPr lang="en-US" sz="1200" dirty="0" smtClean="0">
                <a:solidFill>
                  <a:schemeClr val="tx1"/>
                </a:solidFill>
              </a:rPr>
              <a:t> connection)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389024" y="5180839"/>
            <a:ext cx="1269240" cy="1215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dirty="0" smtClean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da-DK" dirty="0" smtClean="0">
                <a:solidFill>
                  <a:schemeClr val="tx1"/>
                </a:solidFill>
              </a:rPr>
              <a:t>program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782217" y="5183397"/>
            <a:ext cx="1027091" cy="121264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 smtClean="0">
                <a:solidFill>
                  <a:schemeClr val="tx1"/>
                </a:solidFill>
              </a:rPr>
              <a:t>Hex file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934345" y="5169043"/>
            <a:ext cx="2016223" cy="53254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 smtClean="0">
                <a:solidFill>
                  <a:schemeClr val="tx1"/>
                </a:solidFill>
              </a:rPr>
              <a:t>ICD2 programmer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(wired connection)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389023" y="742804"/>
            <a:ext cx="1269240" cy="70634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 smtClean="0">
                <a:solidFill>
                  <a:schemeClr val="tx1"/>
                </a:solidFill>
              </a:rPr>
              <a:t>C++ driver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750634" y="746964"/>
            <a:ext cx="1707428" cy="70218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 smtClean="0">
                <a:solidFill>
                  <a:schemeClr val="tx1"/>
                </a:solidFill>
              </a:rPr>
              <a:t>ROS wrapper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557180" y="728450"/>
            <a:ext cx="1393388" cy="7206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dirty="0" smtClean="0">
                <a:solidFill>
                  <a:schemeClr val="tx1"/>
                </a:solidFill>
              </a:rPr>
              <a:t>User program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56067" y="349748"/>
            <a:ext cx="488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Computer running ROS (Linux)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222419" y="4212437"/>
            <a:ext cx="1486890" cy="381968"/>
            <a:chOff x="5173342" y="4342098"/>
            <a:chExt cx="1486890" cy="381968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6588874" y="4342098"/>
              <a:ext cx="0" cy="381968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2"/>
            <p:cNvSpPr txBox="1"/>
            <p:nvPr/>
          </p:nvSpPr>
          <p:spPr>
            <a:xfrm>
              <a:off x="5173342" y="4393229"/>
              <a:ext cx="1486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200" b="1" dirty="0" smtClean="0"/>
                <a:t>Programed using</a:t>
              </a:r>
              <a:endParaRPr lang="en-GB" sz="1200" b="1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>
              <a:off x="5604708" y="4724066"/>
              <a:ext cx="984166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 flipV="1">
            <a:off x="2541614" y="1710350"/>
            <a:ext cx="0" cy="364425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"/>
          <p:cNvSpPr txBox="1"/>
          <p:nvPr/>
        </p:nvSpPr>
        <p:spPr>
          <a:xfrm>
            <a:off x="2488824" y="1710350"/>
            <a:ext cx="150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dirty="0" smtClean="0"/>
              <a:t>Remote controlled  (using Bluetooth)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541614" y="1710350"/>
            <a:ext cx="984166" cy="0"/>
          </a:xfrm>
          <a:prstGeom prst="straightConnector1">
            <a:avLst/>
          </a:prstGeom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8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57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Syddansk Unversitet - University of Southern Denmark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Sund Laursen</dc:creator>
  <cp:lastModifiedBy>Johan Sund Laursen</cp:lastModifiedBy>
  <cp:revision>15</cp:revision>
  <dcterms:created xsi:type="dcterms:W3CDTF">2016-11-10T20:04:38Z</dcterms:created>
  <dcterms:modified xsi:type="dcterms:W3CDTF">2016-12-15T04:57:01Z</dcterms:modified>
</cp:coreProperties>
</file>