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1798ff7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1798ff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1798ff7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1798ff7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1798ff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1798ff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1798ff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1798ff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1798ff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1798ff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CS613-Midterm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Goel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Abishek S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considered creates two sets of neural network architectures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CNN Architecture for activity classification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Regression: CNN Architecture for keypoint location estimation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work aims at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extending the methods of the paper by checking if the location of the joints in an image improve upon the activity classification performance of a CNN.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is based on authors’ suggestions in their future work.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would primarily be divided into two steps: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irst run the input image through the joint estimation regression model to obtain the human pose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result from Step 1  as a secondary input (in addition to the original input image) into the classification model.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the approach, we will be porting the entire architecture to Tensorflow and Pytorch Libraries.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now we are basing our models using the AlexNet Convolutional Neural Networks (same as authors), however, we are open to consider other convolutional networks depending on time and resources available.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datasets, as used by the original authors of the paper, will be considered: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MPII dataset (Classification) : 25000 images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Leeds sports pose dataset (Regression) : 11,000 training &amp; 1000 testing images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175" y="2482400"/>
            <a:ext cx="2556251" cy="24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75" y="3083025"/>
            <a:ext cx="6101576" cy="1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PROBLEM RELATEDNESS TO MACHINE LEARNING</a:t>
            </a:r>
            <a:endParaRPr sz="3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 uses models for both Classification and Regression and considers the output of one as a means to train the other.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is loosely based on Transfer Learning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paper has mentioned only accuracy as a means of model correctness. We will be elaborating on that by calculating Precision, Recall and F1 -scores.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Neural Networks considered, use concepts of cross entropy and softmax probability as a means for classification.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REFERENCE PAPER</a:t>
            </a:r>
            <a:endParaRPr sz="30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Pose Estimation Using Convolutional Neural Networks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 Reference: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</a:rPr>
              <a:t>A. Singh, S. Agarwal, P. Nagrath, A. Saxena and N. Thakur, "Human Pose Estimation Using Convolutional Neural Networks," </a:t>
            </a:r>
            <a:r>
              <a:rPr i="1" lang="en-GB" sz="1800">
                <a:solidFill>
                  <a:schemeClr val="dk1"/>
                </a:solidFill>
              </a:rPr>
              <a:t>2019 Amity International Conference on Artificial Intelligence (AICAI)</a:t>
            </a:r>
            <a:r>
              <a:rPr lang="en-GB" sz="1800">
                <a:solidFill>
                  <a:schemeClr val="dk1"/>
                </a:solidFill>
              </a:rPr>
              <a:t>, Dubai, United Arab Emirates, 2019, pp. 946-952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