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6" r:id="rId3"/>
    <p:sldId id="267" r:id="rId4"/>
    <p:sldId id="268" r:id="rId5"/>
    <p:sldId id="269" r:id="rId6"/>
    <p:sldId id="273" r:id="rId7"/>
    <p:sldId id="258" r:id="rId8"/>
    <p:sldId id="260" r:id="rId9"/>
    <p:sldId id="257" r:id="rId10"/>
    <p:sldId id="261" r:id="rId11"/>
    <p:sldId id="262" r:id="rId12"/>
    <p:sldId id="263" r:id="rId13"/>
    <p:sldId id="264" r:id="rId14"/>
    <p:sldId id="265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30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0802221920535797"/>
          <c:y val="3.8602748185888533E-2"/>
          <c:w val="0.51533877015373053"/>
          <c:h val="0.9054689960629918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Traditional GE</c:v>
                </c:pt>
              </c:strCache>
            </c:strRef>
          </c:tx>
          <c:cat>
            <c:numRef>
              <c:f>Sheet1!$A$2:$A$3</c:f>
              <c:numCache>
                <c:formatCode>General</c:formatCode>
                <c:ptCount val="2"/>
                <c:pt idx="0">
                  <c:v>512</c:v>
                </c:pt>
                <c:pt idx="1">
                  <c:v>1024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47</c:v>
                </c:pt>
                <c:pt idx="1">
                  <c:v>403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Modified GE</c:v>
                </c:pt>
              </c:strCache>
            </c:strRef>
          </c:tx>
          <c:cat>
            <c:numRef>
              <c:f>Sheet1!$A$2:$A$3</c:f>
              <c:numCache>
                <c:formatCode>General</c:formatCode>
                <c:ptCount val="2"/>
                <c:pt idx="0">
                  <c:v>512</c:v>
                </c:pt>
                <c:pt idx="1">
                  <c:v>1024</c:v>
                </c:pt>
              </c:numCache>
            </c:numRef>
          </c:cat>
          <c:val>
            <c:numRef>
              <c:f>Sheet1!$C$2:$C$3</c:f>
              <c:numCache>
                <c:formatCode>General</c:formatCode>
                <c:ptCount val="2"/>
                <c:pt idx="0">
                  <c:v>71</c:v>
                </c:pt>
                <c:pt idx="1">
                  <c:v>564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Global(16SM)</c:v>
                </c:pt>
              </c:strCache>
            </c:strRef>
          </c:tx>
          <c:cat>
            <c:numRef>
              <c:f>Sheet1!$A$2:$A$3</c:f>
              <c:numCache>
                <c:formatCode>General</c:formatCode>
                <c:ptCount val="2"/>
                <c:pt idx="0">
                  <c:v>512</c:v>
                </c:pt>
                <c:pt idx="1">
                  <c:v>1024</c:v>
                </c:pt>
              </c:numCache>
            </c:numRef>
          </c:cat>
          <c:val>
            <c:numRef>
              <c:f>Sheet1!$D$2:$D$3</c:f>
              <c:numCache>
                <c:formatCode>General</c:formatCode>
                <c:ptCount val="2"/>
                <c:pt idx="0">
                  <c:v>107</c:v>
                </c:pt>
                <c:pt idx="1">
                  <c:v>843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Shared(16SM)</c:v>
                </c:pt>
              </c:strCache>
            </c:strRef>
          </c:tx>
          <c:cat>
            <c:numRef>
              <c:f>Sheet1!$A$2:$A$3</c:f>
              <c:numCache>
                <c:formatCode>General</c:formatCode>
                <c:ptCount val="2"/>
                <c:pt idx="0">
                  <c:v>512</c:v>
                </c:pt>
                <c:pt idx="1">
                  <c:v>1024</c:v>
                </c:pt>
              </c:numCache>
            </c:numRef>
          </c:cat>
          <c:val>
            <c:numRef>
              <c:f>Sheet1!$E$2:$E$3</c:f>
              <c:numCache>
                <c:formatCode>General</c:formatCode>
                <c:ptCount val="2"/>
                <c:pt idx="0">
                  <c:v>41</c:v>
                </c:pt>
                <c:pt idx="1">
                  <c:v>300</c:v>
                </c:pt>
              </c:numCache>
            </c:numRef>
          </c:val>
        </c:ser>
        <c:axId val="101739136"/>
        <c:axId val="101986688"/>
      </c:barChart>
      <c:catAx>
        <c:axId val="101739136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1400" baseline="0"/>
            </a:pPr>
            <a:endParaRPr lang="en-US"/>
          </a:p>
        </c:txPr>
        <c:crossAx val="101986688"/>
        <c:crosses val="autoZero"/>
        <c:auto val="1"/>
        <c:lblAlgn val="ctr"/>
        <c:lblOffset val="100"/>
      </c:catAx>
      <c:valAx>
        <c:axId val="10198668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400" baseline="0"/>
            </a:pPr>
            <a:endParaRPr lang="en-US"/>
          </a:p>
        </c:txPr>
        <c:crossAx val="101739136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65495429450629039"/>
          <c:y val="3.1682491894395551E-2"/>
          <c:w val="0.31818047049674353"/>
          <c:h val="0.38153852092017915"/>
        </c:manualLayout>
      </c:layout>
      <c:txPr>
        <a:bodyPr/>
        <a:lstStyle/>
        <a:p>
          <a:pPr>
            <a:defRPr sz="1400" baseline="0"/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2808498369521992"/>
          <c:y val="7.7548884514435701E-2"/>
          <c:w val="0.68904870902765059"/>
          <c:h val="0.71710250668207765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Traditional GE</c:v>
                </c:pt>
              </c:strCache>
            </c:strRef>
          </c:tx>
          <c:cat>
            <c:numRef>
              <c:f>Sheet1!$A$2:$A$3</c:f>
              <c:numCache>
                <c:formatCode>General</c:formatCode>
                <c:ptCount val="2"/>
                <c:pt idx="0">
                  <c:v>2048</c:v>
                </c:pt>
                <c:pt idx="1">
                  <c:v>4096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5214</c:v>
                </c:pt>
                <c:pt idx="1">
                  <c:v>46098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Modified GE</c:v>
                </c:pt>
              </c:strCache>
            </c:strRef>
          </c:tx>
          <c:cat>
            <c:numRef>
              <c:f>Sheet1!$A$2:$A$3</c:f>
              <c:numCache>
                <c:formatCode>General</c:formatCode>
                <c:ptCount val="2"/>
                <c:pt idx="0">
                  <c:v>2048</c:v>
                </c:pt>
                <c:pt idx="1">
                  <c:v>4096</c:v>
                </c:pt>
              </c:numCache>
            </c:numRef>
          </c:cat>
          <c:val>
            <c:numRef>
              <c:f>Sheet1!$C$2:$C$3</c:f>
              <c:numCache>
                <c:formatCode>General</c:formatCode>
                <c:ptCount val="2"/>
                <c:pt idx="0">
                  <c:v>8412</c:v>
                </c:pt>
                <c:pt idx="1">
                  <c:v>69949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Global(16SM)</c:v>
                </c:pt>
              </c:strCache>
            </c:strRef>
          </c:tx>
          <c:cat>
            <c:numRef>
              <c:f>Sheet1!$A$2:$A$3</c:f>
              <c:numCache>
                <c:formatCode>General</c:formatCode>
                <c:ptCount val="2"/>
                <c:pt idx="0">
                  <c:v>2048</c:v>
                </c:pt>
                <c:pt idx="1">
                  <c:v>4096</c:v>
                </c:pt>
              </c:numCache>
            </c:numRef>
          </c:cat>
          <c:val>
            <c:numRef>
              <c:f>Sheet1!$D$2:$D$3</c:f>
              <c:numCache>
                <c:formatCode>General</c:formatCode>
                <c:ptCount val="2"/>
                <c:pt idx="0">
                  <c:v>6807</c:v>
                </c:pt>
                <c:pt idx="1">
                  <c:v>53911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Shared(16SM)</c:v>
                </c:pt>
              </c:strCache>
            </c:strRef>
          </c:tx>
          <c:cat>
            <c:numRef>
              <c:f>Sheet1!$A$2:$A$3</c:f>
              <c:numCache>
                <c:formatCode>General</c:formatCode>
                <c:ptCount val="2"/>
                <c:pt idx="0">
                  <c:v>2048</c:v>
                </c:pt>
                <c:pt idx="1">
                  <c:v>4096</c:v>
                </c:pt>
              </c:numCache>
            </c:numRef>
          </c:cat>
          <c:val>
            <c:numRef>
              <c:f>Sheet1!$E$2:$E$3</c:f>
              <c:numCache>
                <c:formatCode>General</c:formatCode>
                <c:ptCount val="2"/>
                <c:pt idx="0">
                  <c:v>2433</c:v>
                </c:pt>
                <c:pt idx="1">
                  <c:v>19549</c:v>
                </c:pt>
              </c:numCache>
            </c:numRef>
          </c:val>
        </c:ser>
        <c:axId val="102008704"/>
        <c:axId val="102010240"/>
      </c:barChart>
      <c:catAx>
        <c:axId val="102008704"/>
        <c:scaling>
          <c:orientation val="minMax"/>
        </c:scaling>
        <c:axPos val="b"/>
        <c:numFmt formatCode="General" sourceLinked="1"/>
        <c:tickLblPos val="nextTo"/>
        <c:crossAx val="102010240"/>
        <c:crosses val="autoZero"/>
        <c:auto val="1"/>
        <c:lblAlgn val="ctr"/>
        <c:lblOffset val="100"/>
      </c:catAx>
      <c:valAx>
        <c:axId val="10201024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baseline="0"/>
            </a:pPr>
            <a:endParaRPr lang="en-US"/>
          </a:p>
        </c:txPr>
        <c:crossAx val="102008704"/>
        <c:crosses val="autoZero"/>
        <c:crossBetween val="between"/>
      </c:valAx>
    </c:plotArea>
    <c:plotVisOnly val="1"/>
  </c:chart>
  <c:txPr>
    <a:bodyPr/>
    <a:lstStyle/>
    <a:p>
      <a:pPr>
        <a:defRPr sz="1400" baseline="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Traditional GE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512</c:v>
                </c:pt>
                <c:pt idx="1">
                  <c:v>1024</c:v>
                </c:pt>
                <c:pt idx="2">
                  <c:v>2048</c:v>
                </c:pt>
                <c:pt idx="3">
                  <c:v>4096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47</c:v>
                </c:pt>
                <c:pt idx="1">
                  <c:v>403</c:v>
                </c:pt>
                <c:pt idx="2">
                  <c:v>5214</c:v>
                </c:pt>
                <c:pt idx="3">
                  <c:v>46098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Modified GE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512</c:v>
                </c:pt>
                <c:pt idx="1">
                  <c:v>1024</c:v>
                </c:pt>
                <c:pt idx="2">
                  <c:v>2048</c:v>
                </c:pt>
                <c:pt idx="3">
                  <c:v>4096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71</c:v>
                </c:pt>
                <c:pt idx="1">
                  <c:v>564</c:v>
                </c:pt>
                <c:pt idx="2">
                  <c:v>8412</c:v>
                </c:pt>
                <c:pt idx="3">
                  <c:v>69949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Global(16SM)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512</c:v>
                </c:pt>
                <c:pt idx="1">
                  <c:v>1024</c:v>
                </c:pt>
                <c:pt idx="2">
                  <c:v>2048</c:v>
                </c:pt>
                <c:pt idx="3">
                  <c:v>4096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107</c:v>
                </c:pt>
                <c:pt idx="1">
                  <c:v>843</c:v>
                </c:pt>
                <c:pt idx="2">
                  <c:v>6807</c:v>
                </c:pt>
                <c:pt idx="3">
                  <c:v>53911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Shared(16SM)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512</c:v>
                </c:pt>
                <c:pt idx="1">
                  <c:v>1024</c:v>
                </c:pt>
                <c:pt idx="2">
                  <c:v>2048</c:v>
                </c:pt>
                <c:pt idx="3">
                  <c:v>4096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41</c:v>
                </c:pt>
                <c:pt idx="1">
                  <c:v>300</c:v>
                </c:pt>
                <c:pt idx="2">
                  <c:v>2433</c:v>
                </c:pt>
                <c:pt idx="3">
                  <c:v>19549</c:v>
                </c:pt>
              </c:numCache>
            </c:numRef>
          </c:val>
        </c:ser>
        <c:marker val="1"/>
        <c:axId val="102193024"/>
        <c:axId val="102194560"/>
      </c:lineChart>
      <c:catAx>
        <c:axId val="102193024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1400" baseline="0"/>
            </a:pPr>
            <a:endParaRPr lang="en-US"/>
          </a:p>
        </c:txPr>
        <c:crossAx val="102194560"/>
        <c:crosses val="autoZero"/>
        <c:auto val="1"/>
        <c:lblAlgn val="ctr"/>
        <c:lblOffset val="100"/>
      </c:catAx>
      <c:valAx>
        <c:axId val="10219456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400" baseline="0"/>
            </a:pPr>
            <a:endParaRPr lang="en-US"/>
          </a:p>
        </c:txPr>
        <c:crossAx val="1021930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0113835770528687"/>
          <c:y val="5.772504788252826E-2"/>
          <c:w val="0.28391414141414162"/>
          <c:h val="0.41128608923884563"/>
        </c:manualLayout>
      </c:layout>
      <c:txPr>
        <a:bodyPr/>
        <a:lstStyle/>
        <a:p>
          <a:pPr>
            <a:defRPr sz="1400" baseline="0"/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82DFD-2C25-4321-8738-A2F46DA94FE1}" type="datetimeFigureOut">
              <a:rPr lang="en-US" smtClean="0"/>
              <a:pPr/>
              <a:t>5/3/2010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F353A-8A1C-48A0-8435-597691864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4650" y="1600200"/>
            <a:ext cx="5238750" cy="1600200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7502" y="3276600"/>
            <a:ext cx="4433047" cy="685800"/>
          </a:xfrm>
        </p:spPr>
        <p:txBody>
          <a:bodyPr>
            <a:normAutofit/>
          </a:bodyPr>
          <a:lstStyle>
            <a:lvl1pPr marL="0" indent="0" algn="l">
              <a:buNone/>
              <a:defRPr sz="1800" spc="100" baseline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8816"/>
            <a:ext cx="2133600" cy="256032"/>
          </a:xfrm>
        </p:spPr>
        <p:txBody>
          <a:bodyPr/>
          <a:lstStyle>
            <a:lvl1pPr algn="l">
              <a:defRPr/>
            </a:lvl1pPr>
          </a:lstStyle>
          <a:p>
            <a:fld id="{AC102E98-4423-4B18-8638-3CDC6B803427}" type="datetimeFigureOut">
              <a:rPr lang="en-US" smtClean="0"/>
              <a:pPr/>
              <a:t>5/3/2010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63640"/>
            <a:ext cx="2895600" cy="255494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A5F-54DB-4EB1-81D7-789898BB0E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reeform 10"/>
          <p:cNvSpPr/>
          <p:nvPr/>
        </p:nvSpPr>
        <p:spPr>
          <a:xfrm flipH="1">
            <a:off x="215153" y="381001"/>
            <a:ext cx="2639924" cy="5029200"/>
          </a:xfrm>
          <a:custGeom>
            <a:avLst/>
            <a:gdLst>
              <a:gd name="connsiteX0" fmla="*/ 0 w 3657600"/>
              <a:gd name="connsiteY0" fmla="*/ 685800 h 1371600"/>
              <a:gd name="connsiteX1" fmla="*/ 1186667 w 3657600"/>
              <a:gd name="connsiteY1" fmla="*/ 43667 h 1371600"/>
              <a:gd name="connsiteX2" fmla="*/ 1828801 w 3657600"/>
              <a:gd name="connsiteY2" fmla="*/ 2 h 1371600"/>
              <a:gd name="connsiteX3" fmla="*/ 2470936 w 3657600"/>
              <a:gd name="connsiteY3" fmla="*/ 43668 h 1371600"/>
              <a:gd name="connsiteX4" fmla="*/ 3657600 w 3657600"/>
              <a:gd name="connsiteY4" fmla="*/ 685806 h 1371600"/>
              <a:gd name="connsiteX5" fmla="*/ 2470934 w 3657600"/>
              <a:gd name="connsiteY5" fmla="*/ 1327941 h 1371600"/>
              <a:gd name="connsiteX6" fmla="*/ 1828799 w 3657600"/>
              <a:gd name="connsiteY6" fmla="*/ 1371606 h 1371600"/>
              <a:gd name="connsiteX7" fmla="*/ 1186664 w 3657600"/>
              <a:gd name="connsiteY7" fmla="*/ 1327940 h 1371600"/>
              <a:gd name="connsiteX8" fmla="*/ 0 w 3657600"/>
              <a:gd name="connsiteY8" fmla="*/ 685803 h 1371600"/>
              <a:gd name="connsiteX9" fmla="*/ 0 w 3657600"/>
              <a:gd name="connsiteY9" fmla="*/ 685800 h 1371600"/>
              <a:gd name="connsiteX0" fmla="*/ 3 w 3672351"/>
              <a:gd name="connsiteY0" fmla="*/ 761447 h 1447253"/>
              <a:gd name="connsiteX1" fmla="*/ 1186670 w 3672351"/>
              <a:gd name="connsiteY1" fmla="*/ 119314 h 1447253"/>
              <a:gd name="connsiteX2" fmla="*/ 1828804 w 3672351"/>
              <a:gd name="connsiteY2" fmla="*/ 75649 h 1447253"/>
              <a:gd name="connsiteX3" fmla="*/ 2470939 w 3672351"/>
              <a:gd name="connsiteY3" fmla="*/ 119315 h 1447253"/>
              <a:gd name="connsiteX4" fmla="*/ 2559427 w 3672351"/>
              <a:gd name="connsiteY4" fmla="*/ 107023 h 1447253"/>
              <a:gd name="connsiteX5" fmla="*/ 3657603 w 3672351"/>
              <a:gd name="connsiteY5" fmla="*/ 761453 h 1447253"/>
              <a:gd name="connsiteX6" fmla="*/ 2470937 w 3672351"/>
              <a:gd name="connsiteY6" fmla="*/ 1403588 h 1447253"/>
              <a:gd name="connsiteX7" fmla="*/ 1828802 w 3672351"/>
              <a:gd name="connsiteY7" fmla="*/ 1447253 h 1447253"/>
              <a:gd name="connsiteX8" fmla="*/ 1186667 w 3672351"/>
              <a:gd name="connsiteY8" fmla="*/ 1403587 h 1447253"/>
              <a:gd name="connsiteX9" fmla="*/ 3 w 3672351"/>
              <a:gd name="connsiteY9" fmla="*/ 761450 h 1447253"/>
              <a:gd name="connsiteX10" fmla="*/ 3 w 3672351"/>
              <a:gd name="connsiteY10" fmla="*/ 761447 h 1447253"/>
              <a:gd name="connsiteX0" fmla="*/ 3 w 3672351"/>
              <a:gd name="connsiteY0" fmla="*/ 761447 h 1447253"/>
              <a:gd name="connsiteX1" fmla="*/ 1186670 w 3672351"/>
              <a:gd name="connsiteY1" fmla="*/ 119314 h 1447253"/>
              <a:gd name="connsiteX2" fmla="*/ 1828804 w 3672351"/>
              <a:gd name="connsiteY2" fmla="*/ 75649 h 1447253"/>
              <a:gd name="connsiteX3" fmla="*/ 2470939 w 3672351"/>
              <a:gd name="connsiteY3" fmla="*/ 119315 h 1447253"/>
              <a:gd name="connsiteX4" fmla="*/ 2559427 w 3672351"/>
              <a:gd name="connsiteY4" fmla="*/ 107023 h 1447253"/>
              <a:gd name="connsiteX5" fmla="*/ 3657603 w 3672351"/>
              <a:gd name="connsiteY5" fmla="*/ 761453 h 1447253"/>
              <a:gd name="connsiteX6" fmla="*/ 2470937 w 3672351"/>
              <a:gd name="connsiteY6" fmla="*/ 1403588 h 1447253"/>
              <a:gd name="connsiteX7" fmla="*/ 1828802 w 3672351"/>
              <a:gd name="connsiteY7" fmla="*/ 1447253 h 1447253"/>
              <a:gd name="connsiteX8" fmla="*/ 1186667 w 3672351"/>
              <a:gd name="connsiteY8" fmla="*/ 1403587 h 1447253"/>
              <a:gd name="connsiteX9" fmla="*/ 3 w 3672351"/>
              <a:gd name="connsiteY9" fmla="*/ 761450 h 1447253"/>
              <a:gd name="connsiteX10" fmla="*/ 3 w 3672351"/>
              <a:gd name="connsiteY10" fmla="*/ 761447 h 1447253"/>
              <a:gd name="connsiteX0" fmla="*/ 3 w 3672351"/>
              <a:gd name="connsiteY0" fmla="*/ 685798 h 2004163"/>
              <a:gd name="connsiteX1" fmla="*/ 1186670 w 3672351"/>
              <a:gd name="connsiteY1" fmla="*/ 43665 h 2004163"/>
              <a:gd name="connsiteX2" fmla="*/ 1828804 w 3672351"/>
              <a:gd name="connsiteY2" fmla="*/ 0 h 2004163"/>
              <a:gd name="connsiteX3" fmla="*/ 2470939 w 3672351"/>
              <a:gd name="connsiteY3" fmla="*/ 43666 h 2004163"/>
              <a:gd name="connsiteX4" fmla="*/ 2559427 w 3672351"/>
              <a:gd name="connsiteY4" fmla="*/ 31374 h 2004163"/>
              <a:gd name="connsiteX5" fmla="*/ 3657603 w 3672351"/>
              <a:gd name="connsiteY5" fmla="*/ 685804 h 2004163"/>
              <a:gd name="connsiteX6" fmla="*/ 2470937 w 3672351"/>
              <a:gd name="connsiteY6" fmla="*/ 1327939 h 2004163"/>
              <a:gd name="connsiteX7" fmla="*/ 1828802 w 3672351"/>
              <a:gd name="connsiteY7" fmla="*/ 1371604 h 2004163"/>
              <a:gd name="connsiteX8" fmla="*/ 1186667 w 3672351"/>
              <a:gd name="connsiteY8" fmla="*/ 1327938 h 2004163"/>
              <a:gd name="connsiteX9" fmla="*/ 3 w 3672351"/>
              <a:gd name="connsiteY9" fmla="*/ 685801 h 2004163"/>
              <a:gd name="connsiteX10" fmla="*/ 3 w 3672351"/>
              <a:gd name="connsiteY10" fmla="*/ 685798 h 2004163"/>
              <a:gd name="connsiteX0" fmla="*/ 3 w 3657603"/>
              <a:gd name="connsiteY0" fmla="*/ 756433 h 1442239"/>
              <a:gd name="connsiteX1" fmla="*/ 1186670 w 3657603"/>
              <a:gd name="connsiteY1" fmla="*/ 114300 h 1442239"/>
              <a:gd name="connsiteX2" fmla="*/ 1828804 w 3657603"/>
              <a:gd name="connsiteY2" fmla="*/ 70635 h 1442239"/>
              <a:gd name="connsiteX3" fmla="*/ 2470939 w 3657603"/>
              <a:gd name="connsiteY3" fmla="*/ 114301 h 1442239"/>
              <a:gd name="connsiteX4" fmla="*/ 3657603 w 3657603"/>
              <a:gd name="connsiteY4" fmla="*/ 756439 h 1442239"/>
              <a:gd name="connsiteX5" fmla="*/ 2470937 w 3657603"/>
              <a:gd name="connsiteY5" fmla="*/ 1398574 h 1442239"/>
              <a:gd name="connsiteX6" fmla="*/ 1828802 w 3657603"/>
              <a:gd name="connsiteY6" fmla="*/ 1442239 h 1442239"/>
              <a:gd name="connsiteX7" fmla="*/ 1186667 w 3657603"/>
              <a:gd name="connsiteY7" fmla="*/ 1398573 h 1442239"/>
              <a:gd name="connsiteX8" fmla="*/ 3 w 3657603"/>
              <a:gd name="connsiteY8" fmla="*/ 756436 h 1442239"/>
              <a:gd name="connsiteX9" fmla="*/ 3 w 3657603"/>
              <a:gd name="connsiteY9" fmla="*/ 756433 h 1442239"/>
              <a:gd name="connsiteX0" fmla="*/ 527758 w 4185358"/>
              <a:gd name="connsiteY0" fmla="*/ 756433 h 1442239"/>
              <a:gd name="connsiteX1" fmla="*/ 1714425 w 4185358"/>
              <a:gd name="connsiteY1" fmla="*/ 114300 h 1442239"/>
              <a:gd name="connsiteX2" fmla="*/ 2356559 w 4185358"/>
              <a:gd name="connsiteY2" fmla="*/ 70635 h 1442239"/>
              <a:gd name="connsiteX3" fmla="*/ 2998694 w 4185358"/>
              <a:gd name="connsiteY3" fmla="*/ 114301 h 1442239"/>
              <a:gd name="connsiteX4" fmla="*/ 4185358 w 4185358"/>
              <a:gd name="connsiteY4" fmla="*/ 756439 h 1442239"/>
              <a:gd name="connsiteX5" fmla="*/ 2998692 w 4185358"/>
              <a:gd name="connsiteY5" fmla="*/ 1398574 h 1442239"/>
              <a:gd name="connsiteX6" fmla="*/ 2356557 w 4185358"/>
              <a:gd name="connsiteY6" fmla="*/ 1442239 h 1442239"/>
              <a:gd name="connsiteX7" fmla="*/ 1714422 w 4185358"/>
              <a:gd name="connsiteY7" fmla="*/ 1398573 h 1442239"/>
              <a:gd name="connsiteX8" fmla="*/ 527758 w 4185358"/>
              <a:gd name="connsiteY8" fmla="*/ 756436 h 1442239"/>
              <a:gd name="connsiteX9" fmla="*/ 527758 w 4185358"/>
              <a:gd name="connsiteY9" fmla="*/ 756433 h 1442239"/>
              <a:gd name="connsiteX0" fmla="*/ 527758 w 4185358"/>
              <a:gd name="connsiteY0" fmla="*/ 685798 h 1731271"/>
              <a:gd name="connsiteX1" fmla="*/ 1714425 w 4185358"/>
              <a:gd name="connsiteY1" fmla="*/ 43665 h 1731271"/>
              <a:gd name="connsiteX2" fmla="*/ 2356559 w 4185358"/>
              <a:gd name="connsiteY2" fmla="*/ 0 h 1731271"/>
              <a:gd name="connsiteX3" fmla="*/ 2998694 w 4185358"/>
              <a:gd name="connsiteY3" fmla="*/ 43666 h 1731271"/>
              <a:gd name="connsiteX4" fmla="*/ 4185358 w 4185358"/>
              <a:gd name="connsiteY4" fmla="*/ 685804 h 1731271"/>
              <a:gd name="connsiteX5" fmla="*/ 2998692 w 4185358"/>
              <a:gd name="connsiteY5" fmla="*/ 1327939 h 1731271"/>
              <a:gd name="connsiteX6" fmla="*/ 2356557 w 4185358"/>
              <a:gd name="connsiteY6" fmla="*/ 1371604 h 1731271"/>
              <a:gd name="connsiteX7" fmla="*/ 1714422 w 4185358"/>
              <a:gd name="connsiteY7" fmla="*/ 1327938 h 1731271"/>
              <a:gd name="connsiteX8" fmla="*/ 527758 w 4185358"/>
              <a:gd name="connsiteY8" fmla="*/ 685801 h 1731271"/>
              <a:gd name="connsiteX9" fmla="*/ 527758 w 4185358"/>
              <a:gd name="connsiteY9" fmla="*/ 685798 h 1731271"/>
              <a:gd name="connsiteX0" fmla="*/ 1174716 w 4832316"/>
              <a:gd name="connsiteY0" fmla="*/ 685798 h 2451847"/>
              <a:gd name="connsiteX1" fmla="*/ 2361383 w 4832316"/>
              <a:gd name="connsiteY1" fmla="*/ 43665 h 2451847"/>
              <a:gd name="connsiteX2" fmla="*/ 3003517 w 4832316"/>
              <a:gd name="connsiteY2" fmla="*/ 0 h 2451847"/>
              <a:gd name="connsiteX3" fmla="*/ 3645652 w 4832316"/>
              <a:gd name="connsiteY3" fmla="*/ 43666 h 2451847"/>
              <a:gd name="connsiteX4" fmla="*/ 4832316 w 4832316"/>
              <a:gd name="connsiteY4" fmla="*/ 685804 h 2451847"/>
              <a:gd name="connsiteX5" fmla="*/ 3645650 w 4832316"/>
              <a:gd name="connsiteY5" fmla="*/ 1327939 h 2451847"/>
              <a:gd name="connsiteX6" fmla="*/ 3003515 w 4832316"/>
              <a:gd name="connsiteY6" fmla="*/ 1371604 h 2451847"/>
              <a:gd name="connsiteX7" fmla="*/ 2361380 w 4832316"/>
              <a:gd name="connsiteY7" fmla="*/ 1327938 h 2451847"/>
              <a:gd name="connsiteX8" fmla="*/ 1174716 w 4832316"/>
              <a:gd name="connsiteY8" fmla="*/ 685801 h 2451847"/>
              <a:gd name="connsiteX9" fmla="*/ 1174716 w 4832316"/>
              <a:gd name="connsiteY9" fmla="*/ 685798 h 2451847"/>
              <a:gd name="connsiteX0" fmla="*/ 1174716 w 5193374"/>
              <a:gd name="connsiteY0" fmla="*/ 685798 h 2451847"/>
              <a:gd name="connsiteX1" fmla="*/ 2361383 w 5193374"/>
              <a:gd name="connsiteY1" fmla="*/ 43665 h 2451847"/>
              <a:gd name="connsiteX2" fmla="*/ 3003517 w 5193374"/>
              <a:gd name="connsiteY2" fmla="*/ 0 h 2451847"/>
              <a:gd name="connsiteX3" fmla="*/ 3645652 w 5193374"/>
              <a:gd name="connsiteY3" fmla="*/ 43666 h 2451847"/>
              <a:gd name="connsiteX4" fmla="*/ 4832316 w 5193374"/>
              <a:gd name="connsiteY4" fmla="*/ 685804 h 2451847"/>
              <a:gd name="connsiteX5" fmla="*/ 3645650 w 5193374"/>
              <a:gd name="connsiteY5" fmla="*/ 1327939 h 2451847"/>
              <a:gd name="connsiteX6" fmla="*/ 3003515 w 5193374"/>
              <a:gd name="connsiteY6" fmla="*/ 1371604 h 2451847"/>
              <a:gd name="connsiteX7" fmla="*/ 2361380 w 5193374"/>
              <a:gd name="connsiteY7" fmla="*/ 1327938 h 2451847"/>
              <a:gd name="connsiteX8" fmla="*/ 1174716 w 5193374"/>
              <a:gd name="connsiteY8" fmla="*/ 685801 h 2451847"/>
              <a:gd name="connsiteX9" fmla="*/ 1174716 w 5193374"/>
              <a:gd name="connsiteY9" fmla="*/ 685798 h 2451847"/>
              <a:gd name="connsiteX0" fmla="*/ 1174716 w 5193374"/>
              <a:gd name="connsiteY0" fmla="*/ 685798 h 3407194"/>
              <a:gd name="connsiteX1" fmla="*/ 2361383 w 5193374"/>
              <a:gd name="connsiteY1" fmla="*/ 43665 h 3407194"/>
              <a:gd name="connsiteX2" fmla="*/ 3003517 w 5193374"/>
              <a:gd name="connsiteY2" fmla="*/ 0 h 3407194"/>
              <a:gd name="connsiteX3" fmla="*/ 3645652 w 5193374"/>
              <a:gd name="connsiteY3" fmla="*/ 43666 h 3407194"/>
              <a:gd name="connsiteX4" fmla="*/ 4832316 w 5193374"/>
              <a:gd name="connsiteY4" fmla="*/ 685804 h 3407194"/>
              <a:gd name="connsiteX5" fmla="*/ 3645650 w 5193374"/>
              <a:gd name="connsiteY5" fmla="*/ 1327939 h 3407194"/>
              <a:gd name="connsiteX6" fmla="*/ 3003515 w 5193374"/>
              <a:gd name="connsiteY6" fmla="*/ 1371604 h 3407194"/>
              <a:gd name="connsiteX7" fmla="*/ 2361380 w 5193374"/>
              <a:gd name="connsiteY7" fmla="*/ 1327938 h 3407194"/>
              <a:gd name="connsiteX8" fmla="*/ 1174716 w 5193374"/>
              <a:gd name="connsiteY8" fmla="*/ 685801 h 3407194"/>
              <a:gd name="connsiteX9" fmla="*/ 1174716 w 5193374"/>
              <a:gd name="connsiteY9" fmla="*/ 685798 h 3407194"/>
              <a:gd name="connsiteX0" fmla="*/ 1174716 w 5193374"/>
              <a:gd name="connsiteY0" fmla="*/ 960216 h 3681612"/>
              <a:gd name="connsiteX1" fmla="*/ 2361383 w 5193374"/>
              <a:gd name="connsiteY1" fmla="*/ 318083 h 3681612"/>
              <a:gd name="connsiteX2" fmla="*/ 3003517 w 5193374"/>
              <a:gd name="connsiteY2" fmla="*/ 274418 h 3681612"/>
              <a:gd name="connsiteX3" fmla="*/ 3645652 w 5193374"/>
              <a:gd name="connsiteY3" fmla="*/ 318084 h 3681612"/>
              <a:gd name="connsiteX4" fmla="*/ 4832316 w 5193374"/>
              <a:gd name="connsiteY4" fmla="*/ 960222 h 3681612"/>
              <a:gd name="connsiteX5" fmla="*/ 3645650 w 5193374"/>
              <a:gd name="connsiteY5" fmla="*/ 1602357 h 3681612"/>
              <a:gd name="connsiteX6" fmla="*/ 3003515 w 5193374"/>
              <a:gd name="connsiteY6" fmla="*/ 1646022 h 3681612"/>
              <a:gd name="connsiteX7" fmla="*/ 2361380 w 5193374"/>
              <a:gd name="connsiteY7" fmla="*/ 1602356 h 3681612"/>
              <a:gd name="connsiteX8" fmla="*/ 1174716 w 5193374"/>
              <a:gd name="connsiteY8" fmla="*/ 960219 h 3681612"/>
              <a:gd name="connsiteX9" fmla="*/ 1174716 w 5193374"/>
              <a:gd name="connsiteY9" fmla="*/ 960216 h 3681612"/>
              <a:gd name="connsiteX0" fmla="*/ 1174716 w 5193374"/>
              <a:gd name="connsiteY0" fmla="*/ 960216 h 3681612"/>
              <a:gd name="connsiteX1" fmla="*/ 2361383 w 5193374"/>
              <a:gd name="connsiteY1" fmla="*/ 318083 h 3681612"/>
              <a:gd name="connsiteX2" fmla="*/ 3003517 w 5193374"/>
              <a:gd name="connsiteY2" fmla="*/ 274418 h 3681612"/>
              <a:gd name="connsiteX3" fmla="*/ 3645652 w 5193374"/>
              <a:gd name="connsiteY3" fmla="*/ 318084 h 3681612"/>
              <a:gd name="connsiteX4" fmla="*/ 4832316 w 5193374"/>
              <a:gd name="connsiteY4" fmla="*/ 960222 h 3681612"/>
              <a:gd name="connsiteX5" fmla="*/ 3645650 w 5193374"/>
              <a:gd name="connsiteY5" fmla="*/ 1602357 h 3681612"/>
              <a:gd name="connsiteX6" fmla="*/ 3003515 w 5193374"/>
              <a:gd name="connsiteY6" fmla="*/ 1646022 h 3681612"/>
              <a:gd name="connsiteX7" fmla="*/ 2361380 w 5193374"/>
              <a:gd name="connsiteY7" fmla="*/ 1602356 h 3681612"/>
              <a:gd name="connsiteX8" fmla="*/ 1174716 w 5193374"/>
              <a:gd name="connsiteY8" fmla="*/ 960219 h 3681612"/>
              <a:gd name="connsiteX9" fmla="*/ 1174716 w 5193374"/>
              <a:gd name="connsiteY9" fmla="*/ 960216 h 3681612"/>
              <a:gd name="connsiteX0" fmla="*/ 1174716 w 5193374"/>
              <a:gd name="connsiteY0" fmla="*/ 2033989 h 4755385"/>
              <a:gd name="connsiteX1" fmla="*/ 2361383 w 5193374"/>
              <a:gd name="connsiteY1" fmla="*/ 1391856 h 4755385"/>
              <a:gd name="connsiteX2" fmla="*/ 3003517 w 5193374"/>
              <a:gd name="connsiteY2" fmla="*/ 1348191 h 4755385"/>
              <a:gd name="connsiteX3" fmla="*/ 3645652 w 5193374"/>
              <a:gd name="connsiteY3" fmla="*/ 1391857 h 4755385"/>
              <a:gd name="connsiteX4" fmla="*/ 4832316 w 5193374"/>
              <a:gd name="connsiteY4" fmla="*/ 2033995 h 4755385"/>
              <a:gd name="connsiteX5" fmla="*/ 3645650 w 5193374"/>
              <a:gd name="connsiteY5" fmla="*/ 2676130 h 4755385"/>
              <a:gd name="connsiteX6" fmla="*/ 3003515 w 5193374"/>
              <a:gd name="connsiteY6" fmla="*/ 2719795 h 4755385"/>
              <a:gd name="connsiteX7" fmla="*/ 2361380 w 5193374"/>
              <a:gd name="connsiteY7" fmla="*/ 2676129 h 4755385"/>
              <a:gd name="connsiteX8" fmla="*/ 1174716 w 5193374"/>
              <a:gd name="connsiteY8" fmla="*/ 2033992 h 4755385"/>
              <a:gd name="connsiteX9" fmla="*/ 1174716 w 5193374"/>
              <a:gd name="connsiteY9" fmla="*/ 2033989 h 4755385"/>
              <a:gd name="connsiteX0" fmla="*/ 1174716 w 4832316"/>
              <a:gd name="connsiteY0" fmla="*/ 2033989 h 4755385"/>
              <a:gd name="connsiteX1" fmla="*/ 2361383 w 4832316"/>
              <a:gd name="connsiteY1" fmla="*/ 1391856 h 4755385"/>
              <a:gd name="connsiteX2" fmla="*/ 3003517 w 4832316"/>
              <a:gd name="connsiteY2" fmla="*/ 1348191 h 4755385"/>
              <a:gd name="connsiteX3" fmla="*/ 3645652 w 4832316"/>
              <a:gd name="connsiteY3" fmla="*/ 1391857 h 4755385"/>
              <a:gd name="connsiteX4" fmla="*/ 4832316 w 4832316"/>
              <a:gd name="connsiteY4" fmla="*/ 2033995 h 4755385"/>
              <a:gd name="connsiteX5" fmla="*/ 3645650 w 4832316"/>
              <a:gd name="connsiteY5" fmla="*/ 2676130 h 4755385"/>
              <a:gd name="connsiteX6" fmla="*/ 3003515 w 4832316"/>
              <a:gd name="connsiteY6" fmla="*/ 2719795 h 4755385"/>
              <a:gd name="connsiteX7" fmla="*/ 2361380 w 4832316"/>
              <a:gd name="connsiteY7" fmla="*/ 2676129 h 4755385"/>
              <a:gd name="connsiteX8" fmla="*/ 1174716 w 4832316"/>
              <a:gd name="connsiteY8" fmla="*/ 2033992 h 4755385"/>
              <a:gd name="connsiteX9" fmla="*/ 1174716 w 4832316"/>
              <a:gd name="connsiteY9" fmla="*/ 2033989 h 4755385"/>
              <a:gd name="connsiteX0" fmla="*/ 527758 w 4185358"/>
              <a:gd name="connsiteY0" fmla="*/ 2033989 h 4755385"/>
              <a:gd name="connsiteX1" fmla="*/ 1714425 w 4185358"/>
              <a:gd name="connsiteY1" fmla="*/ 1391856 h 4755385"/>
              <a:gd name="connsiteX2" fmla="*/ 2998694 w 4185358"/>
              <a:gd name="connsiteY2" fmla="*/ 1391857 h 4755385"/>
              <a:gd name="connsiteX3" fmla="*/ 4185358 w 4185358"/>
              <a:gd name="connsiteY3" fmla="*/ 2033995 h 4755385"/>
              <a:gd name="connsiteX4" fmla="*/ 2998692 w 4185358"/>
              <a:gd name="connsiteY4" fmla="*/ 2676130 h 4755385"/>
              <a:gd name="connsiteX5" fmla="*/ 2356557 w 4185358"/>
              <a:gd name="connsiteY5" fmla="*/ 2719795 h 4755385"/>
              <a:gd name="connsiteX6" fmla="*/ 1714422 w 4185358"/>
              <a:gd name="connsiteY6" fmla="*/ 2676129 h 4755385"/>
              <a:gd name="connsiteX7" fmla="*/ 527758 w 4185358"/>
              <a:gd name="connsiteY7" fmla="*/ 2033992 h 4755385"/>
              <a:gd name="connsiteX8" fmla="*/ 527758 w 4185358"/>
              <a:gd name="connsiteY8" fmla="*/ 2033989 h 4755385"/>
              <a:gd name="connsiteX0" fmla="*/ 527758 w 4185358"/>
              <a:gd name="connsiteY0" fmla="*/ 2033989 h 4406268"/>
              <a:gd name="connsiteX1" fmla="*/ 1714425 w 4185358"/>
              <a:gd name="connsiteY1" fmla="*/ 1391856 h 4406268"/>
              <a:gd name="connsiteX2" fmla="*/ 2998694 w 4185358"/>
              <a:gd name="connsiteY2" fmla="*/ 1391857 h 4406268"/>
              <a:gd name="connsiteX3" fmla="*/ 4185358 w 4185358"/>
              <a:gd name="connsiteY3" fmla="*/ 2033995 h 4406268"/>
              <a:gd name="connsiteX4" fmla="*/ 2998692 w 4185358"/>
              <a:gd name="connsiteY4" fmla="*/ 2676130 h 4406268"/>
              <a:gd name="connsiteX5" fmla="*/ 2356557 w 4185358"/>
              <a:gd name="connsiteY5" fmla="*/ 2719795 h 4406268"/>
              <a:gd name="connsiteX6" fmla="*/ 1714422 w 4185358"/>
              <a:gd name="connsiteY6" fmla="*/ 2676129 h 4406268"/>
              <a:gd name="connsiteX7" fmla="*/ 527758 w 4185358"/>
              <a:gd name="connsiteY7" fmla="*/ 2033992 h 4406268"/>
              <a:gd name="connsiteX8" fmla="*/ 527758 w 4185358"/>
              <a:gd name="connsiteY8" fmla="*/ 2033989 h 4406268"/>
              <a:gd name="connsiteX0" fmla="*/ 527758 w 4185358"/>
              <a:gd name="connsiteY0" fmla="*/ 2033989 h 4406268"/>
              <a:gd name="connsiteX1" fmla="*/ 1714425 w 4185358"/>
              <a:gd name="connsiteY1" fmla="*/ 1391856 h 4406268"/>
              <a:gd name="connsiteX2" fmla="*/ 2998694 w 4185358"/>
              <a:gd name="connsiteY2" fmla="*/ 1391857 h 4406268"/>
              <a:gd name="connsiteX3" fmla="*/ 4185358 w 4185358"/>
              <a:gd name="connsiteY3" fmla="*/ 2033995 h 4406268"/>
              <a:gd name="connsiteX4" fmla="*/ 2998692 w 4185358"/>
              <a:gd name="connsiteY4" fmla="*/ 2676130 h 4406268"/>
              <a:gd name="connsiteX5" fmla="*/ 2356557 w 4185358"/>
              <a:gd name="connsiteY5" fmla="*/ 2719795 h 4406268"/>
              <a:gd name="connsiteX6" fmla="*/ 1714422 w 4185358"/>
              <a:gd name="connsiteY6" fmla="*/ 2676129 h 4406268"/>
              <a:gd name="connsiteX7" fmla="*/ 527758 w 4185358"/>
              <a:gd name="connsiteY7" fmla="*/ 2033992 h 4406268"/>
              <a:gd name="connsiteX8" fmla="*/ 527758 w 4185358"/>
              <a:gd name="connsiteY8" fmla="*/ 2033989 h 4406268"/>
              <a:gd name="connsiteX0" fmla="*/ 527758 w 4678417"/>
              <a:gd name="connsiteY0" fmla="*/ 2033989 h 5080997"/>
              <a:gd name="connsiteX1" fmla="*/ 1714425 w 4678417"/>
              <a:gd name="connsiteY1" fmla="*/ 1391856 h 5080997"/>
              <a:gd name="connsiteX2" fmla="*/ 2998694 w 4678417"/>
              <a:gd name="connsiteY2" fmla="*/ 1391857 h 5080997"/>
              <a:gd name="connsiteX3" fmla="*/ 4185358 w 4678417"/>
              <a:gd name="connsiteY3" fmla="*/ 2033995 h 5080997"/>
              <a:gd name="connsiteX4" fmla="*/ 2998692 w 4678417"/>
              <a:gd name="connsiteY4" fmla="*/ 2676130 h 5080997"/>
              <a:gd name="connsiteX5" fmla="*/ 2356557 w 4678417"/>
              <a:gd name="connsiteY5" fmla="*/ 2719795 h 5080997"/>
              <a:gd name="connsiteX6" fmla="*/ 1714422 w 4678417"/>
              <a:gd name="connsiteY6" fmla="*/ 2676129 h 5080997"/>
              <a:gd name="connsiteX7" fmla="*/ 527758 w 4678417"/>
              <a:gd name="connsiteY7" fmla="*/ 2033992 h 5080997"/>
              <a:gd name="connsiteX8" fmla="*/ 527758 w 4678417"/>
              <a:gd name="connsiteY8" fmla="*/ 2033989 h 5080997"/>
              <a:gd name="connsiteX0" fmla="*/ 527758 w 4678417"/>
              <a:gd name="connsiteY0" fmla="*/ 2033989 h 5080997"/>
              <a:gd name="connsiteX1" fmla="*/ 1714425 w 4678417"/>
              <a:gd name="connsiteY1" fmla="*/ 1391856 h 5080997"/>
              <a:gd name="connsiteX2" fmla="*/ 2998694 w 4678417"/>
              <a:gd name="connsiteY2" fmla="*/ 1391857 h 5080997"/>
              <a:gd name="connsiteX3" fmla="*/ 4185358 w 4678417"/>
              <a:gd name="connsiteY3" fmla="*/ 2033995 h 5080997"/>
              <a:gd name="connsiteX4" fmla="*/ 2998692 w 4678417"/>
              <a:gd name="connsiteY4" fmla="*/ 2676130 h 5080997"/>
              <a:gd name="connsiteX5" fmla="*/ 2356557 w 4678417"/>
              <a:gd name="connsiteY5" fmla="*/ 2719795 h 5080997"/>
              <a:gd name="connsiteX6" fmla="*/ 1714422 w 4678417"/>
              <a:gd name="connsiteY6" fmla="*/ 2676129 h 5080997"/>
              <a:gd name="connsiteX7" fmla="*/ 527758 w 4678417"/>
              <a:gd name="connsiteY7" fmla="*/ 2033992 h 5080997"/>
              <a:gd name="connsiteX8" fmla="*/ 527758 w 4678417"/>
              <a:gd name="connsiteY8" fmla="*/ 2033989 h 5080997"/>
              <a:gd name="connsiteX0" fmla="*/ 527758 w 4678417"/>
              <a:gd name="connsiteY0" fmla="*/ 2033989 h 5080997"/>
              <a:gd name="connsiteX1" fmla="*/ 1714425 w 4678417"/>
              <a:gd name="connsiteY1" fmla="*/ 1391856 h 5080997"/>
              <a:gd name="connsiteX2" fmla="*/ 2998694 w 4678417"/>
              <a:gd name="connsiteY2" fmla="*/ 1391857 h 5080997"/>
              <a:gd name="connsiteX3" fmla="*/ 4185358 w 4678417"/>
              <a:gd name="connsiteY3" fmla="*/ 2033995 h 5080997"/>
              <a:gd name="connsiteX4" fmla="*/ 2998692 w 4678417"/>
              <a:gd name="connsiteY4" fmla="*/ 2676130 h 5080997"/>
              <a:gd name="connsiteX5" fmla="*/ 2356557 w 4678417"/>
              <a:gd name="connsiteY5" fmla="*/ 2719795 h 5080997"/>
              <a:gd name="connsiteX6" fmla="*/ 1714422 w 4678417"/>
              <a:gd name="connsiteY6" fmla="*/ 2676129 h 5080997"/>
              <a:gd name="connsiteX7" fmla="*/ 527758 w 4678417"/>
              <a:gd name="connsiteY7" fmla="*/ 2033992 h 5080997"/>
              <a:gd name="connsiteX8" fmla="*/ 527758 w 4678417"/>
              <a:gd name="connsiteY8" fmla="*/ 2033989 h 5080997"/>
              <a:gd name="connsiteX0" fmla="*/ 3 w 4150662"/>
              <a:gd name="connsiteY0" fmla="*/ 2033989 h 5080997"/>
              <a:gd name="connsiteX1" fmla="*/ 1186670 w 4150662"/>
              <a:gd name="connsiteY1" fmla="*/ 1391856 h 5080997"/>
              <a:gd name="connsiteX2" fmla="*/ 2470939 w 4150662"/>
              <a:gd name="connsiteY2" fmla="*/ 1391857 h 5080997"/>
              <a:gd name="connsiteX3" fmla="*/ 3657603 w 4150662"/>
              <a:gd name="connsiteY3" fmla="*/ 2033995 h 5080997"/>
              <a:gd name="connsiteX4" fmla="*/ 2470937 w 4150662"/>
              <a:gd name="connsiteY4" fmla="*/ 2676130 h 5080997"/>
              <a:gd name="connsiteX5" fmla="*/ 1828802 w 4150662"/>
              <a:gd name="connsiteY5" fmla="*/ 2719795 h 5080997"/>
              <a:gd name="connsiteX6" fmla="*/ 1186667 w 4150662"/>
              <a:gd name="connsiteY6" fmla="*/ 2676129 h 5080997"/>
              <a:gd name="connsiteX7" fmla="*/ 3 w 4150662"/>
              <a:gd name="connsiteY7" fmla="*/ 2033992 h 5080997"/>
              <a:gd name="connsiteX8" fmla="*/ 3 w 4150662"/>
              <a:gd name="connsiteY8" fmla="*/ 2033989 h 5080997"/>
              <a:gd name="connsiteX0" fmla="*/ 3 w 3184725"/>
              <a:gd name="connsiteY0" fmla="*/ 2033989 h 3886288"/>
              <a:gd name="connsiteX1" fmla="*/ 1186670 w 3184725"/>
              <a:gd name="connsiteY1" fmla="*/ 1391856 h 3886288"/>
              <a:gd name="connsiteX2" fmla="*/ 2470939 w 3184725"/>
              <a:gd name="connsiteY2" fmla="*/ 1391857 h 3886288"/>
              <a:gd name="connsiteX3" fmla="*/ 1752603 w 3184725"/>
              <a:gd name="connsiteY3" fmla="*/ 52795 h 3886288"/>
              <a:gd name="connsiteX4" fmla="*/ 2470937 w 3184725"/>
              <a:gd name="connsiteY4" fmla="*/ 2676130 h 3886288"/>
              <a:gd name="connsiteX5" fmla="*/ 1828802 w 3184725"/>
              <a:gd name="connsiteY5" fmla="*/ 2719795 h 3886288"/>
              <a:gd name="connsiteX6" fmla="*/ 1186667 w 3184725"/>
              <a:gd name="connsiteY6" fmla="*/ 2676129 h 3886288"/>
              <a:gd name="connsiteX7" fmla="*/ 3 w 3184725"/>
              <a:gd name="connsiteY7" fmla="*/ 2033992 h 3886288"/>
              <a:gd name="connsiteX8" fmla="*/ 3 w 3184725"/>
              <a:gd name="connsiteY8" fmla="*/ 2033989 h 3886288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470939 w 3184725"/>
              <a:gd name="connsiteY2" fmla="*/ 13918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3 w 3385339"/>
              <a:gd name="connsiteY0" fmla="*/ 2033989 h 6528797"/>
              <a:gd name="connsiteX1" fmla="*/ 1186670 w 3385339"/>
              <a:gd name="connsiteY1" fmla="*/ 1391856 h 6528797"/>
              <a:gd name="connsiteX2" fmla="*/ 3385339 w 3385339"/>
              <a:gd name="connsiteY2" fmla="*/ 706057 h 6528797"/>
              <a:gd name="connsiteX3" fmla="*/ 228603 w 3385339"/>
              <a:gd name="connsiteY3" fmla="*/ 3481795 h 6528797"/>
              <a:gd name="connsiteX4" fmla="*/ 2470937 w 3385339"/>
              <a:gd name="connsiteY4" fmla="*/ 2676130 h 6528797"/>
              <a:gd name="connsiteX5" fmla="*/ 1828802 w 3385339"/>
              <a:gd name="connsiteY5" fmla="*/ 2719795 h 6528797"/>
              <a:gd name="connsiteX6" fmla="*/ 1186667 w 3385339"/>
              <a:gd name="connsiteY6" fmla="*/ 2676129 h 6528797"/>
              <a:gd name="connsiteX7" fmla="*/ 3 w 3385339"/>
              <a:gd name="connsiteY7" fmla="*/ 2033992 h 6528797"/>
              <a:gd name="connsiteX8" fmla="*/ 3 w 3385339"/>
              <a:gd name="connsiteY8" fmla="*/ 2033989 h 6528797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928139 w 3184725"/>
              <a:gd name="connsiteY2" fmla="*/ 7060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928139 w 3184725"/>
              <a:gd name="connsiteY2" fmla="*/ 7060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928139 w 3184725"/>
              <a:gd name="connsiteY2" fmla="*/ 7060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1828799 w 3184722"/>
              <a:gd name="connsiteY5" fmla="*/ 2719795 h 6528797"/>
              <a:gd name="connsiteX6" fmla="*/ 0 w 3184722"/>
              <a:gd name="connsiteY6" fmla="*/ 2033992 h 6528797"/>
              <a:gd name="connsiteX7" fmla="*/ 0 w 3184722"/>
              <a:gd name="connsiteY7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1828799 w 3184722"/>
              <a:gd name="connsiteY5" fmla="*/ 2719795 h 6528797"/>
              <a:gd name="connsiteX6" fmla="*/ 0 w 3184722"/>
              <a:gd name="connsiteY6" fmla="*/ 2033992 h 6528797"/>
              <a:gd name="connsiteX7" fmla="*/ 0 w 3184722"/>
              <a:gd name="connsiteY7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0 w 3184722"/>
              <a:gd name="connsiteY5" fmla="*/ 2033992 h 6528797"/>
              <a:gd name="connsiteX6" fmla="*/ 0 w 3184722"/>
              <a:gd name="connsiteY6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0 w 3184722"/>
              <a:gd name="connsiteY5" fmla="*/ 2033992 h 6528797"/>
              <a:gd name="connsiteX6" fmla="*/ 0 w 3184722"/>
              <a:gd name="connsiteY6" fmla="*/ 2033989 h 6528797"/>
              <a:gd name="connsiteX0" fmla="*/ 0 w 2928136"/>
              <a:gd name="connsiteY0" fmla="*/ 2033989 h 6528797"/>
              <a:gd name="connsiteX1" fmla="*/ 1186667 w 2928136"/>
              <a:gd name="connsiteY1" fmla="*/ 1391856 h 6528797"/>
              <a:gd name="connsiteX2" fmla="*/ 2928136 w 2928136"/>
              <a:gd name="connsiteY2" fmla="*/ 706057 h 6528797"/>
              <a:gd name="connsiteX3" fmla="*/ 228600 w 2928136"/>
              <a:gd name="connsiteY3" fmla="*/ 3481795 h 6528797"/>
              <a:gd name="connsiteX4" fmla="*/ 2470934 w 2928136"/>
              <a:gd name="connsiteY4" fmla="*/ 2676130 h 6528797"/>
              <a:gd name="connsiteX5" fmla="*/ 0 w 2928136"/>
              <a:gd name="connsiteY5" fmla="*/ 2033992 h 6528797"/>
              <a:gd name="connsiteX6" fmla="*/ 0 w 2928136"/>
              <a:gd name="connsiteY6" fmla="*/ 2033989 h 6528797"/>
              <a:gd name="connsiteX0" fmla="*/ 0 w 2928136"/>
              <a:gd name="connsiteY0" fmla="*/ 2033989 h 6528797"/>
              <a:gd name="connsiteX1" fmla="*/ 958067 w 2928136"/>
              <a:gd name="connsiteY1" fmla="*/ 2534856 h 6528797"/>
              <a:gd name="connsiteX2" fmla="*/ 2928136 w 2928136"/>
              <a:gd name="connsiteY2" fmla="*/ 706057 h 6528797"/>
              <a:gd name="connsiteX3" fmla="*/ 228600 w 2928136"/>
              <a:gd name="connsiteY3" fmla="*/ 3481795 h 6528797"/>
              <a:gd name="connsiteX4" fmla="*/ 2470934 w 2928136"/>
              <a:gd name="connsiteY4" fmla="*/ 2676130 h 6528797"/>
              <a:gd name="connsiteX5" fmla="*/ 0 w 2928136"/>
              <a:gd name="connsiteY5" fmla="*/ 2033992 h 6528797"/>
              <a:gd name="connsiteX6" fmla="*/ 0 w 2928136"/>
              <a:gd name="connsiteY6" fmla="*/ 2033989 h 6528797"/>
              <a:gd name="connsiteX0" fmla="*/ 0 w 2928136"/>
              <a:gd name="connsiteY0" fmla="*/ 1434955 h 5929763"/>
              <a:gd name="connsiteX1" fmla="*/ 958067 w 2928136"/>
              <a:gd name="connsiteY1" fmla="*/ 1935822 h 5929763"/>
              <a:gd name="connsiteX2" fmla="*/ 2928136 w 2928136"/>
              <a:gd name="connsiteY2" fmla="*/ 107023 h 5929763"/>
              <a:gd name="connsiteX3" fmla="*/ 228600 w 2928136"/>
              <a:gd name="connsiteY3" fmla="*/ 2882761 h 5929763"/>
              <a:gd name="connsiteX4" fmla="*/ 2470934 w 2928136"/>
              <a:gd name="connsiteY4" fmla="*/ 2077096 h 5929763"/>
              <a:gd name="connsiteX5" fmla="*/ 0 w 2928136"/>
              <a:gd name="connsiteY5" fmla="*/ 1434958 h 5929763"/>
              <a:gd name="connsiteX6" fmla="*/ 0 w 2928136"/>
              <a:gd name="connsiteY6" fmla="*/ 1434955 h 5929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29730 w 2928136"/>
              <a:gd name="connsiteY1" fmla="*/ 1463460 h 5548763"/>
              <a:gd name="connsiteX2" fmla="*/ 958067 w 2928136"/>
              <a:gd name="connsiteY2" fmla="*/ 1554822 h 5548763"/>
              <a:gd name="connsiteX3" fmla="*/ 2928136 w 2928136"/>
              <a:gd name="connsiteY3" fmla="*/ 107023 h 5548763"/>
              <a:gd name="connsiteX4" fmla="*/ 228600 w 2928136"/>
              <a:gd name="connsiteY4" fmla="*/ 2501761 h 5548763"/>
              <a:gd name="connsiteX5" fmla="*/ 2470934 w 2928136"/>
              <a:gd name="connsiteY5" fmla="*/ 1696096 h 5548763"/>
              <a:gd name="connsiteX6" fmla="*/ 0 w 2928136"/>
              <a:gd name="connsiteY6" fmla="*/ 1053958 h 5548763"/>
              <a:gd name="connsiteX7" fmla="*/ 0 w 2928136"/>
              <a:gd name="connsiteY7" fmla="*/ 1053955 h 5548763"/>
              <a:gd name="connsiteX0" fmla="*/ 0 w 2928136"/>
              <a:gd name="connsiteY0" fmla="*/ 1053955 h 5548763"/>
              <a:gd name="connsiteX1" fmla="*/ 620013 w 2928136"/>
              <a:gd name="connsiteY1" fmla="*/ 1301228 h 5548763"/>
              <a:gd name="connsiteX2" fmla="*/ 929730 w 2928136"/>
              <a:gd name="connsiteY2" fmla="*/ 1463460 h 5548763"/>
              <a:gd name="connsiteX3" fmla="*/ 958067 w 2928136"/>
              <a:gd name="connsiteY3" fmla="*/ 1554822 h 5548763"/>
              <a:gd name="connsiteX4" fmla="*/ 2928136 w 2928136"/>
              <a:gd name="connsiteY4" fmla="*/ 107023 h 5548763"/>
              <a:gd name="connsiteX5" fmla="*/ 228600 w 2928136"/>
              <a:gd name="connsiteY5" fmla="*/ 2501761 h 5548763"/>
              <a:gd name="connsiteX6" fmla="*/ 2470934 w 2928136"/>
              <a:gd name="connsiteY6" fmla="*/ 1696096 h 5548763"/>
              <a:gd name="connsiteX7" fmla="*/ 0 w 2928136"/>
              <a:gd name="connsiteY7" fmla="*/ 1053958 h 5548763"/>
              <a:gd name="connsiteX8" fmla="*/ 0 w 2928136"/>
              <a:gd name="connsiteY8" fmla="*/ 1053955 h 5548763"/>
              <a:gd name="connsiteX0" fmla="*/ 0 w 2928136"/>
              <a:gd name="connsiteY0" fmla="*/ 1053955 h 5548763"/>
              <a:gd name="connsiteX1" fmla="*/ 620013 w 2928136"/>
              <a:gd name="connsiteY1" fmla="*/ 1301228 h 5548763"/>
              <a:gd name="connsiteX2" fmla="*/ 929730 w 2928136"/>
              <a:gd name="connsiteY2" fmla="*/ 1463460 h 5548763"/>
              <a:gd name="connsiteX3" fmla="*/ 958067 w 2928136"/>
              <a:gd name="connsiteY3" fmla="*/ 1554822 h 5548763"/>
              <a:gd name="connsiteX4" fmla="*/ 2928136 w 2928136"/>
              <a:gd name="connsiteY4" fmla="*/ 107023 h 5548763"/>
              <a:gd name="connsiteX5" fmla="*/ 228600 w 2928136"/>
              <a:gd name="connsiteY5" fmla="*/ 2501761 h 5548763"/>
              <a:gd name="connsiteX6" fmla="*/ 2470934 w 2928136"/>
              <a:gd name="connsiteY6" fmla="*/ 1696096 h 5548763"/>
              <a:gd name="connsiteX7" fmla="*/ 0 w 2928136"/>
              <a:gd name="connsiteY7" fmla="*/ 1053958 h 5548763"/>
              <a:gd name="connsiteX8" fmla="*/ 0 w 2928136"/>
              <a:gd name="connsiteY8" fmla="*/ 1053955 h 5548763"/>
              <a:gd name="connsiteX0" fmla="*/ 102755 w 3030891"/>
              <a:gd name="connsiteY0" fmla="*/ 1053955 h 5548763"/>
              <a:gd name="connsiteX1" fmla="*/ 722768 w 3030891"/>
              <a:gd name="connsiteY1" fmla="*/ 1301228 h 5548763"/>
              <a:gd name="connsiteX2" fmla="*/ 1032485 w 3030891"/>
              <a:gd name="connsiteY2" fmla="*/ 1463460 h 5548763"/>
              <a:gd name="connsiteX3" fmla="*/ 1060822 w 3030891"/>
              <a:gd name="connsiteY3" fmla="*/ 1554822 h 5548763"/>
              <a:gd name="connsiteX4" fmla="*/ 3030891 w 3030891"/>
              <a:gd name="connsiteY4" fmla="*/ 107023 h 5548763"/>
              <a:gd name="connsiteX5" fmla="*/ 331355 w 3030891"/>
              <a:gd name="connsiteY5" fmla="*/ 2501761 h 5548763"/>
              <a:gd name="connsiteX6" fmla="*/ 2573689 w 3030891"/>
              <a:gd name="connsiteY6" fmla="*/ 1696096 h 5548763"/>
              <a:gd name="connsiteX7" fmla="*/ 102755 w 3030891"/>
              <a:gd name="connsiteY7" fmla="*/ 1053958 h 5548763"/>
              <a:gd name="connsiteX8" fmla="*/ 102755 w 3030891"/>
              <a:gd name="connsiteY8" fmla="*/ 1053955 h 5548763"/>
              <a:gd name="connsiteX0" fmla="*/ 0 w 2928136"/>
              <a:gd name="connsiteY0" fmla="*/ 1053955 h 5548763"/>
              <a:gd name="connsiteX1" fmla="*/ 620013 w 2928136"/>
              <a:gd name="connsiteY1" fmla="*/ 1301228 h 5548763"/>
              <a:gd name="connsiteX2" fmla="*/ 929730 w 2928136"/>
              <a:gd name="connsiteY2" fmla="*/ 1463460 h 5548763"/>
              <a:gd name="connsiteX3" fmla="*/ 958067 w 2928136"/>
              <a:gd name="connsiteY3" fmla="*/ 1554822 h 5548763"/>
              <a:gd name="connsiteX4" fmla="*/ 2928136 w 2928136"/>
              <a:gd name="connsiteY4" fmla="*/ 107023 h 5548763"/>
              <a:gd name="connsiteX5" fmla="*/ 228600 w 2928136"/>
              <a:gd name="connsiteY5" fmla="*/ 2501761 h 5548763"/>
              <a:gd name="connsiteX6" fmla="*/ 2470934 w 2928136"/>
              <a:gd name="connsiteY6" fmla="*/ 1696096 h 5548763"/>
              <a:gd name="connsiteX7" fmla="*/ 0 w 2928136"/>
              <a:gd name="connsiteY7" fmla="*/ 1053958 h 5548763"/>
              <a:gd name="connsiteX8" fmla="*/ 0 w 2928136"/>
              <a:gd name="connsiteY8" fmla="*/ 1053955 h 5548763"/>
              <a:gd name="connsiteX0" fmla="*/ 0 w 2928136"/>
              <a:gd name="connsiteY0" fmla="*/ 1053955 h 5548763"/>
              <a:gd name="connsiteX1" fmla="*/ 620013 w 2928136"/>
              <a:gd name="connsiteY1" fmla="*/ 1301228 h 5548763"/>
              <a:gd name="connsiteX2" fmla="*/ 657466 w 2928136"/>
              <a:gd name="connsiteY2" fmla="*/ 5425860 h 5548763"/>
              <a:gd name="connsiteX3" fmla="*/ 958067 w 2928136"/>
              <a:gd name="connsiteY3" fmla="*/ 1554822 h 5548763"/>
              <a:gd name="connsiteX4" fmla="*/ 2928136 w 2928136"/>
              <a:gd name="connsiteY4" fmla="*/ 107023 h 5548763"/>
              <a:gd name="connsiteX5" fmla="*/ 228600 w 2928136"/>
              <a:gd name="connsiteY5" fmla="*/ 2501761 h 5548763"/>
              <a:gd name="connsiteX6" fmla="*/ 2470934 w 2928136"/>
              <a:gd name="connsiteY6" fmla="*/ 1696096 h 5548763"/>
              <a:gd name="connsiteX7" fmla="*/ 0 w 2928136"/>
              <a:gd name="connsiteY7" fmla="*/ 1053958 h 5548763"/>
              <a:gd name="connsiteX8" fmla="*/ 0 w 2928136"/>
              <a:gd name="connsiteY8" fmla="*/ 1053955 h 5548763"/>
              <a:gd name="connsiteX0" fmla="*/ 0 w 2928136"/>
              <a:gd name="connsiteY0" fmla="*/ 1053955 h 5548763"/>
              <a:gd name="connsiteX1" fmla="*/ 620013 w 2928136"/>
              <a:gd name="connsiteY1" fmla="*/ 1301228 h 5548763"/>
              <a:gd name="connsiteX2" fmla="*/ 690002 w 2928136"/>
              <a:gd name="connsiteY2" fmla="*/ 4740060 h 5548763"/>
              <a:gd name="connsiteX3" fmla="*/ 958067 w 2928136"/>
              <a:gd name="connsiteY3" fmla="*/ 1554822 h 5548763"/>
              <a:gd name="connsiteX4" fmla="*/ 2928136 w 2928136"/>
              <a:gd name="connsiteY4" fmla="*/ 107023 h 5548763"/>
              <a:gd name="connsiteX5" fmla="*/ 228600 w 2928136"/>
              <a:gd name="connsiteY5" fmla="*/ 2501761 h 5548763"/>
              <a:gd name="connsiteX6" fmla="*/ 2470934 w 2928136"/>
              <a:gd name="connsiteY6" fmla="*/ 1696096 h 5548763"/>
              <a:gd name="connsiteX7" fmla="*/ 0 w 2928136"/>
              <a:gd name="connsiteY7" fmla="*/ 1053958 h 5548763"/>
              <a:gd name="connsiteX8" fmla="*/ 0 w 2928136"/>
              <a:gd name="connsiteY8" fmla="*/ 1053955 h 5548763"/>
              <a:gd name="connsiteX0" fmla="*/ 0 w 2928136"/>
              <a:gd name="connsiteY0" fmla="*/ 1053955 h 5548763"/>
              <a:gd name="connsiteX1" fmla="*/ 620013 w 2928136"/>
              <a:gd name="connsiteY1" fmla="*/ 1301228 h 5548763"/>
              <a:gd name="connsiteX2" fmla="*/ 690002 w 2928136"/>
              <a:gd name="connsiteY2" fmla="*/ 4740060 h 5548763"/>
              <a:gd name="connsiteX3" fmla="*/ 958067 w 2928136"/>
              <a:gd name="connsiteY3" fmla="*/ 1554822 h 5548763"/>
              <a:gd name="connsiteX4" fmla="*/ 2928136 w 2928136"/>
              <a:gd name="connsiteY4" fmla="*/ 107023 h 5548763"/>
              <a:gd name="connsiteX5" fmla="*/ 228600 w 2928136"/>
              <a:gd name="connsiteY5" fmla="*/ 2501761 h 5548763"/>
              <a:gd name="connsiteX6" fmla="*/ 2470934 w 2928136"/>
              <a:gd name="connsiteY6" fmla="*/ 1696096 h 5548763"/>
              <a:gd name="connsiteX7" fmla="*/ 0 w 2928136"/>
              <a:gd name="connsiteY7" fmla="*/ 1053958 h 5548763"/>
              <a:gd name="connsiteX8" fmla="*/ 0 w 2928136"/>
              <a:gd name="connsiteY8" fmla="*/ 1053955 h 5548763"/>
              <a:gd name="connsiteX0" fmla="*/ 0 w 2928136"/>
              <a:gd name="connsiteY0" fmla="*/ 1053955 h 5578260"/>
              <a:gd name="connsiteX1" fmla="*/ 620013 w 2928136"/>
              <a:gd name="connsiteY1" fmla="*/ 1301228 h 5578260"/>
              <a:gd name="connsiteX2" fmla="*/ 690002 w 2928136"/>
              <a:gd name="connsiteY2" fmla="*/ 4740060 h 5578260"/>
              <a:gd name="connsiteX3" fmla="*/ 958067 w 2928136"/>
              <a:gd name="connsiteY3" fmla="*/ 1554822 h 5578260"/>
              <a:gd name="connsiteX4" fmla="*/ 2928136 w 2928136"/>
              <a:gd name="connsiteY4" fmla="*/ 107023 h 5578260"/>
              <a:gd name="connsiteX5" fmla="*/ 228600 w 2928136"/>
              <a:gd name="connsiteY5" fmla="*/ 2501761 h 5578260"/>
              <a:gd name="connsiteX6" fmla="*/ 2470934 w 2928136"/>
              <a:gd name="connsiteY6" fmla="*/ 1696096 h 5578260"/>
              <a:gd name="connsiteX7" fmla="*/ 0 w 2928136"/>
              <a:gd name="connsiteY7" fmla="*/ 1053958 h 5578260"/>
              <a:gd name="connsiteX8" fmla="*/ 0 w 2928136"/>
              <a:gd name="connsiteY8" fmla="*/ 1053955 h 5578260"/>
              <a:gd name="connsiteX0" fmla="*/ 296942 w 3225078"/>
              <a:gd name="connsiteY0" fmla="*/ 1053955 h 5578260"/>
              <a:gd name="connsiteX1" fmla="*/ 916955 w 3225078"/>
              <a:gd name="connsiteY1" fmla="*/ 1301228 h 5578260"/>
              <a:gd name="connsiteX2" fmla="*/ 986944 w 3225078"/>
              <a:gd name="connsiteY2" fmla="*/ 4740060 h 5578260"/>
              <a:gd name="connsiteX3" fmla="*/ 1255009 w 3225078"/>
              <a:gd name="connsiteY3" fmla="*/ 1554822 h 5578260"/>
              <a:gd name="connsiteX4" fmla="*/ 3225078 w 3225078"/>
              <a:gd name="connsiteY4" fmla="*/ 107023 h 5578260"/>
              <a:gd name="connsiteX5" fmla="*/ 525542 w 3225078"/>
              <a:gd name="connsiteY5" fmla="*/ 2501761 h 5578260"/>
              <a:gd name="connsiteX6" fmla="*/ 2767876 w 3225078"/>
              <a:gd name="connsiteY6" fmla="*/ 1696096 h 5578260"/>
              <a:gd name="connsiteX7" fmla="*/ 296942 w 3225078"/>
              <a:gd name="connsiteY7" fmla="*/ 1053958 h 5578260"/>
              <a:gd name="connsiteX8" fmla="*/ 296942 w 3225078"/>
              <a:gd name="connsiteY8" fmla="*/ 1053955 h 5578260"/>
              <a:gd name="connsiteX0" fmla="*/ 0 w 2928136"/>
              <a:gd name="connsiteY0" fmla="*/ 1053955 h 5578260"/>
              <a:gd name="connsiteX1" fmla="*/ 620013 w 2928136"/>
              <a:gd name="connsiteY1" fmla="*/ 1301228 h 5578260"/>
              <a:gd name="connsiteX2" fmla="*/ 690002 w 2928136"/>
              <a:gd name="connsiteY2" fmla="*/ 4740060 h 5578260"/>
              <a:gd name="connsiteX3" fmla="*/ 958067 w 2928136"/>
              <a:gd name="connsiteY3" fmla="*/ 1554822 h 5578260"/>
              <a:gd name="connsiteX4" fmla="*/ 2928136 w 2928136"/>
              <a:gd name="connsiteY4" fmla="*/ 107023 h 5578260"/>
              <a:gd name="connsiteX5" fmla="*/ 228600 w 2928136"/>
              <a:gd name="connsiteY5" fmla="*/ 2501761 h 5578260"/>
              <a:gd name="connsiteX6" fmla="*/ 2470934 w 2928136"/>
              <a:gd name="connsiteY6" fmla="*/ 1696096 h 5578260"/>
              <a:gd name="connsiteX7" fmla="*/ 0 w 2928136"/>
              <a:gd name="connsiteY7" fmla="*/ 1053958 h 5578260"/>
              <a:gd name="connsiteX8" fmla="*/ 0 w 2928136"/>
              <a:gd name="connsiteY8" fmla="*/ 1053955 h 5578260"/>
              <a:gd name="connsiteX0" fmla="*/ 493587 w 3421723"/>
              <a:gd name="connsiteY0" fmla="*/ 1053955 h 5578260"/>
              <a:gd name="connsiteX1" fmla="*/ 1113600 w 3421723"/>
              <a:gd name="connsiteY1" fmla="*/ 1301228 h 5578260"/>
              <a:gd name="connsiteX2" fmla="*/ 1183589 w 3421723"/>
              <a:gd name="connsiteY2" fmla="*/ 4740060 h 5578260"/>
              <a:gd name="connsiteX3" fmla="*/ 1451654 w 3421723"/>
              <a:gd name="connsiteY3" fmla="*/ 1554822 h 5578260"/>
              <a:gd name="connsiteX4" fmla="*/ 3421723 w 3421723"/>
              <a:gd name="connsiteY4" fmla="*/ 107023 h 5578260"/>
              <a:gd name="connsiteX5" fmla="*/ 722187 w 3421723"/>
              <a:gd name="connsiteY5" fmla="*/ 2501761 h 5578260"/>
              <a:gd name="connsiteX6" fmla="*/ 2964521 w 3421723"/>
              <a:gd name="connsiteY6" fmla="*/ 1696096 h 5578260"/>
              <a:gd name="connsiteX7" fmla="*/ 493587 w 3421723"/>
              <a:gd name="connsiteY7" fmla="*/ 1053958 h 5578260"/>
              <a:gd name="connsiteX8" fmla="*/ 493587 w 3421723"/>
              <a:gd name="connsiteY8" fmla="*/ 1053955 h 5578260"/>
              <a:gd name="connsiteX0" fmla="*/ 493587 w 3421723"/>
              <a:gd name="connsiteY0" fmla="*/ 1053955 h 5578260"/>
              <a:gd name="connsiteX1" fmla="*/ 1113600 w 3421723"/>
              <a:gd name="connsiteY1" fmla="*/ 1301228 h 5578260"/>
              <a:gd name="connsiteX2" fmla="*/ 1183589 w 3421723"/>
              <a:gd name="connsiteY2" fmla="*/ 4740060 h 5578260"/>
              <a:gd name="connsiteX3" fmla="*/ 1451654 w 3421723"/>
              <a:gd name="connsiteY3" fmla="*/ 1554822 h 5578260"/>
              <a:gd name="connsiteX4" fmla="*/ 3421723 w 3421723"/>
              <a:gd name="connsiteY4" fmla="*/ 107023 h 5578260"/>
              <a:gd name="connsiteX5" fmla="*/ 722187 w 3421723"/>
              <a:gd name="connsiteY5" fmla="*/ 2501761 h 5578260"/>
              <a:gd name="connsiteX6" fmla="*/ 2964521 w 3421723"/>
              <a:gd name="connsiteY6" fmla="*/ 1696096 h 5578260"/>
              <a:gd name="connsiteX7" fmla="*/ 493587 w 3421723"/>
              <a:gd name="connsiteY7" fmla="*/ 1053958 h 5578260"/>
              <a:gd name="connsiteX8" fmla="*/ 493587 w 3421723"/>
              <a:gd name="connsiteY8" fmla="*/ 1053955 h 5578260"/>
              <a:gd name="connsiteX0" fmla="*/ 0 w 2928136"/>
              <a:gd name="connsiteY0" fmla="*/ 1053955 h 5578260"/>
              <a:gd name="connsiteX1" fmla="*/ 690002 w 2928136"/>
              <a:gd name="connsiteY1" fmla="*/ 4740060 h 5578260"/>
              <a:gd name="connsiteX2" fmla="*/ 958067 w 2928136"/>
              <a:gd name="connsiteY2" fmla="*/ 1554822 h 5578260"/>
              <a:gd name="connsiteX3" fmla="*/ 2928136 w 2928136"/>
              <a:gd name="connsiteY3" fmla="*/ 107023 h 5578260"/>
              <a:gd name="connsiteX4" fmla="*/ 228600 w 2928136"/>
              <a:gd name="connsiteY4" fmla="*/ 2501761 h 5578260"/>
              <a:gd name="connsiteX5" fmla="*/ 2470934 w 2928136"/>
              <a:gd name="connsiteY5" fmla="*/ 1696096 h 5578260"/>
              <a:gd name="connsiteX6" fmla="*/ 0 w 2928136"/>
              <a:gd name="connsiteY6" fmla="*/ 1053958 h 5578260"/>
              <a:gd name="connsiteX7" fmla="*/ 0 w 2928136"/>
              <a:gd name="connsiteY7" fmla="*/ 1053955 h 5578260"/>
              <a:gd name="connsiteX0" fmla="*/ 0 w 2928136"/>
              <a:gd name="connsiteY0" fmla="*/ 1053955 h 5578260"/>
              <a:gd name="connsiteX1" fmla="*/ 690002 w 2928136"/>
              <a:gd name="connsiteY1" fmla="*/ 4740060 h 5578260"/>
              <a:gd name="connsiteX2" fmla="*/ 958067 w 2928136"/>
              <a:gd name="connsiteY2" fmla="*/ 1554822 h 5578260"/>
              <a:gd name="connsiteX3" fmla="*/ 2928136 w 2928136"/>
              <a:gd name="connsiteY3" fmla="*/ 107023 h 5578260"/>
              <a:gd name="connsiteX4" fmla="*/ 228600 w 2928136"/>
              <a:gd name="connsiteY4" fmla="*/ 2501761 h 5578260"/>
              <a:gd name="connsiteX5" fmla="*/ 2470934 w 2928136"/>
              <a:gd name="connsiteY5" fmla="*/ 1696096 h 5578260"/>
              <a:gd name="connsiteX6" fmla="*/ 0 w 2928136"/>
              <a:gd name="connsiteY6" fmla="*/ 1053958 h 5578260"/>
              <a:gd name="connsiteX7" fmla="*/ 0 w 2928136"/>
              <a:gd name="connsiteY7" fmla="*/ 1053955 h 5578260"/>
              <a:gd name="connsiteX0" fmla="*/ 0 w 2928136"/>
              <a:gd name="connsiteY0" fmla="*/ 1053955 h 5578260"/>
              <a:gd name="connsiteX1" fmla="*/ 690002 w 2928136"/>
              <a:gd name="connsiteY1" fmla="*/ 4740060 h 5578260"/>
              <a:gd name="connsiteX2" fmla="*/ 958067 w 2928136"/>
              <a:gd name="connsiteY2" fmla="*/ 1554822 h 5578260"/>
              <a:gd name="connsiteX3" fmla="*/ 2928136 w 2928136"/>
              <a:gd name="connsiteY3" fmla="*/ 107023 h 5578260"/>
              <a:gd name="connsiteX4" fmla="*/ 228600 w 2928136"/>
              <a:gd name="connsiteY4" fmla="*/ 2501761 h 5578260"/>
              <a:gd name="connsiteX5" fmla="*/ 2470934 w 2928136"/>
              <a:gd name="connsiteY5" fmla="*/ 1696096 h 5578260"/>
              <a:gd name="connsiteX6" fmla="*/ 0 w 2928136"/>
              <a:gd name="connsiteY6" fmla="*/ 1053958 h 5578260"/>
              <a:gd name="connsiteX7" fmla="*/ 0 w 2928136"/>
              <a:gd name="connsiteY7" fmla="*/ 1053955 h 557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8136" h="5578260">
                <a:moveTo>
                  <a:pt x="0" y="1053955"/>
                </a:moveTo>
                <a:cubicBezTo>
                  <a:pt x="849961" y="667873"/>
                  <a:pt x="530324" y="4656582"/>
                  <a:pt x="690002" y="4740060"/>
                </a:cubicBezTo>
                <a:cubicBezTo>
                  <a:pt x="746344" y="4782326"/>
                  <a:pt x="625000" y="1780895"/>
                  <a:pt x="958067" y="1554822"/>
                </a:cubicBezTo>
                <a:cubicBezTo>
                  <a:pt x="1204042" y="2617693"/>
                  <a:pt x="2516314" y="0"/>
                  <a:pt x="2928136" y="107023"/>
                </a:cubicBezTo>
                <a:cubicBezTo>
                  <a:pt x="1435513" y="2045643"/>
                  <a:pt x="468189" y="5267469"/>
                  <a:pt x="228600" y="2501761"/>
                </a:cubicBezTo>
                <a:cubicBezTo>
                  <a:pt x="360324" y="5578260"/>
                  <a:pt x="2153781" y="2236695"/>
                  <a:pt x="2470934" y="1696096"/>
                </a:cubicBezTo>
                <a:cubicBezTo>
                  <a:pt x="429222" y="2772608"/>
                  <a:pt x="411822" y="1160981"/>
                  <a:pt x="0" y="1053958"/>
                </a:cubicBezTo>
                <a:lnTo>
                  <a:pt x="0" y="1053955"/>
                </a:lnTo>
                <a:close/>
              </a:path>
            </a:pathLst>
          </a:custGeom>
          <a:gradFill>
            <a:gsLst>
              <a:gs pos="25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>
            <a:outerShdw blurRad="63500" sx="101000" sy="101000" algn="ctr" rotWithShape="0">
              <a:schemeClr val="tx1">
                <a:lumMod val="75000"/>
                <a:lumOff val="25000"/>
                <a:alpha val="40000"/>
              </a:schemeClr>
            </a:outerShdw>
            <a:reflection blurRad="6350" stA="35000" endA="100" endPos="40000" dist="101600" dir="5400000" sy="-100000" algn="bl" rotWithShape="0"/>
          </a:effectLst>
          <a:scene3d>
            <a:camera prst="orthographicFront"/>
            <a:lightRig rig="morning" dir="t">
              <a:rot lat="0" lon="0" rev="12600000"/>
            </a:lightRig>
          </a:scene3d>
          <a:sp3d>
            <a:bevelT w="25400" h="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7" name="Group 32"/>
          <p:cNvGrpSpPr/>
          <p:nvPr/>
        </p:nvGrpSpPr>
        <p:grpSpPr>
          <a:xfrm>
            <a:off x="6941417" y="5105400"/>
            <a:ext cx="2238442" cy="2005669"/>
            <a:chOff x="2810256" y="4943398"/>
            <a:chExt cx="2238442" cy="2005669"/>
          </a:xfrm>
        </p:grpSpPr>
        <p:sp>
          <p:nvSpPr>
            <p:cNvPr id="10" name="Freeform 9"/>
            <p:cNvSpPr>
              <a:spLocks noChangeAspect="1"/>
            </p:cNvSpPr>
            <p:nvPr/>
          </p:nvSpPr>
          <p:spPr>
            <a:xfrm rot="6563566" flipH="1" flipV="1">
              <a:off x="2928137" y="5442737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alpha val="5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Freeform 7"/>
            <p:cNvSpPr>
              <a:spLocks noChangeAspect="1"/>
            </p:cNvSpPr>
            <p:nvPr/>
          </p:nvSpPr>
          <p:spPr>
            <a:xfrm rot="6563566" flipH="1" flipV="1">
              <a:off x="3359071" y="4825517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Freeform 8"/>
            <p:cNvSpPr>
              <a:spLocks noChangeAspect="1"/>
            </p:cNvSpPr>
            <p:nvPr/>
          </p:nvSpPr>
          <p:spPr>
            <a:xfrm rot="6563566" flipH="1" flipV="1">
              <a:off x="3613937" y="5236996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5000"/>
                  </a:schemeClr>
                </a:gs>
                <a:gs pos="100000">
                  <a:schemeClr val="tx1">
                    <a:alpha val="10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>
              <a:spLocks noChangeAspect="1"/>
            </p:cNvSpPr>
            <p:nvPr/>
          </p:nvSpPr>
          <p:spPr>
            <a:xfrm rot="6563566" flipH="1" flipV="1">
              <a:off x="3209136" y="5914804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15"/>
            <p:cNvSpPr>
              <a:spLocks noChangeAspect="1"/>
            </p:cNvSpPr>
            <p:nvPr/>
          </p:nvSpPr>
          <p:spPr>
            <a:xfrm rot="6563566" flipH="1" flipV="1">
              <a:off x="4014435" y="5658452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15000"/>
                  </a:schemeClr>
                </a:gs>
                <a:gs pos="100000">
                  <a:schemeClr val="tx1">
                    <a:alpha val="5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2E98-4423-4B18-8638-3CDC6B803427}" type="datetimeFigureOut">
              <a:rPr lang="en-US" smtClean="0"/>
              <a:pPr/>
              <a:t>5/3/2010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A5F-54DB-4EB1-81D7-789898BB0E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65163"/>
            <a:ext cx="1411288" cy="5461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9138" y="665163"/>
            <a:ext cx="4487862" cy="5461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2E98-4423-4B18-8638-3CDC6B803427}" type="datetimeFigureOut">
              <a:rPr lang="en-US" smtClean="0"/>
              <a:pPr/>
              <a:t>5/3/2010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A5F-54DB-4EB1-81D7-789898BB0E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2E98-4423-4B18-8638-3CDC6B803427}" type="datetimeFigureOut">
              <a:rPr lang="en-US" smtClean="0"/>
              <a:pPr/>
              <a:t>5/3/2010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A5F-54DB-4EB1-81D7-789898BB0E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538413"/>
            <a:ext cx="6665913" cy="1362075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alpha val="9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alpha val="90000"/>
                      </a:schemeClr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799" y="3910013"/>
            <a:ext cx="4532313" cy="8143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ts val="2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 spc="100" baseline="0">
                <a:gradFill>
                  <a:gsLst>
                    <a:gs pos="0">
                      <a:schemeClr val="tx1">
                        <a:alpha val="90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alpha val="9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5768"/>
            <a:ext cx="2133600" cy="256032"/>
          </a:xfrm>
        </p:spPr>
        <p:txBody>
          <a:bodyPr/>
          <a:lstStyle>
            <a:lvl1pPr algn="l">
              <a:defRPr/>
            </a:lvl1pPr>
          </a:lstStyle>
          <a:p>
            <a:fld id="{AC102E98-4423-4B18-8638-3CDC6B803427}" type="datetimeFigureOut">
              <a:rPr lang="en-US" smtClean="0"/>
              <a:pPr/>
              <a:t>5/3/2010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61309"/>
            <a:ext cx="2895600" cy="25549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8432" y="6208059"/>
            <a:ext cx="1048872" cy="685800"/>
          </a:xfrm>
        </p:spPr>
        <p:txBody>
          <a:bodyPr/>
          <a:lstStyle/>
          <a:p>
            <a:fld id="{12F17A5F-54DB-4EB1-81D7-789898BB0E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>
          <a:xfrm rot="5400000" flipH="1" flipV="1">
            <a:off x="5782442" y="1304158"/>
            <a:ext cx="4208515" cy="3124199"/>
          </a:xfrm>
          <a:custGeom>
            <a:avLst/>
            <a:gdLst>
              <a:gd name="connsiteX0" fmla="*/ 0 w 3657600"/>
              <a:gd name="connsiteY0" fmla="*/ 685800 h 1371600"/>
              <a:gd name="connsiteX1" fmla="*/ 1186667 w 3657600"/>
              <a:gd name="connsiteY1" fmla="*/ 43667 h 1371600"/>
              <a:gd name="connsiteX2" fmla="*/ 1828801 w 3657600"/>
              <a:gd name="connsiteY2" fmla="*/ 2 h 1371600"/>
              <a:gd name="connsiteX3" fmla="*/ 2470936 w 3657600"/>
              <a:gd name="connsiteY3" fmla="*/ 43668 h 1371600"/>
              <a:gd name="connsiteX4" fmla="*/ 3657600 w 3657600"/>
              <a:gd name="connsiteY4" fmla="*/ 685806 h 1371600"/>
              <a:gd name="connsiteX5" fmla="*/ 2470934 w 3657600"/>
              <a:gd name="connsiteY5" fmla="*/ 1327941 h 1371600"/>
              <a:gd name="connsiteX6" fmla="*/ 1828799 w 3657600"/>
              <a:gd name="connsiteY6" fmla="*/ 1371606 h 1371600"/>
              <a:gd name="connsiteX7" fmla="*/ 1186664 w 3657600"/>
              <a:gd name="connsiteY7" fmla="*/ 1327940 h 1371600"/>
              <a:gd name="connsiteX8" fmla="*/ 0 w 3657600"/>
              <a:gd name="connsiteY8" fmla="*/ 685803 h 1371600"/>
              <a:gd name="connsiteX9" fmla="*/ 0 w 3657600"/>
              <a:gd name="connsiteY9" fmla="*/ 685800 h 1371600"/>
              <a:gd name="connsiteX0" fmla="*/ 3 w 3672351"/>
              <a:gd name="connsiteY0" fmla="*/ 761447 h 1447253"/>
              <a:gd name="connsiteX1" fmla="*/ 1186670 w 3672351"/>
              <a:gd name="connsiteY1" fmla="*/ 119314 h 1447253"/>
              <a:gd name="connsiteX2" fmla="*/ 1828804 w 3672351"/>
              <a:gd name="connsiteY2" fmla="*/ 75649 h 1447253"/>
              <a:gd name="connsiteX3" fmla="*/ 2470939 w 3672351"/>
              <a:gd name="connsiteY3" fmla="*/ 119315 h 1447253"/>
              <a:gd name="connsiteX4" fmla="*/ 2559427 w 3672351"/>
              <a:gd name="connsiteY4" fmla="*/ 107023 h 1447253"/>
              <a:gd name="connsiteX5" fmla="*/ 3657603 w 3672351"/>
              <a:gd name="connsiteY5" fmla="*/ 761453 h 1447253"/>
              <a:gd name="connsiteX6" fmla="*/ 2470937 w 3672351"/>
              <a:gd name="connsiteY6" fmla="*/ 1403588 h 1447253"/>
              <a:gd name="connsiteX7" fmla="*/ 1828802 w 3672351"/>
              <a:gd name="connsiteY7" fmla="*/ 1447253 h 1447253"/>
              <a:gd name="connsiteX8" fmla="*/ 1186667 w 3672351"/>
              <a:gd name="connsiteY8" fmla="*/ 1403587 h 1447253"/>
              <a:gd name="connsiteX9" fmla="*/ 3 w 3672351"/>
              <a:gd name="connsiteY9" fmla="*/ 761450 h 1447253"/>
              <a:gd name="connsiteX10" fmla="*/ 3 w 3672351"/>
              <a:gd name="connsiteY10" fmla="*/ 761447 h 1447253"/>
              <a:gd name="connsiteX0" fmla="*/ 3 w 3672351"/>
              <a:gd name="connsiteY0" fmla="*/ 761447 h 1447253"/>
              <a:gd name="connsiteX1" fmla="*/ 1186670 w 3672351"/>
              <a:gd name="connsiteY1" fmla="*/ 119314 h 1447253"/>
              <a:gd name="connsiteX2" fmla="*/ 1828804 w 3672351"/>
              <a:gd name="connsiteY2" fmla="*/ 75649 h 1447253"/>
              <a:gd name="connsiteX3" fmla="*/ 2470939 w 3672351"/>
              <a:gd name="connsiteY3" fmla="*/ 119315 h 1447253"/>
              <a:gd name="connsiteX4" fmla="*/ 2559427 w 3672351"/>
              <a:gd name="connsiteY4" fmla="*/ 107023 h 1447253"/>
              <a:gd name="connsiteX5" fmla="*/ 3657603 w 3672351"/>
              <a:gd name="connsiteY5" fmla="*/ 761453 h 1447253"/>
              <a:gd name="connsiteX6" fmla="*/ 2470937 w 3672351"/>
              <a:gd name="connsiteY6" fmla="*/ 1403588 h 1447253"/>
              <a:gd name="connsiteX7" fmla="*/ 1828802 w 3672351"/>
              <a:gd name="connsiteY7" fmla="*/ 1447253 h 1447253"/>
              <a:gd name="connsiteX8" fmla="*/ 1186667 w 3672351"/>
              <a:gd name="connsiteY8" fmla="*/ 1403587 h 1447253"/>
              <a:gd name="connsiteX9" fmla="*/ 3 w 3672351"/>
              <a:gd name="connsiteY9" fmla="*/ 761450 h 1447253"/>
              <a:gd name="connsiteX10" fmla="*/ 3 w 3672351"/>
              <a:gd name="connsiteY10" fmla="*/ 761447 h 1447253"/>
              <a:gd name="connsiteX0" fmla="*/ 3 w 3672351"/>
              <a:gd name="connsiteY0" fmla="*/ 685798 h 2004163"/>
              <a:gd name="connsiteX1" fmla="*/ 1186670 w 3672351"/>
              <a:gd name="connsiteY1" fmla="*/ 43665 h 2004163"/>
              <a:gd name="connsiteX2" fmla="*/ 1828804 w 3672351"/>
              <a:gd name="connsiteY2" fmla="*/ 0 h 2004163"/>
              <a:gd name="connsiteX3" fmla="*/ 2470939 w 3672351"/>
              <a:gd name="connsiteY3" fmla="*/ 43666 h 2004163"/>
              <a:gd name="connsiteX4" fmla="*/ 2559427 w 3672351"/>
              <a:gd name="connsiteY4" fmla="*/ 31374 h 2004163"/>
              <a:gd name="connsiteX5" fmla="*/ 3657603 w 3672351"/>
              <a:gd name="connsiteY5" fmla="*/ 685804 h 2004163"/>
              <a:gd name="connsiteX6" fmla="*/ 2470937 w 3672351"/>
              <a:gd name="connsiteY6" fmla="*/ 1327939 h 2004163"/>
              <a:gd name="connsiteX7" fmla="*/ 1828802 w 3672351"/>
              <a:gd name="connsiteY7" fmla="*/ 1371604 h 2004163"/>
              <a:gd name="connsiteX8" fmla="*/ 1186667 w 3672351"/>
              <a:gd name="connsiteY8" fmla="*/ 1327938 h 2004163"/>
              <a:gd name="connsiteX9" fmla="*/ 3 w 3672351"/>
              <a:gd name="connsiteY9" fmla="*/ 685801 h 2004163"/>
              <a:gd name="connsiteX10" fmla="*/ 3 w 3672351"/>
              <a:gd name="connsiteY10" fmla="*/ 685798 h 2004163"/>
              <a:gd name="connsiteX0" fmla="*/ 3 w 3657603"/>
              <a:gd name="connsiteY0" fmla="*/ 756433 h 1442239"/>
              <a:gd name="connsiteX1" fmla="*/ 1186670 w 3657603"/>
              <a:gd name="connsiteY1" fmla="*/ 114300 h 1442239"/>
              <a:gd name="connsiteX2" fmla="*/ 1828804 w 3657603"/>
              <a:gd name="connsiteY2" fmla="*/ 70635 h 1442239"/>
              <a:gd name="connsiteX3" fmla="*/ 2470939 w 3657603"/>
              <a:gd name="connsiteY3" fmla="*/ 114301 h 1442239"/>
              <a:gd name="connsiteX4" fmla="*/ 3657603 w 3657603"/>
              <a:gd name="connsiteY4" fmla="*/ 756439 h 1442239"/>
              <a:gd name="connsiteX5" fmla="*/ 2470937 w 3657603"/>
              <a:gd name="connsiteY5" fmla="*/ 1398574 h 1442239"/>
              <a:gd name="connsiteX6" fmla="*/ 1828802 w 3657603"/>
              <a:gd name="connsiteY6" fmla="*/ 1442239 h 1442239"/>
              <a:gd name="connsiteX7" fmla="*/ 1186667 w 3657603"/>
              <a:gd name="connsiteY7" fmla="*/ 1398573 h 1442239"/>
              <a:gd name="connsiteX8" fmla="*/ 3 w 3657603"/>
              <a:gd name="connsiteY8" fmla="*/ 756436 h 1442239"/>
              <a:gd name="connsiteX9" fmla="*/ 3 w 3657603"/>
              <a:gd name="connsiteY9" fmla="*/ 756433 h 1442239"/>
              <a:gd name="connsiteX0" fmla="*/ 527758 w 4185358"/>
              <a:gd name="connsiteY0" fmla="*/ 756433 h 1442239"/>
              <a:gd name="connsiteX1" fmla="*/ 1714425 w 4185358"/>
              <a:gd name="connsiteY1" fmla="*/ 114300 h 1442239"/>
              <a:gd name="connsiteX2" fmla="*/ 2356559 w 4185358"/>
              <a:gd name="connsiteY2" fmla="*/ 70635 h 1442239"/>
              <a:gd name="connsiteX3" fmla="*/ 2998694 w 4185358"/>
              <a:gd name="connsiteY3" fmla="*/ 114301 h 1442239"/>
              <a:gd name="connsiteX4" fmla="*/ 4185358 w 4185358"/>
              <a:gd name="connsiteY4" fmla="*/ 756439 h 1442239"/>
              <a:gd name="connsiteX5" fmla="*/ 2998692 w 4185358"/>
              <a:gd name="connsiteY5" fmla="*/ 1398574 h 1442239"/>
              <a:gd name="connsiteX6" fmla="*/ 2356557 w 4185358"/>
              <a:gd name="connsiteY6" fmla="*/ 1442239 h 1442239"/>
              <a:gd name="connsiteX7" fmla="*/ 1714422 w 4185358"/>
              <a:gd name="connsiteY7" fmla="*/ 1398573 h 1442239"/>
              <a:gd name="connsiteX8" fmla="*/ 527758 w 4185358"/>
              <a:gd name="connsiteY8" fmla="*/ 756436 h 1442239"/>
              <a:gd name="connsiteX9" fmla="*/ 527758 w 4185358"/>
              <a:gd name="connsiteY9" fmla="*/ 756433 h 1442239"/>
              <a:gd name="connsiteX0" fmla="*/ 527758 w 4185358"/>
              <a:gd name="connsiteY0" fmla="*/ 685798 h 1731271"/>
              <a:gd name="connsiteX1" fmla="*/ 1714425 w 4185358"/>
              <a:gd name="connsiteY1" fmla="*/ 43665 h 1731271"/>
              <a:gd name="connsiteX2" fmla="*/ 2356559 w 4185358"/>
              <a:gd name="connsiteY2" fmla="*/ 0 h 1731271"/>
              <a:gd name="connsiteX3" fmla="*/ 2998694 w 4185358"/>
              <a:gd name="connsiteY3" fmla="*/ 43666 h 1731271"/>
              <a:gd name="connsiteX4" fmla="*/ 4185358 w 4185358"/>
              <a:gd name="connsiteY4" fmla="*/ 685804 h 1731271"/>
              <a:gd name="connsiteX5" fmla="*/ 2998692 w 4185358"/>
              <a:gd name="connsiteY5" fmla="*/ 1327939 h 1731271"/>
              <a:gd name="connsiteX6" fmla="*/ 2356557 w 4185358"/>
              <a:gd name="connsiteY6" fmla="*/ 1371604 h 1731271"/>
              <a:gd name="connsiteX7" fmla="*/ 1714422 w 4185358"/>
              <a:gd name="connsiteY7" fmla="*/ 1327938 h 1731271"/>
              <a:gd name="connsiteX8" fmla="*/ 527758 w 4185358"/>
              <a:gd name="connsiteY8" fmla="*/ 685801 h 1731271"/>
              <a:gd name="connsiteX9" fmla="*/ 527758 w 4185358"/>
              <a:gd name="connsiteY9" fmla="*/ 685798 h 1731271"/>
              <a:gd name="connsiteX0" fmla="*/ 1174716 w 4832316"/>
              <a:gd name="connsiteY0" fmla="*/ 685798 h 2451847"/>
              <a:gd name="connsiteX1" fmla="*/ 2361383 w 4832316"/>
              <a:gd name="connsiteY1" fmla="*/ 43665 h 2451847"/>
              <a:gd name="connsiteX2" fmla="*/ 3003517 w 4832316"/>
              <a:gd name="connsiteY2" fmla="*/ 0 h 2451847"/>
              <a:gd name="connsiteX3" fmla="*/ 3645652 w 4832316"/>
              <a:gd name="connsiteY3" fmla="*/ 43666 h 2451847"/>
              <a:gd name="connsiteX4" fmla="*/ 4832316 w 4832316"/>
              <a:gd name="connsiteY4" fmla="*/ 685804 h 2451847"/>
              <a:gd name="connsiteX5" fmla="*/ 3645650 w 4832316"/>
              <a:gd name="connsiteY5" fmla="*/ 1327939 h 2451847"/>
              <a:gd name="connsiteX6" fmla="*/ 3003515 w 4832316"/>
              <a:gd name="connsiteY6" fmla="*/ 1371604 h 2451847"/>
              <a:gd name="connsiteX7" fmla="*/ 2361380 w 4832316"/>
              <a:gd name="connsiteY7" fmla="*/ 1327938 h 2451847"/>
              <a:gd name="connsiteX8" fmla="*/ 1174716 w 4832316"/>
              <a:gd name="connsiteY8" fmla="*/ 685801 h 2451847"/>
              <a:gd name="connsiteX9" fmla="*/ 1174716 w 4832316"/>
              <a:gd name="connsiteY9" fmla="*/ 685798 h 2451847"/>
              <a:gd name="connsiteX0" fmla="*/ 1174716 w 5193374"/>
              <a:gd name="connsiteY0" fmla="*/ 685798 h 2451847"/>
              <a:gd name="connsiteX1" fmla="*/ 2361383 w 5193374"/>
              <a:gd name="connsiteY1" fmla="*/ 43665 h 2451847"/>
              <a:gd name="connsiteX2" fmla="*/ 3003517 w 5193374"/>
              <a:gd name="connsiteY2" fmla="*/ 0 h 2451847"/>
              <a:gd name="connsiteX3" fmla="*/ 3645652 w 5193374"/>
              <a:gd name="connsiteY3" fmla="*/ 43666 h 2451847"/>
              <a:gd name="connsiteX4" fmla="*/ 4832316 w 5193374"/>
              <a:gd name="connsiteY4" fmla="*/ 685804 h 2451847"/>
              <a:gd name="connsiteX5" fmla="*/ 3645650 w 5193374"/>
              <a:gd name="connsiteY5" fmla="*/ 1327939 h 2451847"/>
              <a:gd name="connsiteX6" fmla="*/ 3003515 w 5193374"/>
              <a:gd name="connsiteY6" fmla="*/ 1371604 h 2451847"/>
              <a:gd name="connsiteX7" fmla="*/ 2361380 w 5193374"/>
              <a:gd name="connsiteY7" fmla="*/ 1327938 h 2451847"/>
              <a:gd name="connsiteX8" fmla="*/ 1174716 w 5193374"/>
              <a:gd name="connsiteY8" fmla="*/ 685801 h 2451847"/>
              <a:gd name="connsiteX9" fmla="*/ 1174716 w 5193374"/>
              <a:gd name="connsiteY9" fmla="*/ 685798 h 2451847"/>
              <a:gd name="connsiteX0" fmla="*/ 1174716 w 5193374"/>
              <a:gd name="connsiteY0" fmla="*/ 685798 h 3407194"/>
              <a:gd name="connsiteX1" fmla="*/ 2361383 w 5193374"/>
              <a:gd name="connsiteY1" fmla="*/ 43665 h 3407194"/>
              <a:gd name="connsiteX2" fmla="*/ 3003517 w 5193374"/>
              <a:gd name="connsiteY2" fmla="*/ 0 h 3407194"/>
              <a:gd name="connsiteX3" fmla="*/ 3645652 w 5193374"/>
              <a:gd name="connsiteY3" fmla="*/ 43666 h 3407194"/>
              <a:gd name="connsiteX4" fmla="*/ 4832316 w 5193374"/>
              <a:gd name="connsiteY4" fmla="*/ 685804 h 3407194"/>
              <a:gd name="connsiteX5" fmla="*/ 3645650 w 5193374"/>
              <a:gd name="connsiteY5" fmla="*/ 1327939 h 3407194"/>
              <a:gd name="connsiteX6" fmla="*/ 3003515 w 5193374"/>
              <a:gd name="connsiteY6" fmla="*/ 1371604 h 3407194"/>
              <a:gd name="connsiteX7" fmla="*/ 2361380 w 5193374"/>
              <a:gd name="connsiteY7" fmla="*/ 1327938 h 3407194"/>
              <a:gd name="connsiteX8" fmla="*/ 1174716 w 5193374"/>
              <a:gd name="connsiteY8" fmla="*/ 685801 h 3407194"/>
              <a:gd name="connsiteX9" fmla="*/ 1174716 w 5193374"/>
              <a:gd name="connsiteY9" fmla="*/ 685798 h 3407194"/>
              <a:gd name="connsiteX0" fmla="*/ 1174716 w 5193374"/>
              <a:gd name="connsiteY0" fmla="*/ 960216 h 3681612"/>
              <a:gd name="connsiteX1" fmla="*/ 2361383 w 5193374"/>
              <a:gd name="connsiteY1" fmla="*/ 318083 h 3681612"/>
              <a:gd name="connsiteX2" fmla="*/ 3003517 w 5193374"/>
              <a:gd name="connsiteY2" fmla="*/ 274418 h 3681612"/>
              <a:gd name="connsiteX3" fmla="*/ 3645652 w 5193374"/>
              <a:gd name="connsiteY3" fmla="*/ 318084 h 3681612"/>
              <a:gd name="connsiteX4" fmla="*/ 4832316 w 5193374"/>
              <a:gd name="connsiteY4" fmla="*/ 960222 h 3681612"/>
              <a:gd name="connsiteX5" fmla="*/ 3645650 w 5193374"/>
              <a:gd name="connsiteY5" fmla="*/ 1602357 h 3681612"/>
              <a:gd name="connsiteX6" fmla="*/ 3003515 w 5193374"/>
              <a:gd name="connsiteY6" fmla="*/ 1646022 h 3681612"/>
              <a:gd name="connsiteX7" fmla="*/ 2361380 w 5193374"/>
              <a:gd name="connsiteY7" fmla="*/ 1602356 h 3681612"/>
              <a:gd name="connsiteX8" fmla="*/ 1174716 w 5193374"/>
              <a:gd name="connsiteY8" fmla="*/ 960219 h 3681612"/>
              <a:gd name="connsiteX9" fmla="*/ 1174716 w 5193374"/>
              <a:gd name="connsiteY9" fmla="*/ 960216 h 3681612"/>
              <a:gd name="connsiteX0" fmla="*/ 1174716 w 5193374"/>
              <a:gd name="connsiteY0" fmla="*/ 960216 h 3681612"/>
              <a:gd name="connsiteX1" fmla="*/ 2361383 w 5193374"/>
              <a:gd name="connsiteY1" fmla="*/ 318083 h 3681612"/>
              <a:gd name="connsiteX2" fmla="*/ 3003517 w 5193374"/>
              <a:gd name="connsiteY2" fmla="*/ 274418 h 3681612"/>
              <a:gd name="connsiteX3" fmla="*/ 3645652 w 5193374"/>
              <a:gd name="connsiteY3" fmla="*/ 318084 h 3681612"/>
              <a:gd name="connsiteX4" fmla="*/ 4832316 w 5193374"/>
              <a:gd name="connsiteY4" fmla="*/ 960222 h 3681612"/>
              <a:gd name="connsiteX5" fmla="*/ 3645650 w 5193374"/>
              <a:gd name="connsiteY5" fmla="*/ 1602357 h 3681612"/>
              <a:gd name="connsiteX6" fmla="*/ 3003515 w 5193374"/>
              <a:gd name="connsiteY6" fmla="*/ 1646022 h 3681612"/>
              <a:gd name="connsiteX7" fmla="*/ 2361380 w 5193374"/>
              <a:gd name="connsiteY7" fmla="*/ 1602356 h 3681612"/>
              <a:gd name="connsiteX8" fmla="*/ 1174716 w 5193374"/>
              <a:gd name="connsiteY8" fmla="*/ 960219 h 3681612"/>
              <a:gd name="connsiteX9" fmla="*/ 1174716 w 5193374"/>
              <a:gd name="connsiteY9" fmla="*/ 960216 h 3681612"/>
              <a:gd name="connsiteX0" fmla="*/ 1174716 w 5193374"/>
              <a:gd name="connsiteY0" fmla="*/ 2033989 h 4755385"/>
              <a:gd name="connsiteX1" fmla="*/ 2361383 w 5193374"/>
              <a:gd name="connsiteY1" fmla="*/ 1391856 h 4755385"/>
              <a:gd name="connsiteX2" fmla="*/ 3003517 w 5193374"/>
              <a:gd name="connsiteY2" fmla="*/ 1348191 h 4755385"/>
              <a:gd name="connsiteX3" fmla="*/ 3645652 w 5193374"/>
              <a:gd name="connsiteY3" fmla="*/ 1391857 h 4755385"/>
              <a:gd name="connsiteX4" fmla="*/ 4832316 w 5193374"/>
              <a:gd name="connsiteY4" fmla="*/ 2033995 h 4755385"/>
              <a:gd name="connsiteX5" fmla="*/ 3645650 w 5193374"/>
              <a:gd name="connsiteY5" fmla="*/ 2676130 h 4755385"/>
              <a:gd name="connsiteX6" fmla="*/ 3003515 w 5193374"/>
              <a:gd name="connsiteY6" fmla="*/ 2719795 h 4755385"/>
              <a:gd name="connsiteX7" fmla="*/ 2361380 w 5193374"/>
              <a:gd name="connsiteY7" fmla="*/ 2676129 h 4755385"/>
              <a:gd name="connsiteX8" fmla="*/ 1174716 w 5193374"/>
              <a:gd name="connsiteY8" fmla="*/ 2033992 h 4755385"/>
              <a:gd name="connsiteX9" fmla="*/ 1174716 w 5193374"/>
              <a:gd name="connsiteY9" fmla="*/ 2033989 h 4755385"/>
              <a:gd name="connsiteX0" fmla="*/ 1174716 w 4832316"/>
              <a:gd name="connsiteY0" fmla="*/ 2033989 h 4755385"/>
              <a:gd name="connsiteX1" fmla="*/ 2361383 w 4832316"/>
              <a:gd name="connsiteY1" fmla="*/ 1391856 h 4755385"/>
              <a:gd name="connsiteX2" fmla="*/ 3003517 w 4832316"/>
              <a:gd name="connsiteY2" fmla="*/ 1348191 h 4755385"/>
              <a:gd name="connsiteX3" fmla="*/ 3645652 w 4832316"/>
              <a:gd name="connsiteY3" fmla="*/ 1391857 h 4755385"/>
              <a:gd name="connsiteX4" fmla="*/ 4832316 w 4832316"/>
              <a:gd name="connsiteY4" fmla="*/ 2033995 h 4755385"/>
              <a:gd name="connsiteX5" fmla="*/ 3645650 w 4832316"/>
              <a:gd name="connsiteY5" fmla="*/ 2676130 h 4755385"/>
              <a:gd name="connsiteX6" fmla="*/ 3003515 w 4832316"/>
              <a:gd name="connsiteY6" fmla="*/ 2719795 h 4755385"/>
              <a:gd name="connsiteX7" fmla="*/ 2361380 w 4832316"/>
              <a:gd name="connsiteY7" fmla="*/ 2676129 h 4755385"/>
              <a:gd name="connsiteX8" fmla="*/ 1174716 w 4832316"/>
              <a:gd name="connsiteY8" fmla="*/ 2033992 h 4755385"/>
              <a:gd name="connsiteX9" fmla="*/ 1174716 w 4832316"/>
              <a:gd name="connsiteY9" fmla="*/ 2033989 h 4755385"/>
              <a:gd name="connsiteX0" fmla="*/ 527758 w 4185358"/>
              <a:gd name="connsiteY0" fmla="*/ 2033989 h 4755385"/>
              <a:gd name="connsiteX1" fmla="*/ 1714425 w 4185358"/>
              <a:gd name="connsiteY1" fmla="*/ 1391856 h 4755385"/>
              <a:gd name="connsiteX2" fmla="*/ 2998694 w 4185358"/>
              <a:gd name="connsiteY2" fmla="*/ 1391857 h 4755385"/>
              <a:gd name="connsiteX3" fmla="*/ 4185358 w 4185358"/>
              <a:gd name="connsiteY3" fmla="*/ 2033995 h 4755385"/>
              <a:gd name="connsiteX4" fmla="*/ 2998692 w 4185358"/>
              <a:gd name="connsiteY4" fmla="*/ 2676130 h 4755385"/>
              <a:gd name="connsiteX5" fmla="*/ 2356557 w 4185358"/>
              <a:gd name="connsiteY5" fmla="*/ 2719795 h 4755385"/>
              <a:gd name="connsiteX6" fmla="*/ 1714422 w 4185358"/>
              <a:gd name="connsiteY6" fmla="*/ 2676129 h 4755385"/>
              <a:gd name="connsiteX7" fmla="*/ 527758 w 4185358"/>
              <a:gd name="connsiteY7" fmla="*/ 2033992 h 4755385"/>
              <a:gd name="connsiteX8" fmla="*/ 527758 w 4185358"/>
              <a:gd name="connsiteY8" fmla="*/ 2033989 h 4755385"/>
              <a:gd name="connsiteX0" fmla="*/ 527758 w 4185358"/>
              <a:gd name="connsiteY0" fmla="*/ 2033989 h 4406268"/>
              <a:gd name="connsiteX1" fmla="*/ 1714425 w 4185358"/>
              <a:gd name="connsiteY1" fmla="*/ 1391856 h 4406268"/>
              <a:gd name="connsiteX2" fmla="*/ 2998694 w 4185358"/>
              <a:gd name="connsiteY2" fmla="*/ 1391857 h 4406268"/>
              <a:gd name="connsiteX3" fmla="*/ 4185358 w 4185358"/>
              <a:gd name="connsiteY3" fmla="*/ 2033995 h 4406268"/>
              <a:gd name="connsiteX4" fmla="*/ 2998692 w 4185358"/>
              <a:gd name="connsiteY4" fmla="*/ 2676130 h 4406268"/>
              <a:gd name="connsiteX5" fmla="*/ 2356557 w 4185358"/>
              <a:gd name="connsiteY5" fmla="*/ 2719795 h 4406268"/>
              <a:gd name="connsiteX6" fmla="*/ 1714422 w 4185358"/>
              <a:gd name="connsiteY6" fmla="*/ 2676129 h 4406268"/>
              <a:gd name="connsiteX7" fmla="*/ 527758 w 4185358"/>
              <a:gd name="connsiteY7" fmla="*/ 2033992 h 4406268"/>
              <a:gd name="connsiteX8" fmla="*/ 527758 w 4185358"/>
              <a:gd name="connsiteY8" fmla="*/ 2033989 h 4406268"/>
              <a:gd name="connsiteX0" fmla="*/ 527758 w 4185358"/>
              <a:gd name="connsiteY0" fmla="*/ 2033989 h 4406268"/>
              <a:gd name="connsiteX1" fmla="*/ 1714425 w 4185358"/>
              <a:gd name="connsiteY1" fmla="*/ 1391856 h 4406268"/>
              <a:gd name="connsiteX2" fmla="*/ 2998694 w 4185358"/>
              <a:gd name="connsiteY2" fmla="*/ 1391857 h 4406268"/>
              <a:gd name="connsiteX3" fmla="*/ 4185358 w 4185358"/>
              <a:gd name="connsiteY3" fmla="*/ 2033995 h 4406268"/>
              <a:gd name="connsiteX4" fmla="*/ 2998692 w 4185358"/>
              <a:gd name="connsiteY4" fmla="*/ 2676130 h 4406268"/>
              <a:gd name="connsiteX5" fmla="*/ 2356557 w 4185358"/>
              <a:gd name="connsiteY5" fmla="*/ 2719795 h 4406268"/>
              <a:gd name="connsiteX6" fmla="*/ 1714422 w 4185358"/>
              <a:gd name="connsiteY6" fmla="*/ 2676129 h 4406268"/>
              <a:gd name="connsiteX7" fmla="*/ 527758 w 4185358"/>
              <a:gd name="connsiteY7" fmla="*/ 2033992 h 4406268"/>
              <a:gd name="connsiteX8" fmla="*/ 527758 w 4185358"/>
              <a:gd name="connsiteY8" fmla="*/ 2033989 h 4406268"/>
              <a:gd name="connsiteX0" fmla="*/ 527758 w 4678417"/>
              <a:gd name="connsiteY0" fmla="*/ 2033989 h 5080997"/>
              <a:gd name="connsiteX1" fmla="*/ 1714425 w 4678417"/>
              <a:gd name="connsiteY1" fmla="*/ 1391856 h 5080997"/>
              <a:gd name="connsiteX2" fmla="*/ 2998694 w 4678417"/>
              <a:gd name="connsiteY2" fmla="*/ 1391857 h 5080997"/>
              <a:gd name="connsiteX3" fmla="*/ 4185358 w 4678417"/>
              <a:gd name="connsiteY3" fmla="*/ 2033995 h 5080997"/>
              <a:gd name="connsiteX4" fmla="*/ 2998692 w 4678417"/>
              <a:gd name="connsiteY4" fmla="*/ 2676130 h 5080997"/>
              <a:gd name="connsiteX5" fmla="*/ 2356557 w 4678417"/>
              <a:gd name="connsiteY5" fmla="*/ 2719795 h 5080997"/>
              <a:gd name="connsiteX6" fmla="*/ 1714422 w 4678417"/>
              <a:gd name="connsiteY6" fmla="*/ 2676129 h 5080997"/>
              <a:gd name="connsiteX7" fmla="*/ 527758 w 4678417"/>
              <a:gd name="connsiteY7" fmla="*/ 2033992 h 5080997"/>
              <a:gd name="connsiteX8" fmla="*/ 527758 w 4678417"/>
              <a:gd name="connsiteY8" fmla="*/ 2033989 h 5080997"/>
              <a:gd name="connsiteX0" fmla="*/ 527758 w 4678417"/>
              <a:gd name="connsiteY0" fmla="*/ 2033989 h 5080997"/>
              <a:gd name="connsiteX1" fmla="*/ 1714425 w 4678417"/>
              <a:gd name="connsiteY1" fmla="*/ 1391856 h 5080997"/>
              <a:gd name="connsiteX2" fmla="*/ 2998694 w 4678417"/>
              <a:gd name="connsiteY2" fmla="*/ 1391857 h 5080997"/>
              <a:gd name="connsiteX3" fmla="*/ 4185358 w 4678417"/>
              <a:gd name="connsiteY3" fmla="*/ 2033995 h 5080997"/>
              <a:gd name="connsiteX4" fmla="*/ 2998692 w 4678417"/>
              <a:gd name="connsiteY4" fmla="*/ 2676130 h 5080997"/>
              <a:gd name="connsiteX5" fmla="*/ 2356557 w 4678417"/>
              <a:gd name="connsiteY5" fmla="*/ 2719795 h 5080997"/>
              <a:gd name="connsiteX6" fmla="*/ 1714422 w 4678417"/>
              <a:gd name="connsiteY6" fmla="*/ 2676129 h 5080997"/>
              <a:gd name="connsiteX7" fmla="*/ 527758 w 4678417"/>
              <a:gd name="connsiteY7" fmla="*/ 2033992 h 5080997"/>
              <a:gd name="connsiteX8" fmla="*/ 527758 w 4678417"/>
              <a:gd name="connsiteY8" fmla="*/ 2033989 h 5080997"/>
              <a:gd name="connsiteX0" fmla="*/ 527758 w 4678417"/>
              <a:gd name="connsiteY0" fmla="*/ 2033989 h 5080997"/>
              <a:gd name="connsiteX1" fmla="*/ 1714425 w 4678417"/>
              <a:gd name="connsiteY1" fmla="*/ 1391856 h 5080997"/>
              <a:gd name="connsiteX2" fmla="*/ 2998694 w 4678417"/>
              <a:gd name="connsiteY2" fmla="*/ 1391857 h 5080997"/>
              <a:gd name="connsiteX3" fmla="*/ 4185358 w 4678417"/>
              <a:gd name="connsiteY3" fmla="*/ 2033995 h 5080997"/>
              <a:gd name="connsiteX4" fmla="*/ 2998692 w 4678417"/>
              <a:gd name="connsiteY4" fmla="*/ 2676130 h 5080997"/>
              <a:gd name="connsiteX5" fmla="*/ 2356557 w 4678417"/>
              <a:gd name="connsiteY5" fmla="*/ 2719795 h 5080997"/>
              <a:gd name="connsiteX6" fmla="*/ 1714422 w 4678417"/>
              <a:gd name="connsiteY6" fmla="*/ 2676129 h 5080997"/>
              <a:gd name="connsiteX7" fmla="*/ 527758 w 4678417"/>
              <a:gd name="connsiteY7" fmla="*/ 2033992 h 5080997"/>
              <a:gd name="connsiteX8" fmla="*/ 527758 w 4678417"/>
              <a:gd name="connsiteY8" fmla="*/ 2033989 h 5080997"/>
              <a:gd name="connsiteX0" fmla="*/ 3 w 4150662"/>
              <a:gd name="connsiteY0" fmla="*/ 2033989 h 5080997"/>
              <a:gd name="connsiteX1" fmla="*/ 1186670 w 4150662"/>
              <a:gd name="connsiteY1" fmla="*/ 1391856 h 5080997"/>
              <a:gd name="connsiteX2" fmla="*/ 2470939 w 4150662"/>
              <a:gd name="connsiteY2" fmla="*/ 1391857 h 5080997"/>
              <a:gd name="connsiteX3" fmla="*/ 3657603 w 4150662"/>
              <a:gd name="connsiteY3" fmla="*/ 2033995 h 5080997"/>
              <a:gd name="connsiteX4" fmla="*/ 2470937 w 4150662"/>
              <a:gd name="connsiteY4" fmla="*/ 2676130 h 5080997"/>
              <a:gd name="connsiteX5" fmla="*/ 1828802 w 4150662"/>
              <a:gd name="connsiteY5" fmla="*/ 2719795 h 5080997"/>
              <a:gd name="connsiteX6" fmla="*/ 1186667 w 4150662"/>
              <a:gd name="connsiteY6" fmla="*/ 2676129 h 5080997"/>
              <a:gd name="connsiteX7" fmla="*/ 3 w 4150662"/>
              <a:gd name="connsiteY7" fmla="*/ 2033992 h 5080997"/>
              <a:gd name="connsiteX8" fmla="*/ 3 w 4150662"/>
              <a:gd name="connsiteY8" fmla="*/ 2033989 h 5080997"/>
              <a:gd name="connsiteX0" fmla="*/ 3 w 3184725"/>
              <a:gd name="connsiteY0" fmla="*/ 2033989 h 3886288"/>
              <a:gd name="connsiteX1" fmla="*/ 1186670 w 3184725"/>
              <a:gd name="connsiteY1" fmla="*/ 1391856 h 3886288"/>
              <a:gd name="connsiteX2" fmla="*/ 2470939 w 3184725"/>
              <a:gd name="connsiteY2" fmla="*/ 1391857 h 3886288"/>
              <a:gd name="connsiteX3" fmla="*/ 1752603 w 3184725"/>
              <a:gd name="connsiteY3" fmla="*/ 52795 h 3886288"/>
              <a:gd name="connsiteX4" fmla="*/ 2470937 w 3184725"/>
              <a:gd name="connsiteY4" fmla="*/ 2676130 h 3886288"/>
              <a:gd name="connsiteX5" fmla="*/ 1828802 w 3184725"/>
              <a:gd name="connsiteY5" fmla="*/ 2719795 h 3886288"/>
              <a:gd name="connsiteX6" fmla="*/ 1186667 w 3184725"/>
              <a:gd name="connsiteY6" fmla="*/ 2676129 h 3886288"/>
              <a:gd name="connsiteX7" fmla="*/ 3 w 3184725"/>
              <a:gd name="connsiteY7" fmla="*/ 2033992 h 3886288"/>
              <a:gd name="connsiteX8" fmla="*/ 3 w 3184725"/>
              <a:gd name="connsiteY8" fmla="*/ 2033989 h 3886288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470939 w 3184725"/>
              <a:gd name="connsiteY2" fmla="*/ 13918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3 w 3385339"/>
              <a:gd name="connsiteY0" fmla="*/ 2033989 h 6528797"/>
              <a:gd name="connsiteX1" fmla="*/ 1186670 w 3385339"/>
              <a:gd name="connsiteY1" fmla="*/ 1391856 h 6528797"/>
              <a:gd name="connsiteX2" fmla="*/ 3385339 w 3385339"/>
              <a:gd name="connsiteY2" fmla="*/ 706057 h 6528797"/>
              <a:gd name="connsiteX3" fmla="*/ 228603 w 3385339"/>
              <a:gd name="connsiteY3" fmla="*/ 3481795 h 6528797"/>
              <a:gd name="connsiteX4" fmla="*/ 2470937 w 3385339"/>
              <a:gd name="connsiteY4" fmla="*/ 2676130 h 6528797"/>
              <a:gd name="connsiteX5" fmla="*/ 1828802 w 3385339"/>
              <a:gd name="connsiteY5" fmla="*/ 2719795 h 6528797"/>
              <a:gd name="connsiteX6" fmla="*/ 1186667 w 3385339"/>
              <a:gd name="connsiteY6" fmla="*/ 2676129 h 6528797"/>
              <a:gd name="connsiteX7" fmla="*/ 3 w 3385339"/>
              <a:gd name="connsiteY7" fmla="*/ 2033992 h 6528797"/>
              <a:gd name="connsiteX8" fmla="*/ 3 w 3385339"/>
              <a:gd name="connsiteY8" fmla="*/ 2033989 h 6528797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928139 w 3184725"/>
              <a:gd name="connsiteY2" fmla="*/ 7060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928139 w 3184725"/>
              <a:gd name="connsiteY2" fmla="*/ 7060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3 w 3184725"/>
              <a:gd name="connsiteY0" fmla="*/ 2033989 h 6528797"/>
              <a:gd name="connsiteX1" fmla="*/ 1186670 w 3184725"/>
              <a:gd name="connsiteY1" fmla="*/ 1391856 h 6528797"/>
              <a:gd name="connsiteX2" fmla="*/ 2928139 w 3184725"/>
              <a:gd name="connsiteY2" fmla="*/ 706057 h 6528797"/>
              <a:gd name="connsiteX3" fmla="*/ 228603 w 3184725"/>
              <a:gd name="connsiteY3" fmla="*/ 3481795 h 6528797"/>
              <a:gd name="connsiteX4" fmla="*/ 2470937 w 3184725"/>
              <a:gd name="connsiteY4" fmla="*/ 2676130 h 6528797"/>
              <a:gd name="connsiteX5" fmla="*/ 1828802 w 3184725"/>
              <a:gd name="connsiteY5" fmla="*/ 2719795 h 6528797"/>
              <a:gd name="connsiteX6" fmla="*/ 1186667 w 3184725"/>
              <a:gd name="connsiteY6" fmla="*/ 2676129 h 6528797"/>
              <a:gd name="connsiteX7" fmla="*/ 3 w 3184725"/>
              <a:gd name="connsiteY7" fmla="*/ 2033992 h 6528797"/>
              <a:gd name="connsiteX8" fmla="*/ 3 w 3184725"/>
              <a:gd name="connsiteY8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1828799 w 3184722"/>
              <a:gd name="connsiteY5" fmla="*/ 2719795 h 6528797"/>
              <a:gd name="connsiteX6" fmla="*/ 0 w 3184722"/>
              <a:gd name="connsiteY6" fmla="*/ 2033992 h 6528797"/>
              <a:gd name="connsiteX7" fmla="*/ 0 w 3184722"/>
              <a:gd name="connsiteY7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1828799 w 3184722"/>
              <a:gd name="connsiteY5" fmla="*/ 2719795 h 6528797"/>
              <a:gd name="connsiteX6" fmla="*/ 0 w 3184722"/>
              <a:gd name="connsiteY6" fmla="*/ 2033992 h 6528797"/>
              <a:gd name="connsiteX7" fmla="*/ 0 w 3184722"/>
              <a:gd name="connsiteY7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0 w 3184722"/>
              <a:gd name="connsiteY5" fmla="*/ 2033992 h 6528797"/>
              <a:gd name="connsiteX6" fmla="*/ 0 w 3184722"/>
              <a:gd name="connsiteY6" fmla="*/ 2033989 h 6528797"/>
              <a:gd name="connsiteX0" fmla="*/ 0 w 3184722"/>
              <a:gd name="connsiteY0" fmla="*/ 2033989 h 6528797"/>
              <a:gd name="connsiteX1" fmla="*/ 1186667 w 3184722"/>
              <a:gd name="connsiteY1" fmla="*/ 1391856 h 6528797"/>
              <a:gd name="connsiteX2" fmla="*/ 2928136 w 3184722"/>
              <a:gd name="connsiteY2" fmla="*/ 706057 h 6528797"/>
              <a:gd name="connsiteX3" fmla="*/ 228600 w 3184722"/>
              <a:gd name="connsiteY3" fmla="*/ 3481795 h 6528797"/>
              <a:gd name="connsiteX4" fmla="*/ 2470934 w 3184722"/>
              <a:gd name="connsiteY4" fmla="*/ 2676130 h 6528797"/>
              <a:gd name="connsiteX5" fmla="*/ 0 w 3184722"/>
              <a:gd name="connsiteY5" fmla="*/ 2033992 h 6528797"/>
              <a:gd name="connsiteX6" fmla="*/ 0 w 3184722"/>
              <a:gd name="connsiteY6" fmla="*/ 2033989 h 6528797"/>
              <a:gd name="connsiteX0" fmla="*/ 0 w 2928136"/>
              <a:gd name="connsiteY0" fmla="*/ 2033989 h 6528797"/>
              <a:gd name="connsiteX1" fmla="*/ 1186667 w 2928136"/>
              <a:gd name="connsiteY1" fmla="*/ 1391856 h 6528797"/>
              <a:gd name="connsiteX2" fmla="*/ 2928136 w 2928136"/>
              <a:gd name="connsiteY2" fmla="*/ 706057 h 6528797"/>
              <a:gd name="connsiteX3" fmla="*/ 228600 w 2928136"/>
              <a:gd name="connsiteY3" fmla="*/ 3481795 h 6528797"/>
              <a:gd name="connsiteX4" fmla="*/ 2470934 w 2928136"/>
              <a:gd name="connsiteY4" fmla="*/ 2676130 h 6528797"/>
              <a:gd name="connsiteX5" fmla="*/ 0 w 2928136"/>
              <a:gd name="connsiteY5" fmla="*/ 2033992 h 6528797"/>
              <a:gd name="connsiteX6" fmla="*/ 0 w 2928136"/>
              <a:gd name="connsiteY6" fmla="*/ 2033989 h 6528797"/>
              <a:gd name="connsiteX0" fmla="*/ 0 w 2928136"/>
              <a:gd name="connsiteY0" fmla="*/ 2033989 h 6528797"/>
              <a:gd name="connsiteX1" fmla="*/ 958067 w 2928136"/>
              <a:gd name="connsiteY1" fmla="*/ 2534856 h 6528797"/>
              <a:gd name="connsiteX2" fmla="*/ 2928136 w 2928136"/>
              <a:gd name="connsiteY2" fmla="*/ 706057 h 6528797"/>
              <a:gd name="connsiteX3" fmla="*/ 228600 w 2928136"/>
              <a:gd name="connsiteY3" fmla="*/ 3481795 h 6528797"/>
              <a:gd name="connsiteX4" fmla="*/ 2470934 w 2928136"/>
              <a:gd name="connsiteY4" fmla="*/ 2676130 h 6528797"/>
              <a:gd name="connsiteX5" fmla="*/ 0 w 2928136"/>
              <a:gd name="connsiteY5" fmla="*/ 2033992 h 6528797"/>
              <a:gd name="connsiteX6" fmla="*/ 0 w 2928136"/>
              <a:gd name="connsiteY6" fmla="*/ 2033989 h 6528797"/>
              <a:gd name="connsiteX0" fmla="*/ 0 w 2928136"/>
              <a:gd name="connsiteY0" fmla="*/ 1434955 h 5929763"/>
              <a:gd name="connsiteX1" fmla="*/ 958067 w 2928136"/>
              <a:gd name="connsiteY1" fmla="*/ 1935822 h 5929763"/>
              <a:gd name="connsiteX2" fmla="*/ 2928136 w 2928136"/>
              <a:gd name="connsiteY2" fmla="*/ 107023 h 5929763"/>
              <a:gd name="connsiteX3" fmla="*/ 228600 w 2928136"/>
              <a:gd name="connsiteY3" fmla="*/ 2882761 h 5929763"/>
              <a:gd name="connsiteX4" fmla="*/ 2470934 w 2928136"/>
              <a:gd name="connsiteY4" fmla="*/ 2077096 h 5929763"/>
              <a:gd name="connsiteX5" fmla="*/ 0 w 2928136"/>
              <a:gd name="connsiteY5" fmla="*/ 1434958 h 5929763"/>
              <a:gd name="connsiteX6" fmla="*/ 0 w 2928136"/>
              <a:gd name="connsiteY6" fmla="*/ 1434955 h 5929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1275236 w 4203372"/>
              <a:gd name="connsiteY0" fmla="*/ 1810262 h 6305070"/>
              <a:gd name="connsiteX1" fmla="*/ 2233303 w 4203372"/>
              <a:gd name="connsiteY1" fmla="*/ 2311129 h 6305070"/>
              <a:gd name="connsiteX2" fmla="*/ 4203372 w 4203372"/>
              <a:gd name="connsiteY2" fmla="*/ 863330 h 6305070"/>
              <a:gd name="connsiteX3" fmla="*/ 1503836 w 4203372"/>
              <a:gd name="connsiteY3" fmla="*/ 3258068 h 6305070"/>
              <a:gd name="connsiteX4" fmla="*/ 3746170 w 4203372"/>
              <a:gd name="connsiteY4" fmla="*/ 2452403 h 6305070"/>
              <a:gd name="connsiteX5" fmla="*/ 1275236 w 4203372"/>
              <a:gd name="connsiteY5" fmla="*/ 1810265 h 6305070"/>
              <a:gd name="connsiteX6" fmla="*/ 1275236 w 4203372"/>
              <a:gd name="connsiteY6" fmla="*/ 1810262 h 6305070"/>
              <a:gd name="connsiteX0" fmla="*/ 0 w 2928136"/>
              <a:gd name="connsiteY0" fmla="*/ 1053955 h 5548763"/>
              <a:gd name="connsiteX1" fmla="*/ 958067 w 2928136"/>
              <a:gd name="connsiteY1" fmla="*/ 1554822 h 5548763"/>
              <a:gd name="connsiteX2" fmla="*/ 2928136 w 2928136"/>
              <a:gd name="connsiteY2" fmla="*/ 107023 h 5548763"/>
              <a:gd name="connsiteX3" fmla="*/ 228600 w 2928136"/>
              <a:gd name="connsiteY3" fmla="*/ 2501761 h 5548763"/>
              <a:gd name="connsiteX4" fmla="*/ 2470934 w 2928136"/>
              <a:gd name="connsiteY4" fmla="*/ 1696096 h 5548763"/>
              <a:gd name="connsiteX5" fmla="*/ 0 w 2928136"/>
              <a:gd name="connsiteY5" fmla="*/ 1053958 h 5548763"/>
              <a:gd name="connsiteX6" fmla="*/ 0 w 2928136"/>
              <a:gd name="connsiteY6" fmla="*/ 1053955 h 5548763"/>
              <a:gd name="connsiteX0" fmla="*/ 844930 w 3773066"/>
              <a:gd name="connsiteY0" fmla="*/ 2505027 h 6999835"/>
              <a:gd name="connsiteX1" fmla="*/ 1802997 w 3773066"/>
              <a:gd name="connsiteY1" fmla="*/ 3005894 h 6999835"/>
              <a:gd name="connsiteX2" fmla="*/ 3773066 w 3773066"/>
              <a:gd name="connsiteY2" fmla="*/ 1558095 h 6999835"/>
              <a:gd name="connsiteX3" fmla="*/ 1073530 w 3773066"/>
              <a:gd name="connsiteY3" fmla="*/ 3952833 h 6999835"/>
              <a:gd name="connsiteX4" fmla="*/ 3315864 w 3773066"/>
              <a:gd name="connsiteY4" fmla="*/ 3147168 h 6999835"/>
              <a:gd name="connsiteX5" fmla="*/ 844930 w 3773066"/>
              <a:gd name="connsiteY5" fmla="*/ 2505030 h 6999835"/>
              <a:gd name="connsiteX6" fmla="*/ 844930 w 3773066"/>
              <a:gd name="connsiteY6" fmla="*/ 2505027 h 6999835"/>
              <a:gd name="connsiteX0" fmla="*/ 1324542 w 4252678"/>
              <a:gd name="connsiteY0" fmla="*/ 2392968 h 6887776"/>
              <a:gd name="connsiteX1" fmla="*/ 2282609 w 4252678"/>
              <a:gd name="connsiteY1" fmla="*/ 2893835 h 6887776"/>
              <a:gd name="connsiteX2" fmla="*/ 4252678 w 4252678"/>
              <a:gd name="connsiteY2" fmla="*/ 1446036 h 6887776"/>
              <a:gd name="connsiteX3" fmla="*/ 1553142 w 4252678"/>
              <a:gd name="connsiteY3" fmla="*/ 3840774 h 6887776"/>
              <a:gd name="connsiteX4" fmla="*/ 3795476 w 4252678"/>
              <a:gd name="connsiteY4" fmla="*/ 3035109 h 6887776"/>
              <a:gd name="connsiteX5" fmla="*/ 1324542 w 4252678"/>
              <a:gd name="connsiteY5" fmla="*/ 2392971 h 6887776"/>
              <a:gd name="connsiteX6" fmla="*/ 1324542 w 4252678"/>
              <a:gd name="connsiteY6" fmla="*/ 2392968 h 6887776"/>
              <a:gd name="connsiteX0" fmla="*/ 1324542 w 4252678"/>
              <a:gd name="connsiteY0" fmla="*/ 2392968 h 6887776"/>
              <a:gd name="connsiteX1" fmla="*/ 2282609 w 4252678"/>
              <a:gd name="connsiteY1" fmla="*/ 2893835 h 6887776"/>
              <a:gd name="connsiteX2" fmla="*/ 4252678 w 4252678"/>
              <a:gd name="connsiteY2" fmla="*/ 1446036 h 6887776"/>
              <a:gd name="connsiteX3" fmla="*/ 1553142 w 4252678"/>
              <a:gd name="connsiteY3" fmla="*/ 3840774 h 6887776"/>
              <a:gd name="connsiteX4" fmla="*/ 3795476 w 4252678"/>
              <a:gd name="connsiteY4" fmla="*/ 3035109 h 6887776"/>
              <a:gd name="connsiteX5" fmla="*/ 1324542 w 4252678"/>
              <a:gd name="connsiteY5" fmla="*/ 2392971 h 6887776"/>
              <a:gd name="connsiteX6" fmla="*/ 1324542 w 4252678"/>
              <a:gd name="connsiteY6" fmla="*/ 2392968 h 6887776"/>
              <a:gd name="connsiteX0" fmla="*/ 1869139 w 4797275"/>
              <a:gd name="connsiteY0" fmla="*/ 2392968 h 6887776"/>
              <a:gd name="connsiteX1" fmla="*/ 2827206 w 4797275"/>
              <a:gd name="connsiteY1" fmla="*/ 2893835 h 6887776"/>
              <a:gd name="connsiteX2" fmla="*/ 4797275 w 4797275"/>
              <a:gd name="connsiteY2" fmla="*/ 1446036 h 6887776"/>
              <a:gd name="connsiteX3" fmla="*/ 2097739 w 4797275"/>
              <a:gd name="connsiteY3" fmla="*/ 3840774 h 6887776"/>
              <a:gd name="connsiteX4" fmla="*/ 4340073 w 4797275"/>
              <a:gd name="connsiteY4" fmla="*/ 3035109 h 6887776"/>
              <a:gd name="connsiteX5" fmla="*/ 1869139 w 4797275"/>
              <a:gd name="connsiteY5" fmla="*/ 2392971 h 6887776"/>
              <a:gd name="connsiteX6" fmla="*/ 1869139 w 4797275"/>
              <a:gd name="connsiteY6" fmla="*/ 2392968 h 6887776"/>
              <a:gd name="connsiteX0" fmla="*/ 1869139 w 4797275"/>
              <a:gd name="connsiteY0" fmla="*/ 2433309 h 6928117"/>
              <a:gd name="connsiteX1" fmla="*/ 2827206 w 4797275"/>
              <a:gd name="connsiteY1" fmla="*/ 2934176 h 6928117"/>
              <a:gd name="connsiteX2" fmla="*/ 4797275 w 4797275"/>
              <a:gd name="connsiteY2" fmla="*/ 1486377 h 6928117"/>
              <a:gd name="connsiteX3" fmla="*/ 2097739 w 4797275"/>
              <a:gd name="connsiteY3" fmla="*/ 3881115 h 6928117"/>
              <a:gd name="connsiteX4" fmla="*/ 4340073 w 4797275"/>
              <a:gd name="connsiteY4" fmla="*/ 3075450 h 6928117"/>
              <a:gd name="connsiteX5" fmla="*/ 1869139 w 4797275"/>
              <a:gd name="connsiteY5" fmla="*/ 2433312 h 6928117"/>
              <a:gd name="connsiteX6" fmla="*/ 1869139 w 4797275"/>
              <a:gd name="connsiteY6" fmla="*/ 2433309 h 6928117"/>
              <a:gd name="connsiteX0" fmla="*/ 1869139 w 4797275"/>
              <a:gd name="connsiteY0" fmla="*/ 2531921 h 7026729"/>
              <a:gd name="connsiteX1" fmla="*/ 2827206 w 4797275"/>
              <a:gd name="connsiteY1" fmla="*/ 3032788 h 7026729"/>
              <a:gd name="connsiteX2" fmla="*/ 4797275 w 4797275"/>
              <a:gd name="connsiteY2" fmla="*/ 1584989 h 7026729"/>
              <a:gd name="connsiteX3" fmla="*/ 2097739 w 4797275"/>
              <a:gd name="connsiteY3" fmla="*/ 3979727 h 7026729"/>
              <a:gd name="connsiteX4" fmla="*/ 4340073 w 4797275"/>
              <a:gd name="connsiteY4" fmla="*/ 3174062 h 7026729"/>
              <a:gd name="connsiteX5" fmla="*/ 1869139 w 4797275"/>
              <a:gd name="connsiteY5" fmla="*/ 2531924 h 7026729"/>
              <a:gd name="connsiteX6" fmla="*/ 1869139 w 4797275"/>
              <a:gd name="connsiteY6" fmla="*/ 2531921 h 7026729"/>
              <a:gd name="connsiteX0" fmla="*/ 1869139 w 4797275"/>
              <a:gd name="connsiteY0" fmla="*/ 2531921 h 7026729"/>
              <a:gd name="connsiteX1" fmla="*/ 2827206 w 4797275"/>
              <a:gd name="connsiteY1" fmla="*/ 3032788 h 7026729"/>
              <a:gd name="connsiteX2" fmla="*/ 4797275 w 4797275"/>
              <a:gd name="connsiteY2" fmla="*/ 1584989 h 7026729"/>
              <a:gd name="connsiteX3" fmla="*/ 2097739 w 4797275"/>
              <a:gd name="connsiteY3" fmla="*/ 3979727 h 7026729"/>
              <a:gd name="connsiteX4" fmla="*/ 4340073 w 4797275"/>
              <a:gd name="connsiteY4" fmla="*/ 3174062 h 7026729"/>
              <a:gd name="connsiteX5" fmla="*/ 1869139 w 4797275"/>
              <a:gd name="connsiteY5" fmla="*/ 2531924 h 7026729"/>
              <a:gd name="connsiteX6" fmla="*/ 1869139 w 4797275"/>
              <a:gd name="connsiteY6" fmla="*/ 2531921 h 7026729"/>
              <a:gd name="connsiteX0" fmla="*/ 1869139 w 4797275"/>
              <a:gd name="connsiteY0" fmla="*/ 2531921 h 7026729"/>
              <a:gd name="connsiteX1" fmla="*/ 2827206 w 4797275"/>
              <a:gd name="connsiteY1" fmla="*/ 3032788 h 7026729"/>
              <a:gd name="connsiteX2" fmla="*/ 4797275 w 4797275"/>
              <a:gd name="connsiteY2" fmla="*/ 1584989 h 7026729"/>
              <a:gd name="connsiteX3" fmla="*/ 2097739 w 4797275"/>
              <a:gd name="connsiteY3" fmla="*/ 3979727 h 7026729"/>
              <a:gd name="connsiteX4" fmla="*/ 4340073 w 4797275"/>
              <a:gd name="connsiteY4" fmla="*/ 3174062 h 7026729"/>
              <a:gd name="connsiteX5" fmla="*/ 3269869 w 4797275"/>
              <a:gd name="connsiteY5" fmla="*/ 2756647 h 7026729"/>
              <a:gd name="connsiteX6" fmla="*/ 1869139 w 4797275"/>
              <a:gd name="connsiteY6" fmla="*/ 2531924 h 7026729"/>
              <a:gd name="connsiteX7" fmla="*/ 1869139 w 4797275"/>
              <a:gd name="connsiteY7" fmla="*/ 2531921 h 7026729"/>
              <a:gd name="connsiteX0" fmla="*/ 1869139 w 5940275"/>
              <a:gd name="connsiteY0" fmla="*/ 2531921 h 7026729"/>
              <a:gd name="connsiteX1" fmla="*/ 2827206 w 5940275"/>
              <a:gd name="connsiteY1" fmla="*/ 3032788 h 7026729"/>
              <a:gd name="connsiteX2" fmla="*/ 5940275 w 5940275"/>
              <a:gd name="connsiteY2" fmla="*/ 2423189 h 7026729"/>
              <a:gd name="connsiteX3" fmla="*/ 2097739 w 5940275"/>
              <a:gd name="connsiteY3" fmla="*/ 3979727 h 7026729"/>
              <a:gd name="connsiteX4" fmla="*/ 4340073 w 5940275"/>
              <a:gd name="connsiteY4" fmla="*/ 3174062 h 7026729"/>
              <a:gd name="connsiteX5" fmla="*/ 3269869 w 5940275"/>
              <a:gd name="connsiteY5" fmla="*/ 2756647 h 7026729"/>
              <a:gd name="connsiteX6" fmla="*/ 1869139 w 5940275"/>
              <a:gd name="connsiteY6" fmla="*/ 2531924 h 7026729"/>
              <a:gd name="connsiteX7" fmla="*/ 1869139 w 5940275"/>
              <a:gd name="connsiteY7" fmla="*/ 2531921 h 7026729"/>
              <a:gd name="connsiteX0" fmla="*/ 1869139 w 5940275"/>
              <a:gd name="connsiteY0" fmla="*/ 2531921 h 7026729"/>
              <a:gd name="connsiteX1" fmla="*/ 2827206 w 5940275"/>
              <a:gd name="connsiteY1" fmla="*/ 3032788 h 7026729"/>
              <a:gd name="connsiteX2" fmla="*/ 5940275 w 5940275"/>
              <a:gd name="connsiteY2" fmla="*/ 2423189 h 7026729"/>
              <a:gd name="connsiteX3" fmla="*/ 2097739 w 5940275"/>
              <a:gd name="connsiteY3" fmla="*/ 3979727 h 7026729"/>
              <a:gd name="connsiteX4" fmla="*/ 4340073 w 5940275"/>
              <a:gd name="connsiteY4" fmla="*/ 3174062 h 7026729"/>
              <a:gd name="connsiteX5" fmla="*/ 3269869 w 5940275"/>
              <a:gd name="connsiteY5" fmla="*/ 2756647 h 7026729"/>
              <a:gd name="connsiteX6" fmla="*/ 1869139 w 5940275"/>
              <a:gd name="connsiteY6" fmla="*/ 2531924 h 7026729"/>
              <a:gd name="connsiteX7" fmla="*/ 1869139 w 5940275"/>
              <a:gd name="connsiteY7" fmla="*/ 2531921 h 7026729"/>
              <a:gd name="connsiteX0" fmla="*/ 1869139 w 5940275"/>
              <a:gd name="connsiteY0" fmla="*/ 2531921 h 7026729"/>
              <a:gd name="connsiteX1" fmla="*/ 2827206 w 5940275"/>
              <a:gd name="connsiteY1" fmla="*/ 3032788 h 7026729"/>
              <a:gd name="connsiteX2" fmla="*/ 5940275 w 5940275"/>
              <a:gd name="connsiteY2" fmla="*/ 2423189 h 7026729"/>
              <a:gd name="connsiteX3" fmla="*/ 2097739 w 5940275"/>
              <a:gd name="connsiteY3" fmla="*/ 3979727 h 7026729"/>
              <a:gd name="connsiteX4" fmla="*/ 4568673 w 5940275"/>
              <a:gd name="connsiteY4" fmla="*/ 3174062 h 7026729"/>
              <a:gd name="connsiteX5" fmla="*/ 3269869 w 5940275"/>
              <a:gd name="connsiteY5" fmla="*/ 2756647 h 7026729"/>
              <a:gd name="connsiteX6" fmla="*/ 1869139 w 5940275"/>
              <a:gd name="connsiteY6" fmla="*/ 2531924 h 7026729"/>
              <a:gd name="connsiteX7" fmla="*/ 1869139 w 5940275"/>
              <a:gd name="connsiteY7" fmla="*/ 2531921 h 7026729"/>
              <a:gd name="connsiteX0" fmla="*/ 1869139 w 5940275"/>
              <a:gd name="connsiteY0" fmla="*/ 2531921 h 7026729"/>
              <a:gd name="connsiteX1" fmla="*/ 2827206 w 5940275"/>
              <a:gd name="connsiteY1" fmla="*/ 3032788 h 7026729"/>
              <a:gd name="connsiteX2" fmla="*/ 5940275 w 5940275"/>
              <a:gd name="connsiteY2" fmla="*/ 2423189 h 7026729"/>
              <a:gd name="connsiteX3" fmla="*/ 2097739 w 5940275"/>
              <a:gd name="connsiteY3" fmla="*/ 3979727 h 7026729"/>
              <a:gd name="connsiteX4" fmla="*/ 4568673 w 5940275"/>
              <a:gd name="connsiteY4" fmla="*/ 3174062 h 7026729"/>
              <a:gd name="connsiteX5" fmla="*/ 3269869 w 5940275"/>
              <a:gd name="connsiteY5" fmla="*/ 2756647 h 7026729"/>
              <a:gd name="connsiteX6" fmla="*/ 1869139 w 5940275"/>
              <a:gd name="connsiteY6" fmla="*/ 2531924 h 7026729"/>
              <a:gd name="connsiteX7" fmla="*/ 1869139 w 5940275"/>
              <a:gd name="connsiteY7" fmla="*/ 2531921 h 7026729"/>
              <a:gd name="connsiteX0" fmla="*/ 1869139 w 5940275"/>
              <a:gd name="connsiteY0" fmla="*/ 2531921 h 7026729"/>
              <a:gd name="connsiteX1" fmla="*/ 2827206 w 5940275"/>
              <a:gd name="connsiteY1" fmla="*/ 3032788 h 7026729"/>
              <a:gd name="connsiteX2" fmla="*/ 5940275 w 5940275"/>
              <a:gd name="connsiteY2" fmla="*/ 2423189 h 7026729"/>
              <a:gd name="connsiteX3" fmla="*/ 2097739 w 5940275"/>
              <a:gd name="connsiteY3" fmla="*/ 3979727 h 7026729"/>
              <a:gd name="connsiteX4" fmla="*/ 4568673 w 5940275"/>
              <a:gd name="connsiteY4" fmla="*/ 3174062 h 7026729"/>
              <a:gd name="connsiteX5" fmla="*/ 3269869 w 5940275"/>
              <a:gd name="connsiteY5" fmla="*/ 2756647 h 7026729"/>
              <a:gd name="connsiteX6" fmla="*/ 1869139 w 5940275"/>
              <a:gd name="connsiteY6" fmla="*/ 2531924 h 7026729"/>
              <a:gd name="connsiteX7" fmla="*/ 1869139 w 5940275"/>
              <a:gd name="connsiteY7" fmla="*/ 2531921 h 7026729"/>
              <a:gd name="connsiteX0" fmla="*/ 1869139 w 6324598"/>
              <a:gd name="connsiteY0" fmla="*/ 2531921 h 7331529"/>
              <a:gd name="connsiteX1" fmla="*/ 2827206 w 6324598"/>
              <a:gd name="connsiteY1" fmla="*/ 3032788 h 7331529"/>
              <a:gd name="connsiteX2" fmla="*/ 5940275 w 6324598"/>
              <a:gd name="connsiteY2" fmla="*/ 2423189 h 7331529"/>
              <a:gd name="connsiteX3" fmla="*/ 5831539 w 6324598"/>
              <a:gd name="connsiteY3" fmla="*/ 4284527 h 7331529"/>
              <a:gd name="connsiteX4" fmla="*/ 4568673 w 6324598"/>
              <a:gd name="connsiteY4" fmla="*/ 3174062 h 7331529"/>
              <a:gd name="connsiteX5" fmla="*/ 3269869 w 6324598"/>
              <a:gd name="connsiteY5" fmla="*/ 2756647 h 7331529"/>
              <a:gd name="connsiteX6" fmla="*/ 1869139 w 6324598"/>
              <a:gd name="connsiteY6" fmla="*/ 2531924 h 7331529"/>
              <a:gd name="connsiteX7" fmla="*/ 1869139 w 6324598"/>
              <a:gd name="connsiteY7" fmla="*/ 2531921 h 7331529"/>
              <a:gd name="connsiteX0" fmla="*/ 1869139 w 6934198"/>
              <a:gd name="connsiteY0" fmla="*/ 2531921 h 7331529"/>
              <a:gd name="connsiteX1" fmla="*/ 2827206 w 6934198"/>
              <a:gd name="connsiteY1" fmla="*/ 3032788 h 7331529"/>
              <a:gd name="connsiteX2" fmla="*/ 5940275 w 6934198"/>
              <a:gd name="connsiteY2" fmla="*/ 2423189 h 7331529"/>
              <a:gd name="connsiteX3" fmla="*/ 6441139 w 6934198"/>
              <a:gd name="connsiteY3" fmla="*/ 4284527 h 7331529"/>
              <a:gd name="connsiteX4" fmla="*/ 4568673 w 6934198"/>
              <a:gd name="connsiteY4" fmla="*/ 3174062 h 7331529"/>
              <a:gd name="connsiteX5" fmla="*/ 3269869 w 6934198"/>
              <a:gd name="connsiteY5" fmla="*/ 2756647 h 7331529"/>
              <a:gd name="connsiteX6" fmla="*/ 1869139 w 6934198"/>
              <a:gd name="connsiteY6" fmla="*/ 2531924 h 7331529"/>
              <a:gd name="connsiteX7" fmla="*/ 1869139 w 6934198"/>
              <a:gd name="connsiteY7" fmla="*/ 2531921 h 7331529"/>
              <a:gd name="connsiteX0" fmla="*/ 1869139 w 6934198"/>
              <a:gd name="connsiteY0" fmla="*/ 2531921 h 7331529"/>
              <a:gd name="connsiteX1" fmla="*/ 2827206 w 6934198"/>
              <a:gd name="connsiteY1" fmla="*/ 3032788 h 7331529"/>
              <a:gd name="connsiteX2" fmla="*/ 5940275 w 6934198"/>
              <a:gd name="connsiteY2" fmla="*/ 2423189 h 7331529"/>
              <a:gd name="connsiteX3" fmla="*/ 6441139 w 6934198"/>
              <a:gd name="connsiteY3" fmla="*/ 4284527 h 7331529"/>
              <a:gd name="connsiteX4" fmla="*/ 4568673 w 6934198"/>
              <a:gd name="connsiteY4" fmla="*/ 3174062 h 7331529"/>
              <a:gd name="connsiteX5" fmla="*/ 3269869 w 6934198"/>
              <a:gd name="connsiteY5" fmla="*/ 2756647 h 7331529"/>
              <a:gd name="connsiteX6" fmla="*/ 1869139 w 6934198"/>
              <a:gd name="connsiteY6" fmla="*/ 2531924 h 7331529"/>
              <a:gd name="connsiteX7" fmla="*/ 1869139 w 6934198"/>
              <a:gd name="connsiteY7" fmla="*/ 2531921 h 7331529"/>
              <a:gd name="connsiteX0" fmla="*/ 1869139 w 6934198"/>
              <a:gd name="connsiteY0" fmla="*/ 2531921 h 7331529"/>
              <a:gd name="connsiteX1" fmla="*/ 2827206 w 6934198"/>
              <a:gd name="connsiteY1" fmla="*/ 3032788 h 7331529"/>
              <a:gd name="connsiteX2" fmla="*/ 5940275 w 6934198"/>
              <a:gd name="connsiteY2" fmla="*/ 2423189 h 7331529"/>
              <a:gd name="connsiteX3" fmla="*/ 6441139 w 6934198"/>
              <a:gd name="connsiteY3" fmla="*/ 4284527 h 7331529"/>
              <a:gd name="connsiteX4" fmla="*/ 4568673 w 6934198"/>
              <a:gd name="connsiteY4" fmla="*/ 3174062 h 7331529"/>
              <a:gd name="connsiteX5" fmla="*/ 1869139 w 6934198"/>
              <a:gd name="connsiteY5" fmla="*/ 2531924 h 7331529"/>
              <a:gd name="connsiteX6" fmla="*/ 1869139 w 6934198"/>
              <a:gd name="connsiteY6" fmla="*/ 2531921 h 7331529"/>
              <a:gd name="connsiteX0" fmla="*/ 1869139 w 6911785"/>
              <a:gd name="connsiteY0" fmla="*/ 2531921 h 7336788"/>
              <a:gd name="connsiteX1" fmla="*/ 2827206 w 6911785"/>
              <a:gd name="connsiteY1" fmla="*/ 3032788 h 7336788"/>
              <a:gd name="connsiteX2" fmla="*/ 5940275 w 6911785"/>
              <a:gd name="connsiteY2" fmla="*/ 2423189 h 7336788"/>
              <a:gd name="connsiteX3" fmla="*/ 6441139 w 6911785"/>
              <a:gd name="connsiteY3" fmla="*/ 4284527 h 7336788"/>
              <a:gd name="connsiteX4" fmla="*/ 4568673 w 6911785"/>
              <a:gd name="connsiteY4" fmla="*/ 3174062 h 7336788"/>
              <a:gd name="connsiteX5" fmla="*/ 1869139 w 6911785"/>
              <a:gd name="connsiteY5" fmla="*/ 2531924 h 7336788"/>
              <a:gd name="connsiteX6" fmla="*/ 1869139 w 6911785"/>
              <a:gd name="connsiteY6" fmla="*/ 2531921 h 7336788"/>
              <a:gd name="connsiteX0" fmla="*/ 1869139 w 7024741"/>
              <a:gd name="connsiteY0" fmla="*/ 2531921 h 7336788"/>
              <a:gd name="connsiteX1" fmla="*/ 2827206 w 7024741"/>
              <a:gd name="connsiteY1" fmla="*/ 3032788 h 7336788"/>
              <a:gd name="connsiteX2" fmla="*/ 5940275 w 7024741"/>
              <a:gd name="connsiteY2" fmla="*/ 2423189 h 7336788"/>
              <a:gd name="connsiteX3" fmla="*/ 6441139 w 7024741"/>
              <a:gd name="connsiteY3" fmla="*/ 4284527 h 7336788"/>
              <a:gd name="connsiteX4" fmla="*/ 4568673 w 7024741"/>
              <a:gd name="connsiteY4" fmla="*/ 3174062 h 7336788"/>
              <a:gd name="connsiteX5" fmla="*/ 1869139 w 7024741"/>
              <a:gd name="connsiteY5" fmla="*/ 2531924 h 7336788"/>
              <a:gd name="connsiteX6" fmla="*/ 1869139 w 7024741"/>
              <a:gd name="connsiteY6" fmla="*/ 2531921 h 7336788"/>
              <a:gd name="connsiteX0" fmla="*/ 2685372 w 6756508"/>
              <a:gd name="connsiteY0" fmla="*/ 2531921 h 5551239"/>
              <a:gd name="connsiteX1" fmla="*/ 3643439 w 6756508"/>
              <a:gd name="connsiteY1" fmla="*/ 3032788 h 5551239"/>
              <a:gd name="connsiteX2" fmla="*/ 6756508 w 6756508"/>
              <a:gd name="connsiteY2" fmla="*/ 2423189 h 5551239"/>
              <a:gd name="connsiteX3" fmla="*/ 0 w 6756508"/>
              <a:gd name="connsiteY3" fmla="*/ 2498978 h 5551239"/>
              <a:gd name="connsiteX4" fmla="*/ 5384906 w 6756508"/>
              <a:gd name="connsiteY4" fmla="*/ 3174062 h 5551239"/>
              <a:gd name="connsiteX5" fmla="*/ 2685372 w 6756508"/>
              <a:gd name="connsiteY5" fmla="*/ 2531924 h 5551239"/>
              <a:gd name="connsiteX6" fmla="*/ 2685372 w 6756508"/>
              <a:gd name="connsiteY6" fmla="*/ 2531921 h 5551239"/>
              <a:gd name="connsiteX0" fmla="*/ 2685372 w 6756508"/>
              <a:gd name="connsiteY0" fmla="*/ 2531921 h 5663722"/>
              <a:gd name="connsiteX1" fmla="*/ 3643439 w 6756508"/>
              <a:gd name="connsiteY1" fmla="*/ 3032788 h 5663722"/>
              <a:gd name="connsiteX2" fmla="*/ 6756508 w 6756508"/>
              <a:gd name="connsiteY2" fmla="*/ 2423189 h 5663722"/>
              <a:gd name="connsiteX3" fmla="*/ 0 w 6756508"/>
              <a:gd name="connsiteY3" fmla="*/ 2498978 h 5663722"/>
              <a:gd name="connsiteX4" fmla="*/ 5384906 w 6756508"/>
              <a:gd name="connsiteY4" fmla="*/ 3174062 h 5663722"/>
              <a:gd name="connsiteX5" fmla="*/ 2685372 w 6756508"/>
              <a:gd name="connsiteY5" fmla="*/ 2531924 h 5663722"/>
              <a:gd name="connsiteX6" fmla="*/ 2685372 w 6756508"/>
              <a:gd name="connsiteY6" fmla="*/ 2531921 h 5663722"/>
              <a:gd name="connsiteX0" fmla="*/ 2685372 w 6756508"/>
              <a:gd name="connsiteY0" fmla="*/ 1071887 h 4203685"/>
              <a:gd name="connsiteX1" fmla="*/ 3643439 w 6756508"/>
              <a:gd name="connsiteY1" fmla="*/ 1572751 h 4203685"/>
              <a:gd name="connsiteX2" fmla="*/ 6756508 w 6756508"/>
              <a:gd name="connsiteY2" fmla="*/ 963152 h 4203685"/>
              <a:gd name="connsiteX3" fmla="*/ 0 w 6756508"/>
              <a:gd name="connsiteY3" fmla="*/ 1038941 h 4203685"/>
              <a:gd name="connsiteX4" fmla="*/ 5384906 w 6756508"/>
              <a:gd name="connsiteY4" fmla="*/ 1714025 h 4203685"/>
              <a:gd name="connsiteX5" fmla="*/ 2685372 w 6756508"/>
              <a:gd name="connsiteY5" fmla="*/ 1071887 h 4203685"/>
              <a:gd name="connsiteX0" fmla="*/ 2685372 w 6756508"/>
              <a:gd name="connsiteY0" fmla="*/ 1071887 h 4203685"/>
              <a:gd name="connsiteX1" fmla="*/ 3643439 w 6756508"/>
              <a:gd name="connsiteY1" fmla="*/ 1572751 h 4203685"/>
              <a:gd name="connsiteX2" fmla="*/ 6756508 w 6756508"/>
              <a:gd name="connsiteY2" fmla="*/ 963152 h 4203685"/>
              <a:gd name="connsiteX3" fmla="*/ 0 w 6756508"/>
              <a:gd name="connsiteY3" fmla="*/ 1038941 h 4203685"/>
              <a:gd name="connsiteX4" fmla="*/ 5384906 w 6756508"/>
              <a:gd name="connsiteY4" fmla="*/ 1714025 h 4203685"/>
              <a:gd name="connsiteX5" fmla="*/ 2685372 w 6756508"/>
              <a:gd name="connsiteY5" fmla="*/ 1071887 h 4203685"/>
              <a:gd name="connsiteX0" fmla="*/ 2685372 w 6756508"/>
              <a:gd name="connsiteY0" fmla="*/ 1071887 h 4203685"/>
              <a:gd name="connsiteX1" fmla="*/ 3643439 w 6756508"/>
              <a:gd name="connsiteY1" fmla="*/ 1572751 h 4203685"/>
              <a:gd name="connsiteX2" fmla="*/ 6756508 w 6756508"/>
              <a:gd name="connsiteY2" fmla="*/ 963152 h 4203685"/>
              <a:gd name="connsiteX3" fmla="*/ 0 w 6756508"/>
              <a:gd name="connsiteY3" fmla="*/ 1038941 h 4203685"/>
              <a:gd name="connsiteX4" fmla="*/ 5384906 w 6756508"/>
              <a:gd name="connsiteY4" fmla="*/ 1714025 h 4203685"/>
              <a:gd name="connsiteX5" fmla="*/ 2685372 w 6756508"/>
              <a:gd name="connsiteY5" fmla="*/ 1071887 h 4203685"/>
              <a:gd name="connsiteX0" fmla="*/ 2685372 w 6756508"/>
              <a:gd name="connsiteY0" fmla="*/ 1071887 h 4203685"/>
              <a:gd name="connsiteX1" fmla="*/ 3643439 w 6756508"/>
              <a:gd name="connsiteY1" fmla="*/ 1572751 h 4203685"/>
              <a:gd name="connsiteX2" fmla="*/ 6756508 w 6756508"/>
              <a:gd name="connsiteY2" fmla="*/ 963152 h 4203685"/>
              <a:gd name="connsiteX3" fmla="*/ 0 w 6756508"/>
              <a:gd name="connsiteY3" fmla="*/ 1038941 h 4203685"/>
              <a:gd name="connsiteX4" fmla="*/ 5384906 w 6756508"/>
              <a:gd name="connsiteY4" fmla="*/ 1714025 h 4203685"/>
              <a:gd name="connsiteX5" fmla="*/ 2685372 w 6756508"/>
              <a:gd name="connsiteY5" fmla="*/ 1071887 h 4203685"/>
              <a:gd name="connsiteX0" fmla="*/ 2685372 w 6756508"/>
              <a:gd name="connsiteY0" fmla="*/ 1071887 h 4203685"/>
              <a:gd name="connsiteX1" fmla="*/ 3643439 w 6756508"/>
              <a:gd name="connsiteY1" fmla="*/ 1572751 h 4203685"/>
              <a:gd name="connsiteX2" fmla="*/ 6756508 w 6756508"/>
              <a:gd name="connsiteY2" fmla="*/ 963152 h 4203685"/>
              <a:gd name="connsiteX3" fmla="*/ 0 w 6756508"/>
              <a:gd name="connsiteY3" fmla="*/ 1038941 h 4203685"/>
              <a:gd name="connsiteX4" fmla="*/ 5384906 w 6756508"/>
              <a:gd name="connsiteY4" fmla="*/ 1714025 h 4203685"/>
              <a:gd name="connsiteX5" fmla="*/ 2685372 w 6756508"/>
              <a:gd name="connsiteY5" fmla="*/ 1071887 h 420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6508" h="4203685">
                <a:moveTo>
                  <a:pt x="2685372" y="1071887"/>
                </a:moveTo>
                <a:cubicBezTo>
                  <a:pt x="3004728" y="1238842"/>
                  <a:pt x="3929746" y="843385"/>
                  <a:pt x="3643439" y="1572751"/>
                </a:cubicBezTo>
                <a:cubicBezTo>
                  <a:pt x="5291114" y="2384738"/>
                  <a:pt x="5802321" y="0"/>
                  <a:pt x="6756508" y="963152"/>
                </a:cubicBezTo>
                <a:cubicBezTo>
                  <a:pt x="5263885" y="2901772"/>
                  <a:pt x="583602" y="3607661"/>
                  <a:pt x="0" y="1038941"/>
                </a:cubicBezTo>
                <a:cubicBezTo>
                  <a:pt x="438400" y="4203685"/>
                  <a:pt x="5067753" y="2254624"/>
                  <a:pt x="5384906" y="1714025"/>
                </a:cubicBezTo>
                <a:cubicBezTo>
                  <a:pt x="4622906" y="1421925"/>
                  <a:pt x="3135294" y="1178910"/>
                  <a:pt x="2685372" y="1071887"/>
                </a:cubicBezTo>
                <a:close/>
              </a:path>
            </a:pathLst>
          </a:custGeom>
          <a:gradFill>
            <a:gsLst>
              <a:gs pos="25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>
            <a:outerShdw blurRad="63500" sx="101000" sy="101000" algn="ctr" rotWithShape="0">
              <a:schemeClr val="tx1">
                <a:lumMod val="75000"/>
                <a:lumOff val="25000"/>
                <a:alpha val="40000"/>
              </a:schemeClr>
            </a:outerShdw>
            <a:reflection blurRad="12050" stA="35000" endA="100" endPos="40000" dist="101600" dir="5400000" sy="-100000" algn="bl" rotWithShape="0"/>
          </a:effectLst>
          <a:scene3d>
            <a:camera prst="orthographicFront"/>
            <a:lightRig rig="morning" dir="t">
              <a:rot lat="0" lon="0" rev="6000000"/>
            </a:lightRig>
          </a:scene3d>
          <a:sp3d>
            <a:bevelT w="25400" h="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76200"/>
            <a:ext cx="6803679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7360" y="1755648"/>
            <a:ext cx="3063240" cy="439432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638" y="1755648"/>
            <a:ext cx="3063240" cy="439432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2E98-4423-4B18-8638-3CDC6B803427}" type="datetimeFigureOut">
              <a:rPr lang="en-US" smtClean="0"/>
              <a:pPr/>
              <a:t>5/3/2010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A5F-54DB-4EB1-81D7-789898BB0E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1660" y="1722279"/>
            <a:ext cx="2834640" cy="639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73938" y="1722279"/>
            <a:ext cx="2834640" cy="63976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>
              <a:buNone/>
              <a:defRPr sz="2000" b="1" kern="12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Freeform 9"/>
          <p:cNvSpPr/>
          <p:nvPr/>
        </p:nvSpPr>
        <p:spPr>
          <a:xfrm>
            <a:off x="1737360" y="2423160"/>
            <a:ext cx="3063240" cy="45720"/>
          </a:xfrm>
          <a:custGeom>
            <a:avLst/>
            <a:gdLst>
              <a:gd name="connsiteX0" fmla="*/ 0 w 3886200"/>
              <a:gd name="connsiteY0" fmla="*/ 0 h 5486400"/>
              <a:gd name="connsiteX1" fmla="*/ 3886200 w 3886200"/>
              <a:gd name="connsiteY1" fmla="*/ 0 h 5486400"/>
              <a:gd name="connsiteX2" fmla="*/ 3886200 w 3886200"/>
              <a:gd name="connsiteY2" fmla="*/ 5486400 h 5486400"/>
              <a:gd name="connsiteX3" fmla="*/ 0 w 3886200"/>
              <a:gd name="connsiteY3" fmla="*/ 5486400 h 5486400"/>
              <a:gd name="connsiteX4" fmla="*/ 0 w 3886200"/>
              <a:gd name="connsiteY4" fmla="*/ 0 h 5486400"/>
              <a:gd name="connsiteX0" fmla="*/ 0 w 3886200"/>
              <a:gd name="connsiteY0" fmla="*/ 0 h 5486400"/>
              <a:gd name="connsiteX1" fmla="*/ 3886200 w 3886200"/>
              <a:gd name="connsiteY1" fmla="*/ 0 h 5486400"/>
              <a:gd name="connsiteX2" fmla="*/ 3886200 w 3886200"/>
              <a:gd name="connsiteY2" fmla="*/ 5486400 h 5486400"/>
              <a:gd name="connsiteX3" fmla="*/ 0 w 3886200"/>
              <a:gd name="connsiteY3" fmla="*/ 5486400 h 5486400"/>
              <a:gd name="connsiteX4" fmla="*/ 0 w 3886200"/>
              <a:gd name="connsiteY4" fmla="*/ 0 h 5486400"/>
              <a:gd name="connsiteX0" fmla="*/ 0 w 3886200"/>
              <a:gd name="connsiteY0" fmla="*/ 125506 h 5611906"/>
              <a:gd name="connsiteX1" fmla="*/ 3886200 w 3886200"/>
              <a:gd name="connsiteY1" fmla="*/ 125506 h 5611906"/>
              <a:gd name="connsiteX2" fmla="*/ 3886200 w 3886200"/>
              <a:gd name="connsiteY2" fmla="*/ 5611906 h 5611906"/>
              <a:gd name="connsiteX3" fmla="*/ 0 w 3886200"/>
              <a:gd name="connsiteY3" fmla="*/ 5611906 h 5611906"/>
              <a:gd name="connsiteX4" fmla="*/ 0 w 3886200"/>
              <a:gd name="connsiteY4" fmla="*/ 125506 h 5611906"/>
              <a:gd name="connsiteX0" fmla="*/ 0 w 3886200"/>
              <a:gd name="connsiteY0" fmla="*/ 125506 h 5611906"/>
              <a:gd name="connsiteX1" fmla="*/ 3886200 w 3886200"/>
              <a:gd name="connsiteY1" fmla="*/ 125506 h 5611906"/>
              <a:gd name="connsiteX2" fmla="*/ 3886200 w 3886200"/>
              <a:gd name="connsiteY2" fmla="*/ 5611906 h 5611906"/>
              <a:gd name="connsiteX3" fmla="*/ 0 w 3886200"/>
              <a:gd name="connsiteY3" fmla="*/ 5611906 h 5611906"/>
              <a:gd name="connsiteX4" fmla="*/ 0 w 3886200"/>
              <a:gd name="connsiteY4" fmla="*/ 125506 h 5611906"/>
              <a:gd name="connsiteX0" fmla="*/ 0 w 3886200"/>
              <a:gd name="connsiteY0" fmla="*/ 125506 h 5728260"/>
              <a:gd name="connsiteX1" fmla="*/ 3886200 w 3886200"/>
              <a:gd name="connsiteY1" fmla="*/ 125506 h 5728260"/>
              <a:gd name="connsiteX2" fmla="*/ 3886200 w 3886200"/>
              <a:gd name="connsiteY2" fmla="*/ 5611906 h 5728260"/>
              <a:gd name="connsiteX3" fmla="*/ 0 w 3886200"/>
              <a:gd name="connsiteY3" fmla="*/ 5611906 h 5728260"/>
              <a:gd name="connsiteX4" fmla="*/ 0 w 3886200"/>
              <a:gd name="connsiteY4" fmla="*/ 125506 h 5728260"/>
              <a:gd name="connsiteX0" fmla="*/ 0 w 3886200"/>
              <a:gd name="connsiteY0" fmla="*/ 125506 h 5728260"/>
              <a:gd name="connsiteX1" fmla="*/ 3886200 w 3886200"/>
              <a:gd name="connsiteY1" fmla="*/ 125506 h 5728260"/>
              <a:gd name="connsiteX2" fmla="*/ 3886200 w 3886200"/>
              <a:gd name="connsiteY2" fmla="*/ 5611906 h 5728260"/>
              <a:gd name="connsiteX3" fmla="*/ 0 w 3886200"/>
              <a:gd name="connsiteY3" fmla="*/ 5611906 h 5728260"/>
              <a:gd name="connsiteX4" fmla="*/ 0 w 3886200"/>
              <a:gd name="connsiteY4" fmla="*/ 125506 h 5728260"/>
              <a:gd name="connsiteX0" fmla="*/ 0 w 3980329"/>
              <a:gd name="connsiteY0" fmla="*/ 125506 h 5728260"/>
              <a:gd name="connsiteX1" fmla="*/ 3886200 w 3980329"/>
              <a:gd name="connsiteY1" fmla="*/ 125506 h 5728260"/>
              <a:gd name="connsiteX2" fmla="*/ 3886200 w 3980329"/>
              <a:gd name="connsiteY2" fmla="*/ 5611906 h 5728260"/>
              <a:gd name="connsiteX3" fmla="*/ 0 w 3980329"/>
              <a:gd name="connsiteY3" fmla="*/ 5611906 h 5728260"/>
              <a:gd name="connsiteX4" fmla="*/ 0 w 3980329"/>
              <a:gd name="connsiteY4" fmla="*/ 125506 h 5728260"/>
              <a:gd name="connsiteX0" fmla="*/ 0 w 3980329"/>
              <a:gd name="connsiteY0" fmla="*/ 125506 h 5728260"/>
              <a:gd name="connsiteX1" fmla="*/ 3886200 w 3980329"/>
              <a:gd name="connsiteY1" fmla="*/ 125506 h 5728260"/>
              <a:gd name="connsiteX2" fmla="*/ 3886200 w 3980329"/>
              <a:gd name="connsiteY2" fmla="*/ 5611906 h 5728260"/>
              <a:gd name="connsiteX3" fmla="*/ 0 w 3980329"/>
              <a:gd name="connsiteY3" fmla="*/ 5611906 h 5728260"/>
              <a:gd name="connsiteX4" fmla="*/ 0 w 3980329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5728260">
                <a:moveTo>
                  <a:pt x="134471" y="125506"/>
                </a:moveTo>
                <a:cubicBezTo>
                  <a:pt x="1456765" y="327212"/>
                  <a:pt x="2770095" y="0"/>
                  <a:pt x="4020671" y="125506"/>
                </a:cubicBezTo>
                <a:cubicBezTo>
                  <a:pt x="4114800" y="1963271"/>
                  <a:pt x="3859306" y="3756212"/>
                  <a:pt x="4020671" y="5611906"/>
                </a:cubicBezTo>
                <a:cubicBezTo>
                  <a:pt x="2792506" y="5459319"/>
                  <a:pt x="1425389" y="5728260"/>
                  <a:pt x="134471" y="5611906"/>
                </a:cubicBezTo>
                <a:cubicBezTo>
                  <a:pt x="0" y="3818965"/>
                  <a:pt x="313765" y="1963271"/>
                  <a:pt x="134471" y="125506"/>
                </a:cubicBezTo>
                <a:close/>
              </a:path>
            </a:pathLst>
          </a:custGeom>
          <a:gradFill>
            <a:gsLst>
              <a:gs pos="25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>
            <a:bevelT w="25400" h="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959638" y="2423160"/>
            <a:ext cx="3063240" cy="45720"/>
          </a:xfrm>
          <a:custGeom>
            <a:avLst/>
            <a:gdLst>
              <a:gd name="connsiteX0" fmla="*/ 0 w 3886200"/>
              <a:gd name="connsiteY0" fmla="*/ 0 h 5486400"/>
              <a:gd name="connsiteX1" fmla="*/ 3886200 w 3886200"/>
              <a:gd name="connsiteY1" fmla="*/ 0 h 5486400"/>
              <a:gd name="connsiteX2" fmla="*/ 3886200 w 3886200"/>
              <a:gd name="connsiteY2" fmla="*/ 5486400 h 5486400"/>
              <a:gd name="connsiteX3" fmla="*/ 0 w 3886200"/>
              <a:gd name="connsiteY3" fmla="*/ 5486400 h 5486400"/>
              <a:gd name="connsiteX4" fmla="*/ 0 w 3886200"/>
              <a:gd name="connsiteY4" fmla="*/ 0 h 5486400"/>
              <a:gd name="connsiteX0" fmla="*/ 0 w 3886200"/>
              <a:gd name="connsiteY0" fmla="*/ 0 h 5486400"/>
              <a:gd name="connsiteX1" fmla="*/ 3886200 w 3886200"/>
              <a:gd name="connsiteY1" fmla="*/ 0 h 5486400"/>
              <a:gd name="connsiteX2" fmla="*/ 3886200 w 3886200"/>
              <a:gd name="connsiteY2" fmla="*/ 5486400 h 5486400"/>
              <a:gd name="connsiteX3" fmla="*/ 0 w 3886200"/>
              <a:gd name="connsiteY3" fmla="*/ 5486400 h 5486400"/>
              <a:gd name="connsiteX4" fmla="*/ 0 w 3886200"/>
              <a:gd name="connsiteY4" fmla="*/ 0 h 5486400"/>
              <a:gd name="connsiteX0" fmla="*/ 0 w 3886200"/>
              <a:gd name="connsiteY0" fmla="*/ 125506 h 5611906"/>
              <a:gd name="connsiteX1" fmla="*/ 3886200 w 3886200"/>
              <a:gd name="connsiteY1" fmla="*/ 125506 h 5611906"/>
              <a:gd name="connsiteX2" fmla="*/ 3886200 w 3886200"/>
              <a:gd name="connsiteY2" fmla="*/ 5611906 h 5611906"/>
              <a:gd name="connsiteX3" fmla="*/ 0 w 3886200"/>
              <a:gd name="connsiteY3" fmla="*/ 5611906 h 5611906"/>
              <a:gd name="connsiteX4" fmla="*/ 0 w 3886200"/>
              <a:gd name="connsiteY4" fmla="*/ 125506 h 5611906"/>
              <a:gd name="connsiteX0" fmla="*/ 0 w 3886200"/>
              <a:gd name="connsiteY0" fmla="*/ 125506 h 5611906"/>
              <a:gd name="connsiteX1" fmla="*/ 3886200 w 3886200"/>
              <a:gd name="connsiteY1" fmla="*/ 125506 h 5611906"/>
              <a:gd name="connsiteX2" fmla="*/ 3886200 w 3886200"/>
              <a:gd name="connsiteY2" fmla="*/ 5611906 h 5611906"/>
              <a:gd name="connsiteX3" fmla="*/ 0 w 3886200"/>
              <a:gd name="connsiteY3" fmla="*/ 5611906 h 5611906"/>
              <a:gd name="connsiteX4" fmla="*/ 0 w 3886200"/>
              <a:gd name="connsiteY4" fmla="*/ 125506 h 5611906"/>
              <a:gd name="connsiteX0" fmla="*/ 0 w 3886200"/>
              <a:gd name="connsiteY0" fmla="*/ 125506 h 5728260"/>
              <a:gd name="connsiteX1" fmla="*/ 3886200 w 3886200"/>
              <a:gd name="connsiteY1" fmla="*/ 125506 h 5728260"/>
              <a:gd name="connsiteX2" fmla="*/ 3886200 w 3886200"/>
              <a:gd name="connsiteY2" fmla="*/ 5611906 h 5728260"/>
              <a:gd name="connsiteX3" fmla="*/ 0 w 3886200"/>
              <a:gd name="connsiteY3" fmla="*/ 5611906 h 5728260"/>
              <a:gd name="connsiteX4" fmla="*/ 0 w 3886200"/>
              <a:gd name="connsiteY4" fmla="*/ 125506 h 5728260"/>
              <a:gd name="connsiteX0" fmla="*/ 0 w 3886200"/>
              <a:gd name="connsiteY0" fmla="*/ 125506 h 5728260"/>
              <a:gd name="connsiteX1" fmla="*/ 3886200 w 3886200"/>
              <a:gd name="connsiteY1" fmla="*/ 125506 h 5728260"/>
              <a:gd name="connsiteX2" fmla="*/ 3886200 w 3886200"/>
              <a:gd name="connsiteY2" fmla="*/ 5611906 h 5728260"/>
              <a:gd name="connsiteX3" fmla="*/ 0 w 3886200"/>
              <a:gd name="connsiteY3" fmla="*/ 5611906 h 5728260"/>
              <a:gd name="connsiteX4" fmla="*/ 0 w 3886200"/>
              <a:gd name="connsiteY4" fmla="*/ 125506 h 5728260"/>
              <a:gd name="connsiteX0" fmla="*/ 0 w 3980329"/>
              <a:gd name="connsiteY0" fmla="*/ 125506 h 5728260"/>
              <a:gd name="connsiteX1" fmla="*/ 3886200 w 3980329"/>
              <a:gd name="connsiteY1" fmla="*/ 125506 h 5728260"/>
              <a:gd name="connsiteX2" fmla="*/ 3886200 w 3980329"/>
              <a:gd name="connsiteY2" fmla="*/ 5611906 h 5728260"/>
              <a:gd name="connsiteX3" fmla="*/ 0 w 3980329"/>
              <a:gd name="connsiteY3" fmla="*/ 5611906 h 5728260"/>
              <a:gd name="connsiteX4" fmla="*/ 0 w 3980329"/>
              <a:gd name="connsiteY4" fmla="*/ 125506 h 5728260"/>
              <a:gd name="connsiteX0" fmla="*/ 0 w 3980329"/>
              <a:gd name="connsiteY0" fmla="*/ 125506 h 5728260"/>
              <a:gd name="connsiteX1" fmla="*/ 3886200 w 3980329"/>
              <a:gd name="connsiteY1" fmla="*/ 125506 h 5728260"/>
              <a:gd name="connsiteX2" fmla="*/ 3886200 w 3980329"/>
              <a:gd name="connsiteY2" fmla="*/ 5611906 h 5728260"/>
              <a:gd name="connsiteX3" fmla="*/ 0 w 3980329"/>
              <a:gd name="connsiteY3" fmla="*/ 5611906 h 5728260"/>
              <a:gd name="connsiteX4" fmla="*/ 0 w 3980329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5728260">
                <a:moveTo>
                  <a:pt x="134471" y="125506"/>
                </a:moveTo>
                <a:cubicBezTo>
                  <a:pt x="1456765" y="327212"/>
                  <a:pt x="2770095" y="0"/>
                  <a:pt x="4020671" y="125506"/>
                </a:cubicBezTo>
                <a:cubicBezTo>
                  <a:pt x="4114800" y="1963271"/>
                  <a:pt x="3859306" y="3756212"/>
                  <a:pt x="4020671" y="5611906"/>
                </a:cubicBezTo>
                <a:cubicBezTo>
                  <a:pt x="2792506" y="5459319"/>
                  <a:pt x="1425389" y="5728260"/>
                  <a:pt x="134471" y="5611906"/>
                </a:cubicBezTo>
                <a:cubicBezTo>
                  <a:pt x="0" y="3818965"/>
                  <a:pt x="313765" y="1963271"/>
                  <a:pt x="134471" y="125506"/>
                </a:cubicBezTo>
                <a:close/>
              </a:path>
            </a:pathLst>
          </a:custGeom>
          <a:gradFill>
            <a:gsLst>
              <a:gs pos="25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>
            <a:bevelT w="25400" h="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76200"/>
            <a:ext cx="6803679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7360" y="2590799"/>
            <a:ext cx="3063240" cy="35353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9638" y="2590799"/>
            <a:ext cx="3063240" cy="35353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2E98-4423-4B18-8638-3CDC6B803427}" type="datetimeFigureOut">
              <a:rPr lang="en-US" smtClean="0"/>
              <a:pPr/>
              <a:t>5/3/2010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A5F-54DB-4EB1-81D7-789898BB0E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2E98-4423-4B18-8638-3CDC6B803427}" type="datetimeFigureOut">
              <a:rPr lang="en-US" smtClean="0"/>
              <a:pPr/>
              <a:t>5/3/2010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A5F-54DB-4EB1-81D7-789898BB0EC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339001" y="5311513"/>
            <a:ext cx="1837944" cy="1533602"/>
            <a:chOff x="7339001" y="5311513"/>
            <a:chExt cx="1837944" cy="1533602"/>
          </a:xfrm>
        </p:grpSpPr>
        <p:sp>
          <p:nvSpPr>
            <p:cNvPr id="7" name="Freeform 6"/>
            <p:cNvSpPr>
              <a:spLocks noChangeAspect="1"/>
            </p:cNvSpPr>
            <p:nvPr/>
          </p:nvSpPr>
          <p:spPr>
            <a:xfrm rot="6563566" flipH="1" flipV="1">
              <a:off x="7456882" y="5810852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alpha val="5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Freeform 7"/>
            <p:cNvSpPr>
              <a:spLocks noChangeAspect="1"/>
            </p:cNvSpPr>
            <p:nvPr/>
          </p:nvSpPr>
          <p:spPr>
            <a:xfrm rot="6563566" flipH="1" flipV="1">
              <a:off x="7887816" y="5193632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Freeform 8"/>
            <p:cNvSpPr>
              <a:spLocks noChangeAspect="1"/>
            </p:cNvSpPr>
            <p:nvPr/>
          </p:nvSpPr>
          <p:spPr>
            <a:xfrm rot="6563566" flipH="1" flipV="1">
              <a:off x="8142682" y="5605111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5000"/>
                  </a:schemeClr>
                </a:gs>
                <a:gs pos="100000">
                  <a:schemeClr val="tx1">
                    <a:alpha val="10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2E98-4423-4B18-8638-3CDC6B803427}" type="datetimeFigureOut">
              <a:rPr lang="en-US" smtClean="0"/>
              <a:pPr/>
              <a:t>5/3/2010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A5F-54DB-4EB1-81D7-789898BB0EC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339001" y="5311513"/>
            <a:ext cx="1837944" cy="1533602"/>
            <a:chOff x="7339001" y="5311513"/>
            <a:chExt cx="1837944" cy="1533602"/>
          </a:xfrm>
        </p:grpSpPr>
        <p:sp>
          <p:nvSpPr>
            <p:cNvPr id="5" name="Freeform 4"/>
            <p:cNvSpPr>
              <a:spLocks noChangeAspect="1"/>
            </p:cNvSpPr>
            <p:nvPr/>
          </p:nvSpPr>
          <p:spPr>
            <a:xfrm rot="6563566" flipH="1" flipV="1">
              <a:off x="7456882" y="5810852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alpha val="5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Freeform 5"/>
            <p:cNvSpPr>
              <a:spLocks noChangeAspect="1"/>
            </p:cNvSpPr>
            <p:nvPr/>
          </p:nvSpPr>
          <p:spPr>
            <a:xfrm rot="6563566" flipH="1" flipV="1">
              <a:off x="7887816" y="5193632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Freeform 6"/>
            <p:cNvSpPr>
              <a:spLocks noChangeAspect="1"/>
            </p:cNvSpPr>
            <p:nvPr/>
          </p:nvSpPr>
          <p:spPr>
            <a:xfrm rot="6563566" flipH="1" flipV="1">
              <a:off x="8142682" y="5605111"/>
              <a:ext cx="916382" cy="1152144"/>
            </a:xfrm>
            <a:custGeom>
              <a:avLst/>
              <a:gdLst>
                <a:gd name="connsiteX0" fmla="*/ 0 w 3657600"/>
                <a:gd name="connsiteY0" fmla="*/ 685800 h 1371600"/>
                <a:gd name="connsiteX1" fmla="*/ 1186667 w 3657600"/>
                <a:gd name="connsiteY1" fmla="*/ 43667 h 1371600"/>
                <a:gd name="connsiteX2" fmla="*/ 1828801 w 3657600"/>
                <a:gd name="connsiteY2" fmla="*/ 2 h 1371600"/>
                <a:gd name="connsiteX3" fmla="*/ 2470936 w 3657600"/>
                <a:gd name="connsiteY3" fmla="*/ 43668 h 1371600"/>
                <a:gd name="connsiteX4" fmla="*/ 3657600 w 3657600"/>
                <a:gd name="connsiteY4" fmla="*/ 685806 h 1371600"/>
                <a:gd name="connsiteX5" fmla="*/ 2470934 w 3657600"/>
                <a:gd name="connsiteY5" fmla="*/ 1327941 h 1371600"/>
                <a:gd name="connsiteX6" fmla="*/ 1828799 w 3657600"/>
                <a:gd name="connsiteY6" fmla="*/ 1371606 h 1371600"/>
                <a:gd name="connsiteX7" fmla="*/ 1186664 w 3657600"/>
                <a:gd name="connsiteY7" fmla="*/ 1327940 h 1371600"/>
                <a:gd name="connsiteX8" fmla="*/ 0 w 3657600"/>
                <a:gd name="connsiteY8" fmla="*/ 685803 h 1371600"/>
                <a:gd name="connsiteX9" fmla="*/ 0 w 3657600"/>
                <a:gd name="connsiteY9" fmla="*/ 685800 h 1371600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761447 h 1447253"/>
                <a:gd name="connsiteX1" fmla="*/ 1186670 w 3672351"/>
                <a:gd name="connsiteY1" fmla="*/ 119314 h 1447253"/>
                <a:gd name="connsiteX2" fmla="*/ 1828804 w 3672351"/>
                <a:gd name="connsiteY2" fmla="*/ 75649 h 1447253"/>
                <a:gd name="connsiteX3" fmla="*/ 2470939 w 3672351"/>
                <a:gd name="connsiteY3" fmla="*/ 119315 h 1447253"/>
                <a:gd name="connsiteX4" fmla="*/ 2559427 w 3672351"/>
                <a:gd name="connsiteY4" fmla="*/ 107023 h 1447253"/>
                <a:gd name="connsiteX5" fmla="*/ 3657603 w 3672351"/>
                <a:gd name="connsiteY5" fmla="*/ 761453 h 1447253"/>
                <a:gd name="connsiteX6" fmla="*/ 2470937 w 3672351"/>
                <a:gd name="connsiteY6" fmla="*/ 1403588 h 1447253"/>
                <a:gd name="connsiteX7" fmla="*/ 1828802 w 3672351"/>
                <a:gd name="connsiteY7" fmla="*/ 1447253 h 1447253"/>
                <a:gd name="connsiteX8" fmla="*/ 1186667 w 3672351"/>
                <a:gd name="connsiteY8" fmla="*/ 1403587 h 1447253"/>
                <a:gd name="connsiteX9" fmla="*/ 3 w 3672351"/>
                <a:gd name="connsiteY9" fmla="*/ 761450 h 1447253"/>
                <a:gd name="connsiteX10" fmla="*/ 3 w 3672351"/>
                <a:gd name="connsiteY10" fmla="*/ 761447 h 1447253"/>
                <a:gd name="connsiteX0" fmla="*/ 3 w 3672351"/>
                <a:gd name="connsiteY0" fmla="*/ 685798 h 2004163"/>
                <a:gd name="connsiteX1" fmla="*/ 1186670 w 3672351"/>
                <a:gd name="connsiteY1" fmla="*/ 43665 h 2004163"/>
                <a:gd name="connsiteX2" fmla="*/ 1828804 w 3672351"/>
                <a:gd name="connsiteY2" fmla="*/ 0 h 2004163"/>
                <a:gd name="connsiteX3" fmla="*/ 2470939 w 3672351"/>
                <a:gd name="connsiteY3" fmla="*/ 43666 h 2004163"/>
                <a:gd name="connsiteX4" fmla="*/ 2559427 w 3672351"/>
                <a:gd name="connsiteY4" fmla="*/ 31374 h 2004163"/>
                <a:gd name="connsiteX5" fmla="*/ 3657603 w 3672351"/>
                <a:gd name="connsiteY5" fmla="*/ 685804 h 2004163"/>
                <a:gd name="connsiteX6" fmla="*/ 2470937 w 3672351"/>
                <a:gd name="connsiteY6" fmla="*/ 1327939 h 2004163"/>
                <a:gd name="connsiteX7" fmla="*/ 1828802 w 3672351"/>
                <a:gd name="connsiteY7" fmla="*/ 1371604 h 2004163"/>
                <a:gd name="connsiteX8" fmla="*/ 1186667 w 3672351"/>
                <a:gd name="connsiteY8" fmla="*/ 1327938 h 2004163"/>
                <a:gd name="connsiteX9" fmla="*/ 3 w 3672351"/>
                <a:gd name="connsiteY9" fmla="*/ 685801 h 2004163"/>
                <a:gd name="connsiteX10" fmla="*/ 3 w 3672351"/>
                <a:gd name="connsiteY10" fmla="*/ 685798 h 2004163"/>
                <a:gd name="connsiteX0" fmla="*/ 3 w 3657603"/>
                <a:gd name="connsiteY0" fmla="*/ 756433 h 1442239"/>
                <a:gd name="connsiteX1" fmla="*/ 1186670 w 3657603"/>
                <a:gd name="connsiteY1" fmla="*/ 114300 h 1442239"/>
                <a:gd name="connsiteX2" fmla="*/ 1828804 w 3657603"/>
                <a:gd name="connsiteY2" fmla="*/ 70635 h 1442239"/>
                <a:gd name="connsiteX3" fmla="*/ 2470939 w 3657603"/>
                <a:gd name="connsiteY3" fmla="*/ 114301 h 1442239"/>
                <a:gd name="connsiteX4" fmla="*/ 3657603 w 3657603"/>
                <a:gd name="connsiteY4" fmla="*/ 756439 h 1442239"/>
                <a:gd name="connsiteX5" fmla="*/ 2470937 w 3657603"/>
                <a:gd name="connsiteY5" fmla="*/ 1398574 h 1442239"/>
                <a:gd name="connsiteX6" fmla="*/ 1828802 w 3657603"/>
                <a:gd name="connsiteY6" fmla="*/ 1442239 h 1442239"/>
                <a:gd name="connsiteX7" fmla="*/ 1186667 w 3657603"/>
                <a:gd name="connsiteY7" fmla="*/ 1398573 h 1442239"/>
                <a:gd name="connsiteX8" fmla="*/ 3 w 3657603"/>
                <a:gd name="connsiteY8" fmla="*/ 756436 h 1442239"/>
                <a:gd name="connsiteX9" fmla="*/ 3 w 3657603"/>
                <a:gd name="connsiteY9" fmla="*/ 756433 h 1442239"/>
                <a:gd name="connsiteX0" fmla="*/ 527758 w 4185358"/>
                <a:gd name="connsiteY0" fmla="*/ 756433 h 1442239"/>
                <a:gd name="connsiteX1" fmla="*/ 1714425 w 4185358"/>
                <a:gd name="connsiteY1" fmla="*/ 114300 h 1442239"/>
                <a:gd name="connsiteX2" fmla="*/ 2356559 w 4185358"/>
                <a:gd name="connsiteY2" fmla="*/ 70635 h 1442239"/>
                <a:gd name="connsiteX3" fmla="*/ 2998694 w 4185358"/>
                <a:gd name="connsiteY3" fmla="*/ 114301 h 1442239"/>
                <a:gd name="connsiteX4" fmla="*/ 4185358 w 4185358"/>
                <a:gd name="connsiteY4" fmla="*/ 756439 h 1442239"/>
                <a:gd name="connsiteX5" fmla="*/ 2998692 w 4185358"/>
                <a:gd name="connsiteY5" fmla="*/ 1398574 h 1442239"/>
                <a:gd name="connsiteX6" fmla="*/ 2356557 w 4185358"/>
                <a:gd name="connsiteY6" fmla="*/ 1442239 h 1442239"/>
                <a:gd name="connsiteX7" fmla="*/ 1714422 w 4185358"/>
                <a:gd name="connsiteY7" fmla="*/ 1398573 h 1442239"/>
                <a:gd name="connsiteX8" fmla="*/ 527758 w 4185358"/>
                <a:gd name="connsiteY8" fmla="*/ 756436 h 1442239"/>
                <a:gd name="connsiteX9" fmla="*/ 527758 w 4185358"/>
                <a:gd name="connsiteY9" fmla="*/ 756433 h 1442239"/>
                <a:gd name="connsiteX0" fmla="*/ 527758 w 4185358"/>
                <a:gd name="connsiteY0" fmla="*/ 685798 h 1731271"/>
                <a:gd name="connsiteX1" fmla="*/ 1714425 w 4185358"/>
                <a:gd name="connsiteY1" fmla="*/ 43665 h 1731271"/>
                <a:gd name="connsiteX2" fmla="*/ 2356559 w 4185358"/>
                <a:gd name="connsiteY2" fmla="*/ 0 h 1731271"/>
                <a:gd name="connsiteX3" fmla="*/ 2998694 w 4185358"/>
                <a:gd name="connsiteY3" fmla="*/ 43666 h 1731271"/>
                <a:gd name="connsiteX4" fmla="*/ 4185358 w 4185358"/>
                <a:gd name="connsiteY4" fmla="*/ 685804 h 1731271"/>
                <a:gd name="connsiteX5" fmla="*/ 2998692 w 4185358"/>
                <a:gd name="connsiteY5" fmla="*/ 1327939 h 1731271"/>
                <a:gd name="connsiteX6" fmla="*/ 2356557 w 4185358"/>
                <a:gd name="connsiteY6" fmla="*/ 1371604 h 1731271"/>
                <a:gd name="connsiteX7" fmla="*/ 1714422 w 4185358"/>
                <a:gd name="connsiteY7" fmla="*/ 1327938 h 1731271"/>
                <a:gd name="connsiteX8" fmla="*/ 527758 w 4185358"/>
                <a:gd name="connsiteY8" fmla="*/ 685801 h 1731271"/>
                <a:gd name="connsiteX9" fmla="*/ 527758 w 4185358"/>
                <a:gd name="connsiteY9" fmla="*/ 685798 h 1731271"/>
                <a:gd name="connsiteX0" fmla="*/ 1174716 w 4832316"/>
                <a:gd name="connsiteY0" fmla="*/ 685798 h 2451847"/>
                <a:gd name="connsiteX1" fmla="*/ 2361383 w 4832316"/>
                <a:gd name="connsiteY1" fmla="*/ 43665 h 2451847"/>
                <a:gd name="connsiteX2" fmla="*/ 3003517 w 4832316"/>
                <a:gd name="connsiteY2" fmla="*/ 0 h 2451847"/>
                <a:gd name="connsiteX3" fmla="*/ 3645652 w 4832316"/>
                <a:gd name="connsiteY3" fmla="*/ 43666 h 2451847"/>
                <a:gd name="connsiteX4" fmla="*/ 4832316 w 4832316"/>
                <a:gd name="connsiteY4" fmla="*/ 685804 h 2451847"/>
                <a:gd name="connsiteX5" fmla="*/ 3645650 w 4832316"/>
                <a:gd name="connsiteY5" fmla="*/ 1327939 h 2451847"/>
                <a:gd name="connsiteX6" fmla="*/ 3003515 w 4832316"/>
                <a:gd name="connsiteY6" fmla="*/ 1371604 h 2451847"/>
                <a:gd name="connsiteX7" fmla="*/ 2361380 w 4832316"/>
                <a:gd name="connsiteY7" fmla="*/ 1327938 h 2451847"/>
                <a:gd name="connsiteX8" fmla="*/ 1174716 w 4832316"/>
                <a:gd name="connsiteY8" fmla="*/ 685801 h 2451847"/>
                <a:gd name="connsiteX9" fmla="*/ 1174716 w 4832316"/>
                <a:gd name="connsiteY9" fmla="*/ 685798 h 2451847"/>
                <a:gd name="connsiteX0" fmla="*/ 1174716 w 5193374"/>
                <a:gd name="connsiteY0" fmla="*/ 685798 h 2451847"/>
                <a:gd name="connsiteX1" fmla="*/ 2361383 w 5193374"/>
                <a:gd name="connsiteY1" fmla="*/ 43665 h 2451847"/>
                <a:gd name="connsiteX2" fmla="*/ 3003517 w 5193374"/>
                <a:gd name="connsiteY2" fmla="*/ 0 h 2451847"/>
                <a:gd name="connsiteX3" fmla="*/ 3645652 w 5193374"/>
                <a:gd name="connsiteY3" fmla="*/ 43666 h 2451847"/>
                <a:gd name="connsiteX4" fmla="*/ 4832316 w 5193374"/>
                <a:gd name="connsiteY4" fmla="*/ 685804 h 2451847"/>
                <a:gd name="connsiteX5" fmla="*/ 3645650 w 5193374"/>
                <a:gd name="connsiteY5" fmla="*/ 1327939 h 2451847"/>
                <a:gd name="connsiteX6" fmla="*/ 3003515 w 5193374"/>
                <a:gd name="connsiteY6" fmla="*/ 1371604 h 2451847"/>
                <a:gd name="connsiteX7" fmla="*/ 2361380 w 5193374"/>
                <a:gd name="connsiteY7" fmla="*/ 1327938 h 2451847"/>
                <a:gd name="connsiteX8" fmla="*/ 1174716 w 5193374"/>
                <a:gd name="connsiteY8" fmla="*/ 685801 h 2451847"/>
                <a:gd name="connsiteX9" fmla="*/ 1174716 w 5193374"/>
                <a:gd name="connsiteY9" fmla="*/ 685798 h 2451847"/>
                <a:gd name="connsiteX0" fmla="*/ 1174716 w 5193374"/>
                <a:gd name="connsiteY0" fmla="*/ 685798 h 3407194"/>
                <a:gd name="connsiteX1" fmla="*/ 2361383 w 5193374"/>
                <a:gd name="connsiteY1" fmla="*/ 43665 h 3407194"/>
                <a:gd name="connsiteX2" fmla="*/ 3003517 w 5193374"/>
                <a:gd name="connsiteY2" fmla="*/ 0 h 3407194"/>
                <a:gd name="connsiteX3" fmla="*/ 3645652 w 5193374"/>
                <a:gd name="connsiteY3" fmla="*/ 43666 h 3407194"/>
                <a:gd name="connsiteX4" fmla="*/ 4832316 w 5193374"/>
                <a:gd name="connsiteY4" fmla="*/ 685804 h 3407194"/>
                <a:gd name="connsiteX5" fmla="*/ 3645650 w 5193374"/>
                <a:gd name="connsiteY5" fmla="*/ 1327939 h 3407194"/>
                <a:gd name="connsiteX6" fmla="*/ 3003515 w 5193374"/>
                <a:gd name="connsiteY6" fmla="*/ 1371604 h 3407194"/>
                <a:gd name="connsiteX7" fmla="*/ 2361380 w 5193374"/>
                <a:gd name="connsiteY7" fmla="*/ 1327938 h 3407194"/>
                <a:gd name="connsiteX8" fmla="*/ 1174716 w 5193374"/>
                <a:gd name="connsiteY8" fmla="*/ 685801 h 3407194"/>
                <a:gd name="connsiteX9" fmla="*/ 1174716 w 5193374"/>
                <a:gd name="connsiteY9" fmla="*/ 685798 h 3407194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960216 h 3681612"/>
                <a:gd name="connsiteX1" fmla="*/ 2361383 w 5193374"/>
                <a:gd name="connsiteY1" fmla="*/ 318083 h 3681612"/>
                <a:gd name="connsiteX2" fmla="*/ 3003517 w 5193374"/>
                <a:gd name="connsiteY2" fmla="*/ 274418 h 3681612"/>
                <a:gd name="connsiteX3" fmla="*/ 3645652 w 5193374"/>
                <a:gd name="connsiteY3" fmla="*/ 318084 h 3681612"/>
                <a:gd name="connsiteX4" fmla="*/ 4832316 w 5193374"/>
                <a:gd name="connsiteY4" fmla="*/ 960222 h 3681612"/>
                <a:gd name="connsiteX5" fmla="*/ 3645650 w 5193374"/>
                <a:gd name="connsiteY5" fmla="*/ 1602357 h 3681612"/>
                <a:gd name="connsiteX6" fmla="*/ 3003515 w 5193374"/>
                <a:gd name="connsiteY6" fmla="*/ 1646022 h 3681612"/>
                <a:gd name="connsiteX7" fmla="*/ 2361380 w 5193374"/>
                <a:gd name="connsiteY7" fmla="*/ 1602356 h 3681612"/>
                <a:gd name="connsiteX8" fmla="*/ 1174716 w 5193374"/>
                <a:gd name="connsiteY8" fmla="*/ 960219 h 3681612"/>
                <a:gd name="connsiteX9" fmla="*/ 1174716 w 5193374"/>
                <a:gd name="connsiteY9" fmla="*/ 960216 h 3681612"/>
                <a:gd name="connsiteX0" fmla="*/ 1174716 w 5193374"/>
                <a:gd name="connsiteY0" fmla="*/ 2033989 h 4755385"/>
                <a:gd name="connsiteX1" fmla="*/ 2361383 w 5193374"/>
                <a:gd name="connsiteY1" fmla="*/ 1391856 h 4755385"/>
                <a:gd name="connsiteX2" fmla="*/ 3003517 w 5193374"/>
                <a:gd name="connsiteY2" fmla="*/ 1348191 h 4755385"/>
                <a:gd name="connsiteX3" fmla="*/ 3645652 w 5193374"/>
                <a:gd name="connsiteY3" fmla="*/ 1391857 h 4755385"/>
                <a:gd name="connsiteX4" fmla="*/ 4832316 w 5193374"/>
                <a:gd name="connsiteY4" fmla="*/ 2033995 h 4755385"/>
                <a:gd name="connsiteX5" fmla="*/ 3645650 w 5193374"/>
                <a:gd name="connsiteY5" fmla="*/ 2676130 h 4755385"/>
                <a:gd name="connsiteX6" fmla="*/ 3003515 w 5193374"/>
                <a:gd name="connsiteY6" fmla="*/ 2719795 h 4755385"/>
                <a:gd name="connsiteX7" fmla="*/ 2361380 w 5193374"/>
                <a:gd name="connsiteY7" fmla="*/ 2676129 h 4755385"/>
                <a:gd name="connsiteX8" fmla="*/ 1174716 w 5193374"/>
                <a:gd name="connsiteY8" fmla="*/ 2033992 h 4755385"/>
                <a:gd name="connsiteX9" fmla="*/ 1174716 w 5193374"/>
                <a:gd name="connsiteY9" fmla="*/ 2033989 h 4755385"/>
                <a:gd name="connsiteX0" fmla="*/ 1174716 w 4832316"/>
                <a:gd name="connsiteY0" fmla="*/ 2033989 h 4755385"/>
                <a:gd name="connsiteX1" fmla="*/ 2361383 w 4832316"/>
                <a:gd name="connsiteY1" fmla="*/ 1391856 h 4755385"/>
                <a:gd name="connsiteX2" fmla="*/ 3003517 w 4832316"/>
                <a:gd name="connsiteY2" fmla="*/ 1348191 h 4755385"/>
                <a:gd name="connsiteX3" fmla="*/ 3645652 w 4832316"/>
                <a:gd name="connsiteY3" fmla="*/ 1391857 h 4755385"/>
                <a:gd name="connsiteX4" fmla="*/ 4832316 w 4832316"/>
                <a:gd name="connsiteY4" fmla="*/ 2033995 h 4755385"/>
                <a:gd name="connsiteX5" fmla="*/ 3645650 w 4832316"/>
                <a:gd name="connsiteY5" fmla="*/ 2676130 h 4755385"/>
                <a:gd name="connsiteX6" fmla="*/ 3003515 w 4832316"/>
                <a:gd name="connsiteY6" fmla="*/ 2719795 h 4755385"/>
                <a:gd name="connsiteX7" fmla="*/ 2361380 w 4832316"/>
                <a:gd name="connsiteY7" fmla="*/ 2676129 h 4755385"/>
                <a:gd name="connsiteX8" fmla="*/ 1174716 w 4832316"/>
                <a:gd name="connsiteY8" fmla="*/ 2033992 h 4755385"/>
                <a:gd name="connsiteX9" fmla="*/ 1174716 w 4832316"/>
                <a:gd name="connsiteY9" fmla="*/ 2033989 h 4755385"/>
                <a:gd name="connsiteX0" fmla="*/ 527758 w 4185358"/>
                <a:gd name="connsiteY0" fmla="*/ 2033989 h 4755385"/>
                <a:gd name="connsiteX1" fmla="*/ 1714425 w 4185358"/>
                <a:gd name="connsiteY1" fmla="*/ 1391856 h 4755385"/>
                <a:gd name="connsiteX2" fmla="*/ 2998694 w 4185358"/>
                <a:gd name="connsiteY2" fmla="*/ 1391857 h 4755385"/>
                <a:gd name="connsiteX3" fmla="*/ 4185358 w 4185358"/>
                <a:gd name="connsiteY3" fmla="*/ 2033995 h 4755385"/>
                <a:gd name="connsiteX4" fmla="*/ 2998692 w 4185358"/>
                <a:gd name="connsiteY4" fmla="*/ 2676130 h 4755385"/>
                <a:gd name="connsiteX5" fmla="*/ 2356557 w 4185358"/>
                <a:gd name="connsiteY5" fmla="*/ 2719795 h 4755385"/>
                <a:gd name="connsiteX6" fmla="*/ 1714422 w 4185358"/>
                <a:gd name="connsiteY6" fmla="*/ 2676129 h 4755385"/>
                <a:gd name="connsiteX7" fmla="*/ 527758 w 4185358"/>
                <a:gd name="connsiteY7" fmla="*/ 2033992 h 4755385"/>
                <a:gd name="connsiteX8" fmla="*/ 527758 w 4185358"/>
                <a:gd name="connsiteY8" fmla="*/ 2033989 h 4755385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185358"/>
                <a:gd name="connsiteY0" fmla="*/ 2033989 h 4406268"/>
                <a:gd name="connsiteX1" fmla="*/ 1714425 w 4185358"/>
                <a:gd name="connsiteY1" fmla="*/ 1391856 h 4406268"/>
                <a:gd name="connsiteX2" fmla="*/ 2998694 w 4185358"/>
                <a:gd name="connsiteY2" fmla="*/ 1391857 h 4406268"/>
                <a:gd name="connsiteX3" fmla="*/ 4185358 w 4185358"/>
                <a:gd name="connsiteY3" fmla="*/ 2033995 h 4406268"/>
                <a:gd name="connsiteX4" fmla="*/ 2998692 w 4185358"/>
                <a:gd name="connsiteY4" fmla="*/ 2676130 h 4406268"/>
                <a:gd name="connsiteX5" fmla="*/ 2356557 w 4185358"/>
                <a:gd name="connsiteY5" fmla="*/ 2719795 h 4406268"/>
                <a:gd name="connsiteX6" fmla="*/ 1714422 w 4185358"/>
                <a:gd name="connsiteY6" fmla="*/ 2676129 h 4406268"/>
                <a:gd name="connsiteX7" fmla="*/ 527758 w 4185358"/>
                <a:gd name="connsiteY7" fmla="*/ 2033992 h 4406268"/>
                <a:gd name="connsiteX8" fmla="*/ 527758 w 4185358"/>
                <a:gd name="connsiteY8" fmla="*/ 2033989 h 4406268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527758 w 4678417"/>
                <a:gd name="connsiteY0" fmla="*/ 2033989 h 5080997"/>
                <a:gd name="connsiteX1" fmla="*/ 1714425 w 4678417"/>
                <a:gd name="connsiteY1" fmla="*/ 1391856 h 5080997"/>
                <a:gd name="connsiteX2" fmla="*/ 2998694 w 4678417"/>
                <a:gd name="connsiteY2" fmla="*/ 1391857 h 5080997"/>
                <a:gd name="connsiteX3" fmla="*/ 4185358 w 4678417"/>
                <a:gd name="connsiteY3" fmla="*/ 2033995 h 5080997"/>
                <a:gd name="connsiteX4" fmla="*/ 2998692 w 4678417"/>
                <a:gd name="connsiteY4" fmla="*/ 2676130 h 5080997"/>
                <a:gd name="connsiteX5" fmla="*/ 2356557 w 4678417"/>
                <a:gd name="connsiteY5" fmla="*/ 2719795 h 5080997"/>
                <a:gd name="connsiteX6" fmla="*/ 1714422 w 4678417"/>
                <a:gd name="connsiteY6" fmla="*/ 2676129 h 5080997"/>
                <a:gd name="connsiteX7" fmla="*/ 527758 w 4678417"/>
                <a:gd name="connsiteY7" fmla="*/ 2033992 h 5080997"/>
                <a:gd name="connsiteX8" fmla="*/ 527758 w 4678417"/>
                <a:gd name="connsiteY8" fmla="*/ 2033989 h 5080997"/>
                <a:gd name="connsiteX0" fmla="*/ 3 w 4150662"/>
                <a:gd name="connsiteY0" fmla="*/ 2033989 h 5080997"/>
                <a:gd name="connsiteX1" fmla="*/ 1186670 w 4150662"/>
                <a:gd name="connsiteY1" fmla="*/ 1391856 h 5080997"/>
                <a:gd name="connsiteX2" fmla="*/ 2470939 w 4150662"/>
                <a:gd name="connsiteY2" fmla="*/ 1391857 h 5080997"/>
                <a:gd name="connsiteX3" fmla="*/ 3657603 w 4150662"/>
                <a:gd name="connsiteY3" fmla="*/ 2033995 h 5080997"/>
                <a:gd name="connsiteX4" fmla="*/ 2470937 w 4150662"/>
                <a:gd name="connsiteY4" fmla="*/ 2676130 h 5080997"/>
                <a:gd name="connsiteX5" fmla="*/ 1828802 w 4150662"/>
                <a:gd name="connsiteY5" fmla="*/ 2719795 h 5080997"/>
                <a:gd name="connsiteX6" fmla="*/ 1186667 w 4150662"/>
                <a:gd name="connsiteY6" fmla="*/ 2676129 h 5080997"/>
                <a:gd name="connsiteX7" fmla="*/ 3 w 4150662"/>
                <a:gd name="connsiteY7" fmla="*/ 2033992 h 5080997"/>
                <a:gd name="connsiteX8" fmla="*/ 3 w 4150662"/>
                <a:gd name="connsiteY8" fmla="*/ 2033989 h 5080997"/>
                <a:gd name="connsiteX0" fmla="*/ 3 w 3184725"/>
                <a:gd name="connsiteY0" fmla="*/ 2033989 h 3886288"/>
                <a:gd name="connsiteX1" fmla="*/ 1186670 w 3184725"/>
                <a:gd name="connsiteY1" fmla="*/ 1391856 h 3886288"/>
                <a:gd name="connsiteX2" fmla="*/ 2470939 w 3184725"/>
                <a:gd name="connsiteY2" fmla="*/ 1391857 h 3886288"/>
                <a:gd name="connsiteX3" fmla="*/ 1752603 w 3184725"/>
                <a:gd name="connsiteY3" fmla="*/ 52795 h 3886288"/>
                <a:gd name="connsiteX4" fmla="*/ 2470937 w 3184725"/>
                <a:gd name="connsiteY4" fmla="*/ 2676130 h 3886288"/>
                <a:gd name="connsiteX5" fmla="*/ 1828802 w 3184725"/>
                <a:gd name="connsiteY5" fmla="*/ 2719795 h 3886288"/>
                <a:gd name="connsiteX6" fmla="*/ 1186667 w 3184725"/>
                <a:gd name="connsiteY6" fmla="*/ 2676129 h 3886288"/>
                <a:gd name="connsiteX7" fmla="*/ 3 w 3184725"/>
                <a:gd name="connsiteY7" fmla="*/ 2033992 h 3886288"/>
                <a:gd name="connsiteX8" fmla="*/ 3 w 3184725"/>
                <a:gd name="connsiteY8" fmla="*/ 2033989 h 3886288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470939 w 3184725"/>
                <a:gd name="connsiteY2" fmla="*/ 13918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385339"/>
                <a:gd name="connsiteY0" fmla="*/ 2033989 h 6528797"/>
                <a:gd name="connsiteX1" fmla="*/ 1186670 w 3385339"/>
                <a:gd name="connsiteY1" fmla="*/ 1391856 h 6528797"/>
                <a:gd name="connsiteX2" fmla="*/ 3385339 w 3385339"/>
                <a:gd name="connsiteY2" fmla="*/ 706057 h 6528797"/>
                <a:gd name="connsiteX3" fmla="*/ 228603 w 3385339"/>
                <a:gd name="connsiteY3" fmla="*/ 3481795 h 6528797"/>
                <a:gd name="connsiteX4" fmla="*/ 2470937 w 3385339"/>
                <a:gd name="connsiteY4" fmla="*/ 2676130 h 6528797"/>
                <a:gd name="connsiteX5" fmla="*/ 1828802 w 3385339"/>
                <a:gd name="connsiteY5" fmla="*/ 2719795 h 6528797"/>
                <a:gd name="connsiteX6" fmla="*/ 1186667 w 3385339"/>
                <a:gd name="connsiteY6" fmla="*/ 2676129 h 6528797"/>
                <a:gd name="connsiteX7" fmla="*/ 3 w 3385339"/>
                <a:gd name="connsiteY7" fmla="*/ 2033992 h 6528797"/>
                <a:gd name="connsiteX8" fmla="*/ 3 w 3385339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3 w 3184725"/>
                <a:gd name="connsiteY0" fmla="*/ 2033989 h 6528797"/>
                <a:gd name="connsiteX1" fmla="*/ 1186670 w 3184725"/>
                <a:gd name="connsiteY1" fmla="*/ 1391856 h 6528797"/>
                <a:gd name="connsiteX2" fmla="*/ 2928139 w 3184725"/>
                <a:gd name="connsiteY2" fmla="*/ 706057 h 6528797"/>
                <a:gd name="connsiteX3" fmla="*/ 228603 w 3184725"/>
                <a:gd name="connsiteY3" fmla="*/ 3481795 h 6528797"/>
                <a:gd name="connsiteX4" fmla="*/ 2470937 w 3184725"/>
                <a:gd name="connsiteY4" fmla="*/ 2676130 h 6528797"/>
                <a:gd name="connsiteX5" fmla="*/ 1828802 w 3184725"/>
                <a:gd name="connsiteY5" fmla="*/ 2719795 h 6528797"/>
                <a:gd name="connsiteX6" fmla="*/ 1186667 w 3184725"/>
                <a:gd name="connsiteY6" fmla="*/ 2676129 h 6528797"/>
                <a:gd name="connsiteX7" fmla="*/ 3 w 3184725"/>
                <a:gd name="connsiteY7" fmla="*/ 2033992 h 6528797"/>
                <a:gd name="connsiteX8" fmla="*/ 3 w 3184725"/>
                <a:gd name="connsiteY8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1828799 w 3184722"/>
                <a:gd name="connsiteY5" fmla="*/ 2719795 h 6528797"/>
                <a:gd name="connsiteX6" fmla="*/ 0 w 3184722"/>
                <a:gd name="connsiteY6" fmla="*/ 2033992 h 6528797"/>
                <a:gd name="connsiteX7" fmla="*/ 0 w 3184722"/>
                <a:gd name="connsiteY7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3184722"/>
                <a:gd name="connsiteY0" fmla="*/ 2033989 h 6528797"/>
                <a:gd name="connsiteX1" fmla="*/ 1186667 w 3184722"/>
                <a:gd name="connsiteY1" fmla="*/ 1391856 h 6528797"/>
                <a:gd name="connsiteX2" fmla="*/ 2928136 w 3184722"/>
                <a:gd name="connsiteY2" fmla="*/ 706057 h 6528797"/>
                <a:gd name="connsiteX3" fmla="*/ 228600 w 3184722"/>
                <a:gd name="connsiteY3" fmla="*/ 3481795 h 6528797"/>
                <a:gd name="connsiteX4" fmla="*/ 2470934 w 3184722"/>
                <a:gd name="connsiteY4" fmla="*/ 2676130 h 6528797"/>
                <a:gd name="connsiteX5" fmla="*/ 0 w 3184722"/>
                <a:gd name="connsiteY5" fmla="*/ 2033992 h 6528797"/>
                <a:gd name="connsiteX6" fmla="*/ 0 w 3184722"/>
                <a:gd name="connsiteY6" fmla="*/ 2033989 h 6528797"/>
                <a:gd name="connsiteX0" fmla="*/ 0 w 2928136"/>
                <a:gd name="connsiteY0" fmla="*/ 2033989 h 6528797"/>
                <a:gd name="connsiteX1" fmla="*/ 1186667 w 2928136"/>
                <a:gd name="connsiteY1" fmla="*/ 1391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2033989 h 6528797"/>
                <a:gd name="connsiteX1" fmla="*/ 958067 w 2928136"/>
                <a:gd name="connsiteY1" fmla="*/ 2534856 h 6528797"/>
                <a:gd name="connsiteX2" fmla="*/ 2928136 w 2928136"/>
                <a:gd name="connsiteY2" fmla="*/ 706057 h 6528797"/>
                <a:gd name="connsiteX3" fmla="*/ 228600 w 2928136"/>
                <a:gd name="connsiteY3" fmla="*/ 3481795 h 6528797"/>
                <a:gd name="connsiteX4" fmla="*/ 2470934 w 2928136"/>
                <a:gd name="connsiteY4" fmla="*/ 2676130 h 6528797"/>
                <a:gd name="connsiteX5" fmla="*/ 0 w 2928136"/>
                <a:gd name="connsiteY5" fmla="*/ 2033992 h 6528797"/>
                <a:gd name="connsiteX6" fmla="*/ 0 w 2928136"/>
                <a:gd name="connsiteY6" fmla="*/ 2033989 h 6528797"/>
                <a:gd name="connsiteX0" fmla="*/ 0 w 2928136"/>
                <a:gd name="connsiteY0" fmla="*/ 1434955 h 5929763"/>
                <a:gd name="connsiteX1" fmla="*/ 958067 w 2928136"/>
                <a:gd name="connsiteY1" fmla="*/ 1935822 h 5929763"/>
                <a:gd name="connsiteX2" fmla="*/ 2928136 w 2928136"/>
                <a:gd name="connsiteY2" fmla="*/ 107023 h 5929763"/>
                <a:gd name="connsiteX3" fmla="*/ 228600 w 2928136"/>
                <a:gd name="connsiteY3" fmla="*/ 2882761 h 5929763"/>
                <a:gd name="connsiteX4" fmla="*/ 2470934 w 2928136"/>
                <a:gd name="connsiteY4" fmla="*/ 2077096 h 5929763"/>
                <a:gd name="connsiteX5" fmla="*/ 0 w 2928136"/>
                <a:gd name="connsiteY5" fmla="*/ 1434958 h 5929763"/>
                <a:gd name="connsiteX6" fmla="*/ 0 w 2928136"/>
                <a:gd name="connsiteY6" fmla="*/ 1434955 h 5929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1275236 w 4203372"/>
                <a:gd name="connsiteY0" fmla="*/ 1810262 h 6305070"/>
                <a:gd name="connsiteX1" fmla="*/ 2233303 w 4203372"/>
                <a:gd name="connsiteY1" fmla="*/ 2311129 h 6305070"/>
                <a:gd name="connsiteX2" fmla="*/ 4203372 w 4203372"/>
                <a:gd name="connsiteY2" fmla="*/ 863330 h 6305070"/>
                <a:gd name="connsiteX3" fmla="*/ 1503836 w 4203372"/>
                <a:gd name="connsiteY3" fmla="*/ 3258068 h 6305070"/>
                <a:gd name="connsiteX4" fmla="*/ 3746170 w 4203372"/>
                <a:gd name="connsiteY4" fmla="*/ 2452403 h 6305070"/>
                <a:gd name="connsiteX5" fmla="*/ 1275236 w 4203372"/>
                <a:gd name="connsiteY5" fmla="*/ 1810265 h 6305070"/>
                <a:gd name="connsiteX6" fmla="*/ 1275236 w 4203372"/>
                <a:gd name="connsiteY6" fmla="*/ 1810262 h 6305070"/>
                <a:gd name="connsiteX0" fmla="*/ 0 w 2928136"/>
                <a:gd name="connsiteY0" fmla="*/ 1053955 h 5548763"/>
                <a:gd name="connsiteX1" fmla="*/ 958067 w 2928136"/>
                <a:gd name="connsiteY1" fmla="*/ 1554822 h 5548763"/>
                <a:gd name="connsiteX2" fmla="*/ 2928136 w 2928136"/>
                <a:gd name="connsiteY2" fmla="*/ 107023 h 5548763"/>
                <a:gd name="connsiteX3" fmla="*/ 228600 w 2928136"/>
                <a:gd name="connsiteY3" fmla="*/ 2501761 h 5548763"/>
                <a:gd name="connsiteX4" fmla="*/ 2470934 w 2928136"/>
                <a:gd name="connsiteY4" fmla="*/ 1696096 h 5548763"/>
                <a:gd name="connsiteX5" fmla="*/ 0 w 2928136"/>
                <a:gd name="connsiteY5" fmla="*/ 1053958 h 5548763"/>
                <a:gd name="connsiteX6" fmla="*/ 0 w 2928136"/>
                <a:gd name="connsiteY6" fmla="*/ 1053955 h 5548763"/>
                <a:gd name="connsiteX0" fmla="*/ 844930 w 3773066"/>
                <a:gd name="connsiteY0" fmla="*/ 2505027 h 6999835"/>
                <a:gd name="connsiteX1" fmla="*/ 1802997 w 3773066"/>
                <a:gd name="connsiteY1" fmla="*/ 3005894 h 6999835"/>
                <a:gd name="connsiteX2" fmla="*/ 3773066 w 3773066"/>
                <a:gd name="connsiteY2" fmla="*/ 1558095 h 6999835"/>
                <a:gd name="connsiteX3" fmla="*/ 1073530 w 3773066"/>
                <a:gd name="connsiteY3" fmla="*/ 3952833 h 6999835"/>
                <a:gd name="connsiteX4" fmla="*/ 3315864 w 3773066"/>
                <a:gd name="connsiteY4" fmla="*/ 3147168 h 6999835"/>
                <a:gd name="connsiteX5" fmla="*/ 844930 w 3773066"/>
                <a:gd name="connsiteY5" fmla="*/ 2505030 h 6999835"/>
                <a:gd name="connsiteX6" fmla="*/ 844930 w 3773066"/>
                <a:gd name="connsiteY6" fmla="*/ 2505027 h 6999835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324542 w 4252678"/>
                <a:gd name="connsiteY0" fmla="*/ 2392968 h 6887776"/>
                <a:gd name="connsiteX1" fmla="*/ 2282609 w 4252678"/>
                <a:gd name="connsiteY1" fmla="*/ 2893835 h 6887776"/>
                <a:gd name="connsiteX2" fmla="*/ 4252678 w 4252678"/>
                <a:gd name="connsiteY2" fmla="*/ 1446036 h 6887776"/>
                <a:gd name="connsiteX3" fmla="*/ 1553142 w 4252678"/>
                <a:gd name="connsiteY3" fmla="*/ 3840774 h 6887776"/>
                <a:gd name="connsiteX4" fmla="*/ 3795476 w 4252678"/>
                <a:gd name="connsiteY4" fmla="*/ 3035109 h 6887776"/>
                <a:gd name="connsiteX5" fmla="*/ 1324542 w 4252678"/>
                <a:gd name="connsiteY5" fmla="*/ 2392971 h 6887776"/>
                <a:gd name="connsiteX6" fmla="*/ 1324542 w 4252678"/>
                <a:gd name="connsiteY6" fmla="*/ 2392968 h 6887776"/>
                <a:gd name="connsiteX0" fmla="*/ 1869139 w 4797275"/>
                <a:gd name="connsiteY0" fmla="*/ 2392968 h 6887776"/>
                <a:gd name="connsiteX1" fmla="*/ 2827206 w 4797275"/>
                <a:gd name="connsiteY1" fmla="*/ 2893835 h 6887776"/>
                <a:gd name="connsiteX2" fmla="*/ 4797275 w 4797275"/>
                <a:gd name="connsiteY2" fmla="*/ 1446036 h 6887776"/>
                <a:gd name="connsiteX3" fmla="*/ 2097739 w 4797275"/>
                <a:gd name="connsiteY3" fmla="*/ 3840774 h 6887776"/>
                <a:gd name="connsiteX4" fmla="*/ 4340073 w 4797275"/>
                <a:gd name="connsiteY4" fmla="*/ 3035109 h 6887776"/>
                <a:gd name="connsiteX5" fmla="*/ 1869139 w 4797275"/>
                <a:gd name="connsiteY5" fmla="*/ 2392971 h 6887776"/>
                <a:gd name="connsiteX6" fmla="*/ 1869139 w 4797275"/>
                <a:gd name="connsiteY6" fmla="*/ 2392968 h 6887776"/>
                <a:gd name="connsiteX0" fmla="*/ 1869139 w 4797275"/>
                <a:gd name="connsiteY0" fmla="*/ 2433309 h 6928117"/>
                <a:gd name="connsiteX1" fmla="*/ 2827206 w 4797275"/>
                <a:gd name="connsiteY1" fmla="*/ 2934176 h 6928117"/>
                <a:gd name="connsiteX2" fmla="*/ 4797275 w 4797275"/>
                <a:gd name="connsiteY2" fmla="*/ 1486377 h 6928117"/>
                <a:gd name="connsiteX3" fmla="*/ 2097739 w 4797275"/>
                <a:gd name="connsiteY3" fmla="*/ 3881115 h 6928117"/>
                <a:gd name="connsiteX4" fmla="*/ 4340073 w 4797275"/>
                <a:gd name="connsiteY4" fmla="*/ 3075450 h 6928117"/>
                <a:gd name="connsiteX5" fmla="*/ 1869139 w 4797275"/>
                <a:gd name="connsiteY5" fmla="*/ 2433312 h 6928117"/>
                <a:gd name="connsiteX6" fmla="*/ 1869139 w 4797275"/>
                <a:gd name="connsiteY6" fmla="*/ 2433309 h 6928117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1869139 w 4797275"/>
                <a:gd name="connsiteY5" fmla="*/ 2531924 h 7026729"/>
                <a:gd name="connsiteX6" fmla="*/ 1869139 w 4797275"/>
                <a:gd name="connsiteY6" fmla="*/ 2531921 h 7026729"/>
                <a:gd name="connsiteX0" fmla="*/ 1869139 w 4797275"/>
                <a:gd name="connsiteY0" fmla="*/ 2531921 h 7026729"/>
                <a:gd name="connsiteX1" fmla="*/ 2827206 w 4797275"/>
                <a:gd name="connsiteY1" fmla="*/ 3032788 h 7026729"/>
                <a:gd name="connsiteX2" fmla="*/ 4797275 w 4797275"/>
                <a:gd name="connsiteY2" fmla="*/ 1584989 h 7026729"/>
                <a:gd name="connsiteX3" fmla="*/ 2097739 w 4797275"/>
                <a:gd name="connsiteY3" fmla="*/ 3979727 h 7026729"/>
                <a:gd name="connsiteX4" fmla="*/ 4340073 w 4797275"/>
                <a:gd name="connsiteY4" fmla="*/ 3174062 h 7026729"/>
                <a:gd name="connsiteX5" fmla="*/ 3269869 w 4797275"/>
                <a:gd name="connsiteY5" fmla="*/ 2756647 h 7026729"/>
                <a:gd name="connsiteX6" fmla="*/ 1869139 w 4797275"/>
                <a:gd name="connsiteY6" fmla="*/ 2531924 h 7026729"/>
                <a:gd name="connsiteX7" fmla="*/ 1869139 w 4797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3400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5940275"/>
                <a:gd name="connsiteY0" fmla="*/ 2531921 h 7026729"/>
                <a:gd name="connsiteX1" fmla="*/ 2827206 w 5940275"/>
                <a:gd name="connsiteY1" fmla="*/ 3032788 h 7026729"/>
                <a:gd name="connsiteX2" fmla="*/ 5940275 w 5940275"/>
                <a:gd name="connsiteY2" fmla="*/ 2423189 h 7026729"/>
                <a:gd name="connsiteX3" fmla="*/ 2097739 w 5940275"/>
                <a:gd name="connsiteY3" fmla="*/ 3979727 h 7026729"/>
                <a:gd name="connsiteX4" fmla="*/ 4568673 w 5940275"/>
                <a:gd name="connsiteY4" fmla="*/ 3174062 h 7026729"/>
                <a:gd name="connsiteX5" fmla="*/ 3269869 w 5940275"/>
                <a:gd name="connsiteY5" fmla="*/ 2756647 h 7026729"/>
                <a:gd name="connsiteX6" fmla="*/ 1869139 w 5940275"/>
                <a:gd name="connsiteY6" fmla="*/ 2531924 h 7026729"/>
                <a:gd name="connsiteX7" fmla="*/ 1869139 w 5940275"/>
                <a:gd name="connsiteY7" fmla="*/ 2531921 h 7026729"/>
                <a:gd name="connsiteX0" fmla="*/ 1869139 w 6324598"/>
                <a:gd name="connsiteY0" fmla="*/ 2531921 h 7331529"/>
                <a:gd name="connsiteX1" fmla="*/ 2827206 w 6324598"/>
                <a:gd name="connsiteY1" fmla="*/ 3032788 h 7331529"/>
                <a:gd name="connsiteX2" fmla="*/ 5940275 w 6324598"/>
                <a:gd name="connsiteY2" fmla="*/ 2423189 h 7331529"/>
                <a:gd name="connsiteX3" fmla="*/ 5831539 w 6324598"/>
                <a:gd name="connsiteY3" fmla="*/ 4284527 h 7331529"/>
                <a:gd name="connsiteX4" fmla="*/ 4568673 w 6324598"/>
                <a:gd name="connsiteY4" fmla="*/ 3174062 h 7331529"/>
                <a:gd name="connsiteX5" fmla="*/ 3269869 w 6324598"/>
                <a:gd name="connsiteY5" fmla="*/ 2756647 h 7331529"/>
                <a:gd name="connsiteX6" fmla="*/ 1869139 w 6324598"/>
                <a:gd name="connsiteY6" fmla="*/ 2531924 h 7331529"/>
                <a:gd name="connsiteX7" fmla="*/ 1869139 w 63245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3269869 w 6934198"/>
                <a:gd name="connsiteY5" fmla="*/ 2756647 h 7331529"/>
                <a:gd name="connsiteX6" fmla="*/ 1869139 w 6934198"/>
                <a:gd name="connsiteY6" fmla="*/ 2531924 h 7331529"/>
                <a:gd name="connsiteX7" fmla="*/ 1869139 w 6934198"/>
                <a:gd name="connsiteY7" fmla="*/ 2531921 h 7331529"/>
                <a:gd name="connsiteX0" fmla="*/ 1869139 w 6934198"/>
                <a:gd name="connsiteY0" fmla="*/ 2531921 h 7331529"/>
                <a:gd name="connsiteX1" fmla="*/ 2827206 w 6934198"/>
                <a:gd name="connsiteY1" fmla="*/ 3032788 h 7331529"/>
                <a:gd name="connsiteX2" fmla="*/ 5940275 w 6934198"/>
                <a:gd name="connsiteY2" fmla="*/ 2423189 h 7331529"/>
                <a:gd name="connsiteX3" fmla="*/ 6441139 w 6934198"/>
                <a:gd name="connsiteY3" fmla="*/ 4284527 h 7331529"/>
                <a:gd name="connsiteX4" fmla="*/ 4568673 w 6934198"/>
                <a:gd name="connsiteY4" fmla="*/ 3174062 h 7331529"/>
                <a:gd name="connsiteX5" fmla="*/ 1869139 w 6934198"/>
                <a:gd name="connsiteY5" fmla="*/ 2531924 h 7331529"/>
                <a:gd name="connsiteX6" fmla="*/ 1869139 w 6934198"/>
                <a:gd name="connsiteY6" fmla="*/ 2531921 h 7331529"/>
                <a:gd name="connsiteX0" fmla="*/ 1869139 w 6911785"/>
                <a:gd name="connsiteY0" fmla="*/ 2531921 h 7336788"/>
                <a:gd name="connsiteX1" fmla="*/ 2827206 w 6911785"/>
                <a:gd name="connsiteY1" fmla="*/ 3032788 h 7336788"/>
                <a:gd name="connsiteX2" fmla="*/ 5940275 w 6911785"/>
                <a:gd name="connsiteY2" fmla="*/ 2423189 h 7336788"/>
                <a:gd name="connsiteX3" fmla="*/ 6441139 w 6911785"/>
                <a:gd name="connsiteY3" fmla="*/ 4284527 h 7336788"/>
                <a:gd name="connsiteX4" fmla="*/ 4568673 w 6911785"/>
                <a:gd name="connsiteY4" fmla="*/ 3174062 h 7336788"/>
                <a:gd name="connsiteX5" fmla="*/ 1869139 w 6911785"/>
                <a:gd name="connsiteY5" fmla="*/ 2531924 h 7336788"/>
                <a:gd name="connsiteX6" fmla="*/ 1869139 w 6911785"/>
                <a:gd name="connsiteY6" fmla="*/ 2531921 h 7336788"/>
                <a:gd name="connsiteX0" fmla="*/ 1869139 w 7024741"/>
                <a:gd name="connsiteY0" fmla="*/ 2531921 h 7336788"/>
                <a:gd name="connsiteX1" fmla="*/ 2827206 w 7024741"/>
                <a:gd name="connsiteY1" fmla="*/ 3032788 h 7336788"/>
                <a:gd name="connsiteX2" fmla="*/ 5940275 w 7024741"/>
                <a:gd name="connsiteY2" fmla="*/ 2423189 h 7336788"/>
                <a:gd name="connsiteX3" fmla="*/ 6441139 w 7024741"/>
                <a:gd name="connsiteY3" fmla="*/ 4284527 h 7336788"/>
                <a:gd name="connsiteX4" fmla="*/ 4568673 w 7024741"/>
                <a:gd name="connsiteY4" fmla="*/ 3174062 h 7336788"/>
                <a:gd name="connsiteX5" fmla="*/ 1869139 w 7024741"/>
                <a:gd name="connsiteY5" fmla="*/ 2531924 h 7336788"/>
                <a:gd name="connsiteX6" fmla="*/ 1869139 w 7024741"/>
                <a:gd name="connsiteY6" fmla="*/ 2531921 h 7336788"/>
                <a:gd name="connsiteX0" fmla="*/ 685903 w 5841505"/>
                <a:gd name="connsiteY0" fmla="*/ 1071884 h 5876751"/>
                <a:gd name="connsiteX1" fmla="*/ 159678 w 5841505"/>
                <a:gd name="connsiteY1" fmla="*/ 370216 h 5876751"/>
                <a:gd name="connsiteX2" fmla="*/ 1643970 w 5841505"/>
                <a:gd name="connsiteY2" fmla="*/ 1572751 h 5876751"/>
                <a:gd name="connsiteX3" fmla="*/ 4757039 w 5841505"/>
                <a:gd name="connsiteY3" fmla="*/ 963152 h 5876751"/>
                <a:gd name="connsiteX4" fmla="*/ 5257903 w 5841505"/>
                <a:gd name="connsiteY4" fmla="*/ 2824490 h 5876751"/>
                <a:gd name="connsiteX5" fmla="*/ 3385437 w 5841505"/>
                <a:gd name="connsiteY5" fmla="*/ 1714025 h 5876751"/>
                <a:gd name="connsiteX6" fmla="*/ 685903 w 5841505"/>
                <a:gd name="connsiteY6" fmla="*/ 1071887 h 5876751"/>
                <a:gd name="connsiteX7" fmla="*/ 685903 w 5841505"/>
                <a:gd name="connsiteY7" fmla="*/ 1071884 h 5876751"/>
                <a:gd name="connsiteX0" fmla="*/ 685903 w 5841505"/>
                <a:gd name="connsiteY0" fmla="*/ 1775249 h 6580116"/>
                <a:gd name="connsiteX1" fmla="*/ 159678 w 5841505"/>
                <a:gd name="connsiteY1" fmla="*/ 1073581 h 6580116"/>
                <a:gd name="connsiteX2" fmla="*/ 1643970 w 5841505"/>
                <a:gd name="connsiteY2" fmla="*/ 2276116 h 6580116"/>
                <a:gd name="connsiteX3" fmla="*/ 4757039 w 5841505"/>
                <a:gd name="connsiteY3" fmla="*/ 1666517 h 6580116"/>
                <a:gd name="connsiteX4" fmla="*/ 5257903 w 5841505"/>
                <a:gd name="connsiteY4" fmla="*/ 3527855 h 6580116"/>
                <a:gd name="connsiteX5" fmla="*/ 3385437 w 5841505"/>
                <a:gd name="connsiteY5" fmla="*/ 2417390 h 6580116"/>
                <a:gd name="connsiteX6" fmla="*/ 685903 w 5841505"/>
                <a:gd name="connsiteY6" fmla="*/ 1775252 h 6580116"/>
                <a:gd name="connsiteX7" fmla="*/ 685903 w 5841505"/>
                <a:gd name="connsiteY7" fmla="*/ 1775249 h 6580116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191268 w 6346870"/>
                <a:gd name="connsiteY0" fmla="*/ 1071884 h 5876751"/>
                <a:gd name="connsiteX1" fmla="*/ 665043 w 6346870"/>
                <a:gd name="connsiteY1" fmla="*/ 370216 h 5876751"/>
                <a:gd name="connsiteX2" fmla="*/ 247382 w 6346870"/>
                <a:gd name="connsiteY2" fmla="*/ 1425097 h 5876751"/>
                <a:gd name="connsiteX3" fmla="*/ 2149335 w 6346870"/>
                <a:gd name="connsiteY3" fmla="*/ 1572751 h 5876751"/>
                <a:gd name="connsiteX4" fmla="*/ 5262404 w 6346870"/>
                <a:gd name="connsiteY4" fmla="*/ 963152 h 5876751"/>
                <a:gd name="connsiteX5" fmla="*/ 5763268 w 6346870"/>
                <a:gd name="connsiteY5" fmla="*/ 2824490 h 5876751"/>
                <a:gd name="connsiteX6" fmla="*/ 3890802 w 6346870"/>
                <a:gd name="connsiteY6" fmla="*/ 1714025 h 5876751"/>
                <a:gd name="connsiteX7" fmla="*/ 1191268 w 6346870"/>
                <a:gd name="connsiteY7" fmla="*/ 1071887 h 5876751"/>
                <a:gd name="connsiteX8" fmla="*/ 1191268 w 6346870"/>
                <a:gd name="connsiteY8" fmla="*/ 1071884 h 5876751"/>
                <a:gd name="connsiteX0" fmla="*/ 1495416 w 6651018"/>
                <a:gd name="connsiteY0" fmla="*/ 1071884 h 5876751"/>
                <a:gd name="connsiteX1" fmla="*/ 969191 w 6651018"/>
                <a:gd name="connsiteY1" fmla="*/ 370216 h 5876751"/>
                <a:gd name="connsiteX2" fmla="*/ 551530 w 6651018"/>
                <a:gd name="connsiteY2" fmla="*/ 1425097 h 5876751"/>
                <a:gd name="connsiteX3" fmla="*/ 2453483 w 6651018"/>
                <a:gd name="connsiteY3" fmla="*/ 1572751 h 5876751"/>
                <a:gd name="connsiteX4" fmla="*/ 5566552 w 6651018"/>
                <a:gd name="connsiteY4" fmla="*/ 963152 h 5876751"/>
                <a:gd name="connsiteX5" fmla="*/ 6067416 w 6651018"/>
                <a:gd name="connsiteY5" fmla="*/ 2824490 h 5876751"/>
                <a:gd name="connsiteX6" fmla="*/ 4194950 w 6651018"/>
                <a:gd name="connsiteY6" fmla="*/ 1714025 h 5876751"/>
                <a:gd name="connsiteX7" fmla="*/ 1495416 w 6651018"/>
                <a:gd name="connsiteY7" fmla="*/ 1071887 h 5876751"/>
                <a:gd name="connsiteX8" fmla="*/ 1495416 w 6651018"/>
                <a:gd name="connsiteY8" fmla="*/ 1071884 h 5876751"/>
                <a:gd name="connsiteX0" fmla="*/ 1103563 w 6259165"/>
                <a:gd name="connsiteY0" fmla="*/ 1071884 h 5876751"/>
                <a:gd name="connsiteX1" fmla="*/ 159677 w 6259165"/>
                <a:gd name="connsiteY1" fmla="*/ 1425097 h 5876751"/>
                <a:gd name="connsiteX2" fmla="*/ 2061630 w 6259165"/>
                <a:gd name="connsiteY2" fmla="*/ 1572751 h 5876751"/>
                <a:gd name="connsiteX3" fmla="*/ 5174699 w 6259165"/>
                <a:gd name="connsiteY3" fmla="*/ 963152 h 5876751"/>
                <a:gd name="connsiteX4" fmla="*/ 5675563 w 6259165"/>
                <a:gd name="connsiteY4" fmla="*/ 2824490 h 5876751"/>
                <a:gd name="connsiteX5" fmla="*/ 3803097 w 6259165"/>
                <a:gd name="connsiteY5" fmla="*/ 1714025 h 5876751"/>
                <a:gd name="connsiteX6" fmla="*/ 1103563 w 6259165"/>
                <a:gd name="connsiteY6" fmla="*/ 1071887 h 5876751"/>
                <a:gd name="connsiteX7" fmla="*/ 1103563 w 6259165"/>
                <a:gd name="connsiteY7" fmla="*/ 1071884 h 5876751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103564 w 6259166"/>
                <a:gd name="connsiteY0" fmla="*/ 1766125 h 6570992"/>
                <a:gd name="connsiteX1" fmla="*/ 159678 w 6259166"/>
                <a:gd name="connsiteY1" fmla="*/ 2119338 h 6570992"/>
                <a:gd name="connsiteX2" fmla="*/ 2061631 w 6259166"/>
                <a:gd name="connsiteY2" fmla="*/ 2266992 h 6570992"/>
                <a:gd name="connsiteX3" fmla="*/ 5174700 w 6259166"/>
                <a:gd name="connsiteY3" fmla="*/ 1657393 h 6570992"/>
                <a:gd name="connsiteX4" fmla="*/ 5675564 w 6259166"/>
                <a:gd name="connsiteY4" fmla="*/ 3518731 h 6570992"/>
                <a:gd name="connsiteX5" fmla="*/ 3803098 w 6259166"/>
                <a:gd name="connsiteY5" fmla="*/ 2408266 h 6570992"/>
                <a:gd name="connsiteX6" fmla="*/ 1103564 w 6259166"/>
                <a:gd name="connsiteY6" fmla="*/ 1766128 h 6570992"/>
                <a:gd name="connsiteX7" fmla="*/ 1103564 w 6259166"/>
                <a:gd name="connsiteY7" fmla="*/ 1766125 h 6570992"/>
                <a:gd name="connsiteX0" fmla="*/ 1316924 w 6472526"/>
                <a:gd name="connsiteY0" fmla="*/ 1766125 h 6570992"/>
                <a:gd name="connsiteX1" fmla="*/ 373038 w 6472526"/>
                <a:gd name="connsiteY1" fmla="*/ 2119338 h 6570992"/>
                <a:gd name="connsiteX2" fmla="*/ 2274991 w 6472526"/>
                <a:gd name="connsiteY2" fmla="*/ 2266992 h 6570992"/>
                <a:gd name="connsiteX3" fmla="*/ 5388060 w 6472526"/>
                <a:gd name="connsiteY3" fmla="*/ 1657393 h 6570992"/>
                <a:gd name="connsiteX4" fmla="*/ 5888924 w 6472526"/>
                <a:gd name="connsiteY4" fmla="*/ 3518731 h 6570992"/>
                <a:gd name="connsiteX5" fmla="*/ 4016458 w 6472526"/>
                <a:gd name="connsiteY5" fmla="*/ 2408266 h 6570992"/>
                <a:gd name="connsiteX6" fmla="*/ 1316924 w 6472526"/>
                <a:gd name="connsiteY6" fmla="*/ 1766128 h 6570992"/>
                <a:gd name="connsiteX7" fmla="*/ 1316924 w 6472526"/>
                <a:gd name="connsiteY7" fmla="*/ 1766125 h 6570992"/>
                <a:gd name="connsiteX0" fmla="*/ 969208 w 6472526"/>
                <a:gd name="connsiteY0" fmla="*/ 1766125 h 6550041"/>
                <a:gd name="connsiteX1" fmla="*/ 373038 w 6472526"/>
                <a:gd name="connsiteY1" fmla="*/ 2098387 h 6550041"/>
                <a:gd name="connsiteX2" fmla="*/ 2274991 w 6472526"/>
                <a:gd name="connsiteY2" fmla="*/ 2246041 h 6550041"/>
                <a:gd name="connsiteX3" fmla="*/ 5388060 w 6472526"/>
                <a:gd name="connsiteY3" fmla="*/ 1636442 h 6550041"/>
                <a:gd name="connsiteX4" fmla="*/ 5888924 w 6472526"/>
                <a:gd name="connsiteY4" fmla="*/ 3497780 h 6550041"/>
                <a:gd name="connsiteX5" fmla="*/ 4016458 w 6472526"/>
                <a:gd name="connsiteY5" fmla="*/ 2387315 h 6550041"/>
                <a:gd name="connsiteX6" fmla="*/ 1316924 w 6472526"/>
                <a:gd name="connsiteY6" fmla="*/ 1745177 h 6550041"/>
                <a:gd name="connsiteX7" fmla="*/ 969208 w 6472526"/>
                <a:gd name="connsiteY7" fmla="*/ 1766125 h 6550041"/>
                <a:gd name="connsiteX0" fmla="*/ 943886 w 6099488"/>
                <a:gd name="connsiteY0" fmla="*/ 1071887 h 5876751"/>
                <a:gd name="connsiteX1" fmla="*/ 0 w 6099488"/>
                <a:gd name="connsiteY1" fmla="*/ 1425097 h 5876751"/>
                <a:gd name="connsiteX2" fmla="*/ 1901953 w 6099488"/>
                <a:gd name="connsiteY2" fmla="*/ 1572751 h 5876751"/>
                <a:gd name="connsiteX3" fmla="*/ 5015022 w 6099488"/>
                <a:gd name="connsiteY3" fmla="*/ 963152 h 5876751"/>
                <a:gd name="connsiteX4" fmla="*/ 5515886 w 6099488"/>
                <a:gd name="connsiteY4" fmla="*/ 2824490 h 5876751"/>
                <a:gd name="connsiteX5" fmla="*/ 3643420 w 6099488"/>
                <a:gd name="connsiteY5" fmla="*/ 1714025 h 5876751"/>
                <a:gd name="connsiteX6" fmla="*/ 943886 w 6099488"/>
                <a:gd name="connsiteY6" fmla="*/ 1071887 h 5876751"/>
                <a:gd name="connsiteX0" fmla="*/ 943886 w 6099488"/>
                <a:gd name="connsiteY0" fmla="*/ 1486368 h 6291232"/>
                <a:gd name="connsiteX1" fmla="*/ 0 w 6099488"/>
                <a:gd name="connsiteY1" fmla="*/ 1839578 h 6291232"/>
                <a:gd name="connsiteX2" fmla="*/ 1901953 w 6099488"/>
                <a:gd name="connsiteY2" fmla="*/ 1987232 h 6291232"/>
                <a:gd name="connsiteX3" fmla="*/ 5015022 w 6099488"/>
                <a:gd name="connsiteY3" fmla="*/ 1377633 h 6291232"/>
                <a:gd name="connsiteX4" fmla="*/ 5515886 w 6099488"/>
                <a:gd name="connsiteY4" fmla="*/ 3238971 h 6291232"/>
                <a:gd name="connsiteX5" fmla="*/ 3643420 w 6099488"/>
                <a:gd name="connsiteY5" fmla="*/ 2128506 h 6291232"/>
                <a:gd name="connsiteX6" fmla="*/ 943886 w 6099488"/>
                <a:gd name="connsiteY6" fmla="*/ 1486368 h 6291232"/>
                <a:gd name="connsiteX0" fmla="*/ 290243 w 5445845"/>
                <a:gd name="connsiteY0" fmla="*/ 1071887 h 5876751"/>
                <a:gd name="connsiteX1" fmla="*/ 1248310 w 5445845"/>
                <a:gd name="connsiteY1" fmla="*/ 1572751 h 5876751"/>
                <a:gd name="connsiteX2" fmla="*/ 4361379 w 5445845"/>
                <a:gd name="connsiteY2" fmla="*/ 963152 h 5876751"/>
                <a:gd name="connsiteX3" fmla="*/ 4862243 w 5445845"/>
                <a:gd name="connsiteY3" fmla="*/ 2824490 h 5876751"/>
                <a:gd name="connsiteX4" fmla="*/ 2989777 w 5445845"/>
                <a:gd name="connsiteY4" fmla="*/ 1714025 h 5876751"/>
                <a:gd name="connsiteX5" fmla="*/ 290243 w 5445845"/>
                <a:gd name="connsiteY5" fmla="*/ 1071887 h 5876751"/>
                <a:gd name="connsiteX0" fmla="*/ 290244 w 5445846"/>
                <a:gd name="connsiteY0" fmla="*/ 1071887 h 5876751"/>
                <a:gd name="connsiteX1" fmla="*/ 1248311 w 5445846"/>
                <a:gd name="connsiteY1" fmla="*/ 1572751 h 5876751"/>
                <a:gd name="connsiteX2" fmla="*/ 4361380 w 5445846"/>
                <a:gd name="connsiteY2" fmla="*/ 963152 h 5876751"/>
                <a:gd name="connsiteX3" fmla="*/ 4862244 w 5445846"/>
                <a:gd name="connsiteY3" fmla="*/ 2824490 h 5876751"/>
                <a:gd name="connsiteX4" fmla="*/ 2989778 w 5445846"/>
                <a:gd name="connsiteY4" fmla="*/ 1714025 h 5876751"/>
                <a:gd name="connsiteX5" fmla="*/ 290244 w 5445846"/>
                <a:gd name="connsiteY5" fmla="*/ 1071887 h 5876751"/>
                <a:gd name="connsiteX0" fmla="*/ 290244 w 5445846"/>
                <a:gd name="connsiteY0" fmla="*/ 1153486 h 5958350"/>
                <a:gd name="connsiteX1" fmla="*/ 1248311 w 5445846"/>
                <a:gd name="connsiteY1" fmla="*/ 1654350 h 5958350"/>
                <a:gd name="connsiteX2" fmla="*/ 4361380 w 5445846"/>
                <a:gd name="connsiteY2" fmla="*/ 1044751 h 5958350"/>
                <a:gd name="connsiteX3" fmla="*/ 4862244 w 5445846"/>
                <a:gd name="connsiteY3" fmla="*/ 2906089 h 5958350"/>
                <a:gd name="connsiteX4" fmla="*/ 2989778 w 5445846"/>
                <a:gd name="connsiteY4" fmla="*/ 1795624 h 5958350"/>
                <a:gd name="connsiteX5" fmla="*/ 290244 w 5445846"/>
                <a:gd name="connsiteY5" fmla="*/ 1153486 h 5958350"/>
                <a:gd name="connsiteX0" fmla="*/ 290244 w 7008207"/>
                <a:gd name="connsiteY0" fmla="*/ 1331974 h 5958350"/>
                <a:gd name="connsiteX1" fmla="*/ 2810672 w 7008207"/>
                <a:gd name="connsiteY1" fmla="*/ 1654350 h 5958350"/>
                <a:gd name="connsiteX2" fmla="*/ 5923741 w 7008207"/>
                <a:gd name="connsiteY2" fmla="*/ 1044751 h 5958350"/>
                <a:gd name="connsiteX3" fmla="*/ 6424605 w 7008207"/>
                <a:gd name="connsiteY3" fmla="*/ 2906089 h 5958350"/>
                <a:gd name="connsiteX4" fmla="*/ 4552139 w 7008207"/>
                <a:gd name="connsiteY4" fmla="*/ 1795624 h 5958350"/>
                <a:gd name="connsiteX5" fmla="*/ 290244 w 7008207"/>
                <a:gd name="connsiteY5" fmla="*/ 1331974 h 5958350"/>
                <a:gd name="connsiteX0" fmla="*/ 290244 w 7008207"/>
                <a:gd name="connsiteY0" fmla="*/ 1347752 h 5974128"/>
                <a:gd name="connsiteX1" fmla="*/ 2810672 w 7008207"/>
                <a:gd name="connsiteY1" fmla="*/ 1670128 h 5974128"/>
                <a:gd name="connsiteX2" fmla="*/ 5923741 w 7008207"/>
                <a:gd name="connsiteY2" fmla="*/ 1060529 h 5974128"/>
                <a:gd name="connsiteX3" fmla="*/ 6424605 w 7008207"/>
                <a:gd name="connsiteY3" fmla="*/ 2921867 h 5974128"/>
                <a:gd name="connsiteX4" fmla="*/ 4552139 w 7008207"/>
                <a:gd name="connsiteY4" fmla="*/ 1811402 h 5974128"/>
                <a:gd name="connsiteX5" fmla="*/ 290244 w 7008207"/>
                <a:gd name="connsiteY5" fmla="*/ 1347752 h 5974128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038454 w 7756417"/>
                <a:gd name="connsiteY5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1807445 w 7756417"/>
                <a:gd name="connsiteY5" fmla="*/ 1846031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762397 w 7756417"/>
                <a:gd name="connsiteY5" fmla="*/ 1980458 h 6400136"/>
                <a:gd name="connsiteX6" fmla="*/ 1038454 w 7756417"/>
                <a:gd name="connsiteY6" fmla="*/ 1773760 h 6400136"/>
                <a:gd name="connsiteX0" fmla="*/ 1038454 w 7756417"/>
                <a:gd name="connsiteY0" fmla="*/ 1773760 h 6400136"/>
                <a:gd name="connsiteX1" fmla="*/ 3558882 w 7756417"/>
                <a:gd name="connsiteY1" fmla="*/ 2096136 h 6400136"/>
                <a:gd name="connsiteX2" fmla="*/ 6671951 w 7756417"/>
                <a:gd name="connsiteY2" fmla="*/ 1486537 h 6400136"/>
                <a:gd name="connsiteX3" fmla="*/ 7172815 w 7756417"/>
                <a:gd name="connsiteY3" fmla="*/ 3347875 h 6400136"/>
                <a:gd name="connsiteX4" fmla="*/ 5300349 w 7756417"/>
                <a:gd name="connsiteY4" fmla="*/ 2237410 h 6400136"/>
                <a:gd name="connsiteX5" fmla="*/ 3454498 w 7756417"/>
                <a:gd name="connsiteY5" fmla="*/ 1901566 h 6400136"/>
                <a:gd name="connsiteX6" fmla="*/ 762397 w 7756417"/>
                <a:gd name="connsiteY6" fmla="*/ 1980458 h 6400136"/>
                <a:gd name="connsiteX7" fmla="*/ 1038454 w 7756417"/>
                <a:gd name="connsiteY7" fmla="*/ 1773760 h 6400136"/>
                <a:gd name="connsiteX0" fmla="*/ 1063766 w 7781729"/>
                <a:gd name="connsiteY0" fmla="*/ 1773760 h 6400136"/>
                <a:gd name="connsiteX1" fmla="*/ 3584194 w 7781729"/>
                <a:gd name="connsiteY1" fmla="*/ 2096136 h 6400136"/>
                <a:gd name="connsiteX2" fmla="*/ 6697263 w 7781729"/>
                <a:gd name="connsiteY2" fmla="*/ 1486537 h 6400136"/>
                <a:gd name="connsiteX3" fmla="*/ 7198127 w 7781729"/>
                <a:gd name="connsiteY3" fmla="*/ 3347875 h 6400136"/>
                <a:gd name="connsiteX4" fmla="*/ 5325661 w 7781729"/>
                <a:gd name="connsiteY4" fmla="*/ 2237410 h 6400136"/>
                <a:gd name="connsiteX5" fmla="*/ 3479810 w 7781729"/>
                <a:gd name="connsiteY5" fmla="*/ 1901566 h 6400136"/>
                <a:gd name="connsiteX6" fmla="*/ 787709 w 7781729"/>
                <a:gd name="connsiteY6" fmla="*/ 1980458 h 6400136"/>
                <a:gd name="connsiteX7" fmla="*/ 1063766 w 7781729"/>
                <a:gd name="connsiteY7" fmla="*/ 1773760 h 6400136"/>
                <a:gd name="connsiteX0" fmla="*/ 1647368 w 8365331"/>
                <a:gd name="connsiteY0" fmla="*/ 1773760 h 6400136"/>
                <a:gd name="connsiteX1" fmla="*/ 4167796 w 8365331"/>
                <a:gd name="connsiteY1" fmla="*/ 2096136 h 6400136"/>
                <a:gd name="connsiteX2" fmla="*/ 7280865 w 8365331"/>
                <a:gd name="connsiteY2" fmla="*/ 1486537 h 6400136"/>
                <a:gd name="connsiteX3" fmla="*/ 7781729 w 8365331"/>
                <a:gd name="connsiteY3" fmla="*/ 3347875 h 6400136"/>
                <a:gd name="connsiteX4" fmla="*/ 5909263 w 8365331"/>
                <a:gd name="connsiteY4" fmla="*/ 2237410 h 6400136"/>
                <a:gd name="connsiteX5" fmla="*/ 4063412 w 8365331"/>
                <a:gd name="connsiteY5" fmla="*/ 1901566 h 6400136"/>
                <a:gd name="connsiteX6" fmla="*/ 1371311 w 8365331"/>
                <a:gd name="connsiteY6" fmla="*/ 1980458 h 6400136"/>
                <a:gd name="connsiteX7" fmla="*/ 1647368 w 8365331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73760 h 6400136"/>
                <a:gd name="connsiteX1" fmla="*/ 4259684 w 8457219"/>
                <a:gd name="connsiteY1" fmla="*/ 2096136 h 6400136"/>
                <a:gd name="connsiteX2" fmla="*/ 7372753 w 8457219"/>
                <a:gd name="connsiteY2" fmla="*/ 1486537 h 6400136"/>
                <a:gd name="connsiteX3" fmla="*/ 7873617 w 8457219"/>
                <a:gd name="connsiteY3" fmla="*/ 3347875 h 6400136"/>
                <a:gd name="connsiteX4" fmla="*/ 6001151 w 8457219"/>
                <a:gd name="connsiteY4" fmla="*/ 2237410 h 6400136"/>
                <a:gd name="connsiteX5" fmla="*/ 4155300 w 8457219"/>
                <a:gd name="connsiteY5" fmla="*/ 1901566 h 6400136"/>
                <a:gd name="connsiteX6" fmla="*/ 1463199 w 8457219"/>
                <a:gd name="connsiteY6" fmla="*/ 1980458 h 6400136"/>
                <a:gd name="connsiteX7" fmla="*/ 1739256 w 8457219"/>
                <a:gd name="connsiteY7" fmla="*/ 1773760 h 6400136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739256 w 8457219"/>
                <a:gd name="connsiteY0" fmla="*/ 1761496 h 6387872"/>
                <a:gd name="connsiteX1" fmla="*/ 4259684 w 8457219"/>
                <a:gd name="connsiteY1" fmla="*/ 2083872 h 6387872"/>
                <a:gd name="connsiteX2" fmla="*/ 7372753 w 8457219"/>
                <a:gd name="connsiteY2" fmla="*/ 1474273 h 6387872"/>
                <a:gd name="connsiteX3" fmla="*/ 7873617 w 8457219"/>
                <a:gd name="connsiteY3" fmla="*/ 3335611 h 6387872"/>
                <a:gd name="connsiteX4" fmla="*/ 6001151 w 8457219"/>
                <a:gd name="connsiteY4" fmla="*/ 2225146 h 6387872"/>
                <a:gd name="connsiteX5" fmla="*/ 4155300 w 8457219"/>
                <a:gd name="connsiteY5" fmla="*/ 1889302 h 6387872"/>
                <a:gd name="connsiteX6" fmla="*/ 1463199 w 8457219"/>
                <a:gd name="connsiteY6" fmla="*/ 1968194 h 6387872"/>
                <a:gd name="connsiteX7" fmla="*/ 1739256 w 8457219"/>
                <a:gd name="connsiteY7" fmla="*/ 1761496 h 6387872"/>
                <a:gd name="connsiteX0" fmla="*/ 1692008 w 8457219"/>
                <a:gd name="connsiteY0" fmla="*/ 1761496 h 6323541"/>
                <a:gd name="connsiteX1" fmla="*/ 4259684 w 8457219"/>
                <a:gd name="connsiteY1" fmla="*/ 2019541 h 6323541"/>
                <a:gd name="connsiteX2" fmla="*/ 7372753 w 8457219"/>
                <a:gd name="connsiteY2" fmla="*/ 1409942 h 6323541"/>
                <a:gd name="connsiteX3" fmla="*/ 7873617 w 8457219"/>
                <a:gd name="connsiteY3" fmla="*/ 3271280 h 6323541"/>
                <a:gd name="connsiteX4" fmla="*/ 6001151 w 8457219"/>
                <a:gd name="connsiteY4" fmla="*/ 2160815 h 6323541"/>
                <a:gd name="connsiteX5" fmla="*/ 4155300 w 8457219"/>
                <a:gd name="connsiteY5" fmla="*/ 1824971 h 6323541"/>
                <a:gd name="connsiteX6" fmla="*/ 1463199 w 8457219"/>
                <a:gd name="connsiteY6" fmla="*/ 1903863 h 6323541"/>
                <a:gd name="connsiteX7" fmla="*/ 1692008 w 8457219"/>
                <a:gd name="connsiteY7" fmla="*/ 1761496 h 6323541"/>
                <a:gd name="connsiteX0" fmla="*/ 1692008 w 8457219"/>
                <a:gd name="connsiteY0" fmla="*/ 2929074 h 7491119"/>
                <a:gd name="connsiteX1" fmla="*/ 4259684 w 8457219"/>
                <a:gd name="connsiteY1" fmla="*/ 3187119 h 7491119"/>
                <a:gd name="connsiteX2" fmla="*/ 7372753 w 8457219"/>
                <a:gd name="connsiteY2" fmla="*/ 2577520 h 7491119"/>
                <a:gd name="connsiteX3" fmla="*/ 7873617 w 8457219"/>
                <a:gd name="connsiteY3" fmla="*/ 4438858 h 7491119"/>
                <a:gd name="connsiteX4" fmla="*/ 6001151 w 8457219"/>
                <a:gd name="connsiteY4" fmla="*/ 3328393 h 7491119"/>
                <a:gd name="connsiteX5" fmla="*/ 4155300 w 8457219"/>
                <a:gd name="connsiteY5" fmla="*/ 2992549 h 7491119"/>
                <a:gd name="connsiteX6" fmla="*/ 1463199 w 8457219"/>
                <a:gd name="connsiteY6" fmla="*/ 3071441 h 7491119"/>
                <a:gd name="connsiteX7" fmla="*/ 1692008 w 8457219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327466 w 8783534"/>
                <a:gd name="connsiteY4" fmla="*/ 3328393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4481615 w 8783534"/>
                <a:gd name="connsiteY5" fmla="*/ 2992549 h 7491119"/>
                <a:gd name="connsiteX6" fmla="*/ 1789514 w 8783534"/>
                <a:gd name="connsiteY6" fmla="*/ 3071441 h 7491119"/>
                <a:gd name="connsiteX7" fmla="*/ 2018323 w 8783534"/>
                <a:gd name="connsiteY7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440566 w 8783534"/>
                <a:gd name="connsiteY4" fmla="*/ 3353002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4585999 w 8783534"/>
                <a:gd name="connsiteY1" fmla="*/ 3187119 h 7491119"/>
                <a:gd name="connsiteX2" fmla="*/ 7699068 w 8783534"/>
                <a:gd name="connsiteY2" fmla="*/ 2577520 h 7491119"/>
                <a:gd name="connsiteX3" fmla="*/ 8199932 w 8783534"/>
                <a:gd name="connsiteY3" fmla="*/ 4438858 h 7491119"/>
                <a:gd name="connsiteX4" fmla="*/ 6286612 w 8783534"/>
                <a:gd name="connsiteY4" fmla="*/ 3005048 h 7491119"/>
                <a:gd name="connsiteX5" fmla="*/ 1789514 w 8783534"/>
                <a:gd name="connsiteY5" fmla="*/ 3071441 h 7491119"/>
                <a:gd name="connsiteX6" fmla="*/ 2018323 w 8783534"/>
                <a:gd name="connsiteY6" fmla="*/ 2929074 h 7491119"/>
                <a:gd name="connsiteX0" fmla="*/ 2018323 w 8783534"/>
                <a:gd name="connsiteY0" fmla="*/ 2929074 h 7491119"/>
                <a:gd name="connsiteX1" fmla="*/ 7699068 w 8783534"/>
                <a:gd name="connsiteY1" fmla="*/ 2577520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6286612 w 8783534"/>
                <a:gd name="connsiteY3" fmla="*/ 3005048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3933876 w 8783534"/>
                <a:gd name="connsiteY3" fmla="*/ 3076777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491119"/>
                <a:gd name="connsiteX1" fmla="*/ 6391441 w 8783534"/>
                <a:gd name="connsiteY1" fmla="*/ 2370154 h 7491119"/>
                <a:gd name="connsiteX2" fmla="*/ 8199932 w 8783534"/>
                <a:gd name="connsiteY2" fmla="*/ 4438858 h 7491119"/>
                <a:gd name="connsiteX3" fmla="*/ 5245657 w 8783534"/>
                <a:gd name="connsiteY3" fmla="*/ 2521195 h 7491119"/>
                <a:gd name="connsiteX4" fmla="*/ 1789514 w 8783534"/>
                <a:gd name="connsiteY4" fmla="*/ 3071441 h 7491119"/>
                <a:gd name="connsiteX5" fmla="*/ 2018323 w 8783534"/>
                <a:gd name="connsiteY5" fmla="*/ 2929074 h 7491119"/>
                <a:gd name="connsiteX0" fmla="*/ 2018323 w 8783534"/>
                <a:gd name="connsiteY0" fmla="*/ 2929074 h 7007577"/>
                <a:gd name="connsiteX1" fmla="*/ 6391441 w 8783534"/>
                <a:gd name="connsiteY1" fmla="*/ 2370154 h 7007577"/>
                <a:gd name="connsiteX2" fmla="*/ 8199932 w 8783534"/>
                <a:gd name="connsiteY2" fmla="*/ 4438858 h 7007577"/>
                <a:gd name="connsiteX3" fmla="*/ 5245657 w 8783534"/>
                <a:gd name="connsiteY3" fmla="*/ 2521195 h 7007577"/>
                <a:gd name="connsiteX4" fmla="*/ 1789514 w 8783534"/>
                <a:gd name="connsiteY4" fmla="*/ 3071441 h 7007577"/>
                <a:gd name="connsiteX5" fmla="*/ 2018323 w 8783534"/>
                <a:gd name="connsiteY5" fmla="*/ 2929074 h 7007577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088890"/>
                <a:gd name="connsiteX1" fmla="*/ 6391441 w 8199932"/>
                <a:gd name="connsiteY1" fmla="*/ 2370154 h 6088890"/>
                <a:gd name="connsiteX2" fmla="*/ 8199932 w 8199932"/>
                <a:gd name="connsiteY2" fmla="*/ 4438858 h 6088890"/>
                <a:gd name="connsiteX3" fmla="*/ 5245657 w 8199932"/>
                <a:gd name="connsiteY3" fmla="*/ 2521195 h 6088890"/>
                <a:gd name="connsiteX4" fmla="*/ 1789514 w 8199932"/>
                <a:gd name="connsiteY4" fmla="*/ 3071441 h 6088890"/>
                <a:gd name="connsiteX5" fmla="*/ 2018323 w 8199932"/>
                <a:gd name="connsiteY5" fmla="*/ 2929074 h 608889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  <a:gd name="connsiteX0" fmla="*/ 2018323 w 8199932"/>
                <a:gd name="connsiteY0" fmla="*/ 2929074 h 6332480"/>
                <a:gd name="connsiteX1" fmla="*/ 6391441 w 8199932"/>
                <a:gd name="connsiteY1" fmla="*/ 2370154 h 6332480"/>
                <a:gd name="connsiteX2" fmla="*/ 8199932 w 8199932"/>
                <a:gd name="connsiteY2" fmla="*/ 4438858 h 6332480"/>
                <a:gd name="connsiteX3" fmla="*/ 5245657 w 8199932"/>
                <a:gd name="connsiteY3" fmla="*/ 2521195 h 6332480"/>
                <a:gd name="connsiteX4" fmla="*/ 1789514 w 8199932"/>
                <a:gd name="connsiteY4" fmla="*/ 3071441 h 6332480"/>
                <a:gd name="connsiteX5" fmla="*/ 2018323 w 8199932"/>
                <a:gd name="connsiteY5" fmla="*/ 2929074 h 6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99932" h="6332480">
                  <a:moveTo>
                    <a:pt x="2018323" y="2929074"/>
                  </a:moveTo>
                  <a:cubicBezTo>
                    <a:pt x="3003249" y="2846754"/>
                    <a:pt x="5361173" y="2118523"/>
                    <a:pt x="6391441" y="2370154"/>
                  </a:cubicBezTo>
                  <a:cubicBezTo>
                    <a:pt x="4898818" y="4308774"/>
                    <a:pt x="7624732" y="5885963"/>
                    <a:pt x="8199932" y="4438858"/>
                  </a:cubicBezTo>
                  <a:cubicBezTo>
                    <a:pt x="7518693" y="6332480"/>
                    <a:pt x="4790153" y="3688663"/>
                    <a:pt x="5245657" y="2521195"/>
                  </a:cubicBezTo>
                  <a:cubicBezTo>
                    <a:pt x="4165470" y="2430848"/>
                    <a:pt x="2526554" y="3142096"/>
                    <a:pt x="1789514" y="3071441"/>
                  </a:cubicBezTo>
                  <a:cubicBezTo>
                    <a:pt x="0" y="2987026"/>
                    <a:pt x="1550711" y="0"/>
                    <a:pt x="2018323" y="292907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25000"/>
                  </a:schemeClr>
                </a:gs>
                <a:gs pos="100000">
                  <a:schemeClr val="tx1">
                    <a:alpha val="10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  <a:scene3d>
              <a:camera prst="orthographicFront"/>
              <a:lightRig rig="balanced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649941"/>
            <a:ext cx="3886200" cy="54864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2E98-4423-4B18-8638-3CDC6B803427}" type="datetimeFigureOut">
              <a:rPr lang="en-US" smtClean="0"/>
              <a:pPr/>
              <a:t>5/3/2010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A5F-54DB-4EB1-81D7-789898BB0E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15353" y="2516841"/>
            <a:ext cx="2514600" cy="27432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353" y="1526241"/>
            <a:ext cx="2514600" cy="914400"/>
          </a:xfrm>
        </p:spPr>
        <p:txBody>
          <a:bodyPr anchor="b">
            <a:normAutofit/>
          </a:bodyPr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4666129" y="523718"/>
            <a:ext cx="4114800" cy="5728260"/>
          </a:xfrm>
          <a:custGeom>
            <a:avLst/>
            <a:gdLst>
              <a:gd name="connsiteX0" fmla="*/ 0 w 3886200"/>
              <a:gd name="connsiteY0" fmla="*/ 0 h 5486400"/>
              <a:gd name="connsiteX1" fmla="*/ 3886200 w 3886200"/>
              <a:gd name="connsiteY1" fmla="*/ 0 h 5486400"/>
              <a:gd name="connsiteX2" fmla="*/ 3886200 w 3886200"/>
              <a:gd name="connsiteY2" fmla="*/ 5486400 h 5486400"/>
              <a:gd name="connsiteX3" fmla="*/ 0 w 3886200"/>
              <a:gd name="connsiteY3" fmla="*/ 5486400 h 5486400"/>
              <a:gd name="connsiteX4" fmla="*/ 0 w 3886200"/>
              <a:gd name="connsiteY4" fmla="*/ 0 h 5486400"/>
              <a:gd name="connsiteX0" fmla="*/ 0 w 3886200"/>
              <a:gd name="connsiteY0" fmla="*/ 0 h 5486400"/>
              <a:gd name="connsiteX1" fmla="*/ 3886200 w 3886200"/>
              <a:gd name="connsiteY1" fmla="*/ 0 h 5486400"/>
              <a:gd name="connsiteX2" fmla="*/ 3886200 w 3886200"/>
              <a:gd name="connsiteY2" fmla="*/ 5486400 h 5486400"/>
              <a:gd name="connsiteX3" fmla="*/ 0 w 3886200"/>
              <a:gd name="connsiteY3" fmla="*/ 5486400 h 5486400"/>
              <a:gd name="connsiteX4" fmla="*/ 0 w 3886200"/>
              <a:gd name="connsiteY4" fmla="*/ 0 h 5486400"/>
              <a:gd name="connsiteX0" fmla="*/ 0 w 3886200"/>
              <a:gd name="connsiteY0" fmla="*/ 125506 h 5611906"/>
              <a:gd name="connsiteX1" fmla="*/ 3886200 w 3886200"/>
              <a:gd name="connsiteY1" fmla="*/ 125506 h 5611906"/>
              <a:gd name="connsiteX2" fmla="*/ 3886200 w 3886200"/>
              <a:gd name="connsiteY2" fmla="*/ 5611906 h 5611906"/>
              <a:gd name="connsiteX3" fmla="*/ 0 w 3886200"/>
              <a:gd name="connsiteY3" fmla="*/ 5611906 h 5611906"/>
              <a:gd name="connsiteX4" fmla="*/ 0 w 3886200"/>
              <a:gd name="connsiteY4" fmla="*/ 125506 h 5611906"/>
              <a:gd name="connsiteX0" fmla="*/ 0 w 3886200"/>
              <a:gd name="connsiteY0" fmla="*/ 125506 h 5611906"/>
              <a:gd name="connsiteX1" fmla="*/ 3886200 w 3886200"/>
              <a:gd name="connsiteY1" fmla="*/ 125506 h 5611906"/>
              <a:gd name="connsiteX2" fmla="*/ 3886200 w 3886200"/>
              <a:gd name="connsiteY2" fmla="*/ 5611906 h 5611906"/>
              <a:gd name="connsiteX3" fmla="*/ 0 w 3886200"/>
              <a:gd name="connsiteY3" fmla="*/ 5611906 h 5611906"/>
              <a:gd name="connsiteX4" fmla="*/ 0 w 3886200"/>
              <a:gd name="connsiteY4" fmla="*/ 125506 h 5611906"/>
              <a:gd name="connsiteX0" fmla="*/ 0 w 3886200"/>
              <a:gd name="connsiteY0" fmla="*/ 125506 h 5728260"/>
              <a:gd name="connsiteX1" fmla="*/ 3886200 w 3886200"/>
              <a:gd name="connsiteY1" fmla="*/ 125506 h 5728260"/>
              <a:gd name="connsiteX2" fmla="*/ 3886200 w 3886200"/>
              <a:gd name="connsiteY2" fmla="*/ 5611906 h 5728260"/>
              <a:gd name="connsiteX3" fmla="*/ 0 w 3886200"/>
              <a:gd name="connsiteY3" fmla="*/ 5611906 h 5728260"/>
              <a:gd name="connsiteX4" fmla="*/ 0 w 3886200"/>
              <a:gd name="connsiteY4" fmla="*/ 125506 h 5728260"/>
              <a:gd name="connsiteX0" fmla="*/ 0 w 3886200"/>
              <a:gd name="connsiteY0" fmla="*/ 125506 h 5728260"/>
              <a:gd name="connsiteX1" fmla="*/ 3886200 w 3886200"/>
              <a:gd name="connsiteY1" fmla="*/ 125506 h 5728260"/>
              <a:gd name="connsiteX2" fmla="*/ 3886200 w 3886200"/>
              <a:gd name="connsiteY2" fmla="*/ 5611906 h 5728260"/>
              <a:gd name="connsiteX3" fmla="*/ 0 w 3886200"/>
              <a:gd name="connsiteY3" fmla="*/ 5611906 h 5728260"/>
              <a:gd name="connsiteX4" fmla="*/ 0 w 3886200"/>
              <a:gd name="connsiteY4" fmla="*/ 125506 h 5728260"/>
              <a:gd name="connsiteX0" fmla="*/ 0 w 3980329"/>
              <a:gd name="connsiteY0" fmla="*/ 125506 h 5728260"/>
              <a:gd name="connsiteX1" fmla="*/ 3886200 w 3980329"/>
              <a:gd name="connsiteY1" fmla="*/ 125506 h 5728260"/>
              <a:gd name="connsiteX2" fmla="*/ 3886200 w 3980329"/>
              <a:gd name="connsiteY2" fmla="*/ 5611906 h 5728260"/>
              <a:gd name="connsiteX3" fmla="*/ 0 w 3980329"/>
              <a:gd name="connsiteY3" fmla="*/ 5611906 h 5728260"/>
              <a:gd name="connsiteX4" fmla="*/ 0 w 3980329"/>
              <a:gd name="connsiteY4" fmla="*/ 125506 h 5728260"/>
              <a:gd name="connsiteX0" fmla="*/ 0 w 3980329"/>
              <a:gd name="connsiteY0" fmla="*/ 125506 h 5728260"/>
              <a:gd name="connsiteX1" fmla="*/ 3886200 w 3980329"/>
              <a:gd name="connsiteY1" fmla="*/ 125506 h 5728260"/>
              <a:gd name="connsiteX2" fmla="*/ 3886200 w 3980329"/>
              <a:gd name="connsiteY2" fmla="*/ 5611906 h 5728260"/>
              <a:gd name="connsiteX3" fmla="*/ 0 w 3980329"/>
              <a:gd name="connsiteY3" fmla="*/ 5611906 h 5728260"/>
              <a:gd name="connsiteX4" fmla="*/ 0 w 3980329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  <a:gd name="connsiteX0" fmla="*/ 134471 w 4114800"/>
              <a:gd name="connsiteY0" fmla="*/ 125506 h 5728260"/>
              <a:gd name="connsiteX1" fmla="*/ 4020671 w 4114800"/>
              <a:gd name="connsiteY1" fmla="*/ 125506 h 5728260"/>
              <a:gd name="connsiteX2" fmla="*/ 4020671 w 4114800"/>
              <a:gd name="connsiteY2" fmla="*/ 5611906 h 5728260"/>
              <a:gd name="connsiteX3" fmla="*/ 134471 w 4114800"/>
              <a:gd name="connsiteY3" fmla="*/ 5611906 h 5728260"/>
              <a:gd name="connsiteX4" fmla="*/ 134471 w 4114800"/>
              <a:gd name="connsiteY4" fmla="*/ 125506 h 572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5728260">
                <a:moveTo>
                  <a:pt x="134471" y="125506"/>
                </a:moveTo>
                <a:cubicBezTo>
                  <a:pt x="1456765" y="327212"/>
                  <a:pt x="2770095" y="0"/>
                  <a:pt x="4020671" y="125506"/>
                </a:cubicBezTo>
                <a:cubicBezTo>
                  <a:pt x="4114800" y="1963271"/>
                  <a:pt x="3859306" y="3756212"/>
                  <a:pt x="4020671" y="5611906"/>
                </a:cubicBezTo>
                <a:cubicBezTo>
                  <a:pt x="2792506" y="5459319"/>
                  <a:pt x="1425389" y="5728260"/>
                  <a:pt x="134471" y="5611906"/>
                </a:cubicBezTo>
                <a:cubicBezTo>
                  <a:pt x="0" y="3818965"/>
                  <a:pt x="313765" y="1963271"/>
                  <a:pt x="134471" y="125506"/>
                </a:cubicBezTo>
                <a:close/>
              </a:path>
            </a:pathLst>
          </a:custGeom>
          <a:gradFill>
            <a:gsLst>
              <a:gs pos="25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>
            <a:bevelT w="25400" h="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9656" y="1527048"/>
            <a:ext cx="2514600" cy="914400"/>
          </a:xfrm>
        </p:spPr>
        <p:txBody>
          <a:bodyPr anchor="b">
            <a:normAutofit/>
          </a:bodyPr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37760" y="786384"/>
            <a:ext cx="3611880" cy="5212080"/>
          </a:xfrm>
          <a:effectLst>
            <a:softEdge rad="31750"/>
          </a:effectLst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19656" y="2514600"/>
            <a:ext cx="2514600" cy="27432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2E98-4423-4B18-8638-3CDC6B803427}" type="datetimeFigureOut">
              <a:rPr lang="en-US" smtClean="0"/>
              <a:pPr/>
              <a:t>5/3/2010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A5F-54DB-4EB1-81D7-789898BB0E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199" y="76200"/>
            <a:ext cx="6803679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752600"/>
            <a:ext cx="6041679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89279" y="6498874"/>
            <a:ext cx="2133600" cy="256032"/>
          </a:xfrm>
          <a:prstGeom prst="rect">
            <a:avLst/>
          </a:prstGeom>
        </p:spPr>
        <p:txBody>
          <a:bodyPr vert="horz" lIns="91440" tIns="45720" rIns="91440" bIns="0" rtlCol="0" anchor="ctr"/>
          <a:lstStyle>
            <a:lvl1pPr marL="0" algn="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fld id="{AC102E98-4423-4B18-8638-3CDC6B803427}" type="datetimeFigureOut">
              <a:rPr lang="en-US" smtClean="0"/>
              <a:pPr/>
              <a:t>5/3/2010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499412"/>
            <a:ext cx="2895600" cy="255494"/>
          </a:xfrm>
          <a:prstGeom prst="rect">
            <a:avLst/>
          </a:prstGeom>
        </p:spPr>
        <p:txBody>
          <a:bodyPr vert="horz" lIns="91440" tIns="45720" rIns="91440" bIns="0" rtlCol="0" anchor="ctr"/>
          <a:lstStyle>
            <a:lvl1pPr marL="0" algn="l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7894" y="6208059"/>
            <a:ext cx="1048872" cy="685800"/>
          </a:xfrm>
          <a:prstGeom prst="rect">
            <a:avLst/>
          </a:prstGeom>
        </p:spPr>
        <p:txBody>
          <a:bodyPr vert="horz" lIns="91440" tIns="45720" rIns="91440" bIns="0" rtlCol="0" anchor="ctr"/>
          <a:lstStyle>
            <a:lvl1pPr algn="r">
              <a:defRPr sz="2800" b="1"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  <a:latin typeface="+mj-lt"/>
              </a:defRPr>
            </a:lvl1pPr>
          </a:lstStyle>
          <a:p>
            <a:fld id="{12F17A5F-54DB-4EB1-81D7-789898BB0E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990600" y="76200"/>
            <a:ext cx="3340100" cy="6629400"/>
          </a:xfrm>
          <a:custGeom>
            <a:avLst/>
            <a:gdLst>
              <a:gd name="connsiteX0" fmla="*/ 0 w 2057400"/>
              <a:gd name="connsiteY0" fmla="*/ 3238500 h 6477000"/>
              <a:gd name="connsiteX1" fmla="*/ 48274 w 2057400"/>
              <a:gd name="connsiteY1" fmla="*/ 2258072 h 6477000"/>
              <a:gd name="connsiteX2" fmla="*/ 1028706 w 2057400"/>
              <a:gd name="connsiteY2" fmla="*/ 1 h 6477000"/>
              <a:gd name="connsiteX3" fmla="*/ 2009129 w 2057400"/>
              <a:gd name="connsiteY3" fmla="*/ 2258077 h 6477000"/>
              <a:gd name="connsiteX4" fmla="*/ 2057403 w 2057400"/>
              <a:gd name="connsiteY4" fmla="*/ 3238502 h 6477000"/>
              <a:gd name="connsiteX5" fmla="*/ 2009129 w 2057400"/>
              <a:gd name="connsiteY5" fmla="*/ 4218929 h 6477000"/>
              <a:gd name="connsiteX6" fmla="*/ 1028701 w 2057400"/>
              <a:gd name="connsiteY6" fmla="*/ 6477002 h 6477000"/>
              <a:gd name="connsiteX7" fmla="*/ 48277 w 2057400"/>
              <a:gd name="connsiteY7" fmla="*/ 4218927 h 6477000"/>
              <a:gd name="connsiteX8" fmla="*/ 3 w 2057400"/>
              <a:gd name="connsiteY8" fmla="*/ 3238501 h 6477000"/>
              <a:gd name="connsiteX9" fmla="*/ 0 w 2057400"/>
              <a:gd name="connsiteY9" fmla="*/ 3238500 h 6477000"/>
              <a:gd name="connsiteX0" fmla="*/ 0 w 2057403"/>
              <a:gd name="connsiteY0" fmla="*/ 3238507 h 6477012"/>
              <a:gd name="connsiteX1" fmla="*/ 48274 w 2057403"/>
              <a:gd name="connsiteY1" fmla="*/ 2258079 h 6477012"/>
              <a:gd name="connsiteX2" fmla="*/ 1028706 w 2057403"/>
              <a:gd name="connsiteY2" fmla="*/ 8 h 6477012"/>
              <a:gd name="connsiteX3" fmla="*/ 2009129 w 2057403"/>
              <a:gd name="connsiteY3" fmla="*/ 2258084 h 6477012"/>
              <a:gd name="connsiteX4" fmla="*/ 2057403 w 2057403"/>
              <a:gd name="connsiteY4" fmla="*/ 3238509 h 6477012"/>
              <a:gd name="connsiteX5" fmla="*/ 2009129 w 2057403"/>
              <a:gd name="connsiteY5" fmla="*/ 4218936 h 6477012"/>
              <a:gd name="connsiteX6" fmla="*/ 1028701 w 2057403"/>
              <a:gd name="connsiteY6" fmla="*/ 6477009 h 6477012"/>
              <a:gd name="connsiteX7" fmla="*/ 48277 w 2057403"/>
              <a:gd name="connsiteY7" fmla="*/ 4218934 h 6477012"/>
              <a:gd name="connsiteX8" fmla="*/ 3 w 2057403"/>
              <a:gd name="connsiteY8" fmla="*/ 3238508 h 6477012"/>
              <a:gd name="connsiteX9" fmla="*/ 0 w 2057403"/>
              <a:gd name="connsiteY9" fmla="*/ 3238507 h 6477012"/>
              <a:gd name="connsiteX0" fmla="*/ 0 w 2057403"/>
              <a:gd name="connsiteY0" fmla="*/ 3238507 h 6477012"/>
              <a:gd name="connsiteX1" fmla="*/ 886474 w 2057403"/>
              <a:gd name="connsiteY1" fmla="*/ 2562879 h 6477012"/>
              <a:gd name="connsiteX2" fmla="*/ 1028706 w 2057403"/>
              <a:gd name="connsiteY2" fmla="*/ 8 h 6477012"/>
              <a:gd name="connsiteX3" fmla="*/ 2009129 w 2057403"/>
              <a:gd name="connsiteY3" fmla="*/ 2258084 h 6477012"/>
              <a:gd name="connsiteX4" fmla="*/ 2057403 w 2057403"/>
              <a:gd name="connsiteY4" fmla="*/ 3238509 h 6477012"/>
              <a:gd name="connsiteX5" fmla="*/ 2009129 w 2057403"/>
              <a:gd name="connsiteY5" fmla="*/ 4218936 h 6477012"/>
              <a:gd name="connsiteX6" fmla="*/ 1028701 w 2057403"/>
              <a:gd name="connsiteY6" fmla="*/ 6477009 h 6477012"/>
              <a:gd name="connsiteX7" fmla="*/ 48277 w 2057403"/>
              <a:gd name="connsiteY7" fmla="*/ 4218934 h 6477012"/>
              <a:gd name="connsiteX8" fmla="*/ 3 w 2057403"/>
              <a:gd name="connsiteY8" fmla="*/ 3238508 h 6477012"/>
              <a:gd name="connsiteX9" fmla="*/ 0 w 2057403"/>
              <a:gd name="connsiteY9" fmla="*/ 3238507 h 6477012"/>
              <a:gd name="connsiteX0" fmla="*/ 0 w 2057403"/>
              <a:gd name="connsiteY0" fmla="*/ 3238507 h 6477012"/>
              <a:gd name="connsiteX1" fmla="*/ 886474 w 2057403"/>
              <a:gd name="connsiteY1" fmla="*/ 2562879 h 6477012"/>
              <a:gd name="connsiteX2" fmla="*/ 1028706 w 2057403"/>
              <a:gd name="connsiteY2" fmla="*/ 8 h 6477012"/>
              <a:gd name="connsiteX3" fmla="*/ 2009129 w 2057403"/>
              <a:gd name="connsiteY3" fmla="*/ 2258084 h 6477012"/>
              <a:gd name="connsiteX4" fmla="*/ 2057403 w 2057403"/>
              <a:gd name="connsiteY4" fmla="*/ 3238509 h 6477012"/>
              <a:gd name="connsiteX5" fmla="*/ 2009129 w 2057403"/>
              <a:gd name="connsiteY5" fmla="*/ 4218936 h 6477012"/>
              <a:gd name="connsiteX6" fmla="*/ 1028701 w 2057403"/>
              <a:gd name="connsiteY6" fmla="*/ 6477009 h 6477012"/>
              <a:gd name="connsiteX7" fmla="*/ 48277 w 2057403"/>
              <a:gd name="connsiteY7" fmla="*/ 4218934 h 6477012"/>
              <a:gd name="connsiteX8" fmla="*/ 3 w 2057403"/>
              <a:gd name="connsiteY8" fmla="*/ 3238508 h 6477012"/>
              <a:gd name="connsiteX9" fmla="*/ 0 w 2057403"/>
              <a:gd name="connsiteY9" fmla="*/ 3238507 h 6477012"/>
              <a:gd name="connsiteX0" fmla="*/ 593235 w 2650638"/>
              <a:gd name="connsiteY0" fmla="*/ 3238507 h 6477012"/>
              <a:gd name="connsiteX1" fmla="*/ 1479709 w 2650638"/>
              <a:gd name="connsiteY1" fmla="*/ 2562879 h 6477012"/>
              <a:gd name="connsiteX2" fmla="*/ 1621941 w 2650638"/>
              <a:gd name="connsiteY2" fmla="*/ 8 h 6477012"/>
              <a:gd name="connsiteX3" fmla="*/ 2602364 w 2650638"/>
              <a:gd name="connsiteY3" fmla="*/ 2258084 h 6477012"/>
              <a:gd name="connsiteX4" fmla="*/ 2650638 w 2650638"/>
              <a:gd name="connsiteY4" fmla="*/ 3238509 h 6477012"/>
              <a:gd name="connsiteX5" fmla="*/ 2602364 w 2650638"/>
              <a:gd name="connsiteY5" fmla="*/ 4218936 h 6477012"/>
              <a:gd name="connsiteX6" fmla="*/ 1621936 w 2650638"/>
              <a:gd name="connsiteY6" fmla="*/ 6477009 h 6477012"/>
              <a:gd name="connsiteX7" fmla="*/ 641512 w 2650638"/>
              <a:gd name="connsiteY7" fmla="*/ 4218934 h 6477012"/>
              <a:gd name="connsiteX8" fmla="*/ 593238 w 2650638"/>
              <a:gd name="connsiteY8" fmla="*/ 3238508 h 6477012"/>
              <a:gd name="connsiteX9" fmla="*/ 593235 w 2650638"/>
              <a:gd name="connsiteY9" fmla="*/ 3238507 h 6477012"/>
              <a:gd name="connsiteX0" fmla="*/ 593235 w 3406086"/>
              <a:gd name="connsiteY0" fmla="*/ 3238507 h 6477012"/>
              <a:gd name="connsiteX1" fmla="*/ 1479709 w 3406086"/>
              <a:gd name="connsiteY1" fmla="*/ 2562879 h 6477012"/>
              <a:gd name="connsiteX2" fmla="*/ 1621941 w 3406086"/>
              <a:gd name="connsiteY2" fmla="*/ 8 h 6477012"/>
              <a:gd name="connsiteX3" fmla="*/ 2602364 w 3406086"/>
              <a:gd name="connsiteY3" fmla="*/ 2258084 h 6477012"/>
              <a:gd name="connsiteX4" fmla="*/ 2650638 w 3406086"/>
              <a:gd name="connsiteY4" fmla="*/ 3238509 h 6477012"/>
              <a:gd name="connsiteX5" fmla="*/ 2602364 w 3406086"/>
              <a:gd name="connsiteY5" fmla="*/ 4218936 h 6477012"/>
              <a:gd name="connsiteX6" fmla="*/ 1621936 w 3406086"/>
              <a:gd name="connsiteY6" fmla="*/ 6477009 h 6477012"/>
              <a:gd name="connsiteX7" fmla="*/ 641512 w 3406086"/>
              <a:gd name="connsiteY7" fmla="*/ 4218934 h 6477012"/>
              <a:gd name="connsiteX8" fmla="*/ 593238 w 3406086"/>
              <a:gd name="connsiteY8" fmla="*/ 3238508 h 6477012"/>
              <a:gd name="connsiteX9" fmla="*/ 593235 w 3406086"/>
              <a:gd name="connsiteY9" fmla="*/ 3238507 h 6477012"/>
              <a:gd name="connsiteX0" fmla="*/ 593235 w 3406086"/>
              <a:gd name="connsiteY0" fmla="*/ 3238507 h 6477012"/>
              <a:gd name="connsiteX1" fmla="*/ 1479709 w 3406086"/>
              <a:gd name="connsiteY1" fmla="*/ 2562879 h 6477012"/>
              <a:gd name="connsiteX2" fmla="*/ 1621941 w 3406086"/>
              <a:gd name="connsiteY2" fmla="*/ 8 h 6477012"/>
              <a:gd name="connsiteX3" fmla="*/ 2602364 w 3406086"/>
              <a:gd name="connsiteY3" fmla="*/ 2258084 h 6477012"/>
              <a:gd name="connsiteX4" fmla="*/ 2650638 w 3406086"/>
              <a:gd name="connsiteY4" fmla="*/ 3238509 h 6477012"/>
              <a:gd name="connsiteX5" fmla="*/ 2602364 w 3406086"/>
              <a:gd name="connsiteY5" fmla="*/ 4218936 h 6477012"/>
              <a:gd name="connsiteX6" fmla="*/ 1621936 w 3406086"/>
              <a:gd name="connsiteY6" fmla="*/ 6477009 h 6477012"/>
              <a:gd name="connsiteX7" fmla="*/ 641512 w 3406086"/>
              <a:gd name="connsiteY7" fmla="*/ 4218934 h 6477012"/>
              <a:gd name="connsiteX8" fmla="*/ 593238 w 3406086"/>
              <a:gd name="connsiteY8" fmla="*/ 3238508 h 6477012"/>
              <a:gd name="connsiteX9" fmla="*/ 593235 w 3406086"/>
              <a:gd name="connsiteY9" fmla="*/ 3238507 h 6477012"/>
              <a:gd name="connsiteX0" fmla="*/ 593235 w 3406086"/>
              <a:gd name="connsiteY0" fmla="*/ 3238507 h 6477012"/>
              <a:gd name="connsiteX1" fmla="*/ 1479709 w 3406086"/>
              <a:gd name="connsiteY1" fmla="*/ 2562879 h 6477012"/>
              <a:gd name="connsiteX2" fmla="*/ 1621941 w 3406086"/>
              <a:gd name="connsiteY2" fmla="*/ 8 h 6477012"/>
              <a:gd name="connsiteX3" fmla="*/ 2602364 w 3406086"/>
              <a:gd name="connsiteY3" fmla="*/ 2258084 h 6477012"/>
              <a:gd name="connsiteX4" fmla="*/ 1964838 w 3406086"/>
              <a:gd name="connsiteY4" fmla="*/ 2628909 h 6477012"/>
              <a:gd name="connsiteX5" fmla="*/ 2602364 w 3406086"/>
              <a:gd name="connsiteY5" fmla="*/ 4218936 h 6477012"/>
              <a:gd name="connsiteX6" fmla="*/ 1621936 w 3406086"/>
              <a:gd name="connsiteY6" fmla="*/ 6477009 h 6477012"/>
              <a:gd name="connsiteX7" fmla="*/ 641512 w 3406086"/>
              <a:gd name="connsiteY7" fmla="*/ 4218934 h 6477012"/>
              <a:gd name="connsiteX8" fmla="*/ 593238 w 3406086"/>
              <a:gd name="connsiteY8" fmla="*/ 3238508 h 6477012"/>
              <a:gd name="connsiteX9" fmla="*/ 593235 w 3406086"/>
              <a:gd name="connsiteY9" fmla="*/ 3238507 h 6477012"/>
              <a:gd name="connsiteX0" fmla="*/ 593235 w 3406086"/>
              <a:gd name="connsiteY0" fmla="*/ 3238507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641512 w 3406086"/>
              <a:gd name="connsiteY6" fmla="*/ 4218934 h 6477009"/>
              <a:gd name="connsiteX7" fmla="*/ 593238 w 3406086"/>
              <a:gd name="connsiteY7" fmla="*/ 3238508 h 6477009"/>
              <a:gd name="connsiteX8" fmla="*/ 593235 w 3406086"/>
              <a:gd name="connsiteY8" fmla="*/ 3238507 h 6477009"/>
              <a:gd name="connsiteX0" fmla="*/ 593235 w 3406086"/>
              <a:gd name="connsiteY0" fmla="*/ 3238507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641512 w 3406086"/>
              <a:gd name="connsiteY6" fmla="*/ 4218934 h 6477009"/>
              <a:gd name="connsiteX7" fmla="*/ 593238 w 3406086"/>
              <a:gd name="connsiteY7" fmla="*/ 3238508 h 6477009"/>
              <a:gd name="connsiteX8" fmla="*/ 593235 w 3406086"/>
              <a:gd name="connsiteY8" fmla="*/ 3238507 h 6477009"/>
              <a:gd name="connsiteX0" fmla="*/ 593238 w 3406086"/>
              <a:gd name="connsiteY0" fmla="*/ 3238508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641512 w 3406086"/>
              <a:gd name="connsiteY6" fmla="*/ 4218934 h 6477009"/>
              <a:gd name="connsiteX7" fmla="*/ 593238 w 3406086"/>
              <a:gd name="connsiteY7" fmla="*/ 3238508 h 6477009"/>
              <a:gd name="connsiteX0" fmla="*/ 641512 w 3406086"/>
              <a:gd name="connsiteY0" fmla="*/ 4218934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641512 w 3406086"/>
              <a:gd name="connsiteY6" fmla="*/ 4218934 h 6477009"/>
              <a:gd name="connsiteX0" fmla="*/ 1860712 w 3406086"/>
              <a:gd name="connsiteY0" fmla="*/ 2923534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1860712 w 3406086"/>
              <a:gd name="connsiteY6" fmla="*/ 2923534 h 6477009"/>
              <a:gd name="connsiteX0" fmla="*/ 1860712 w 3406086"/>
              <a:gd name="connsiteY0" fmla="*/ 2923534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1860712 w 3406086"/>
              <a:gd name="connsiteY6" fmla="*/ 2923534 h 6477009"/>
              <a:gd name="connsiteX0" fmla="*/ 1860712 w 3406086"/>
              <a:gd name="connsiteY0" fmla="*/ 2923534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1860712 w 3406086"/>
              <a:gd name="connsiteY6" fmla="*/ 2923534 h 6477009"/>
              <a:gd name="connsiteX0" fmla="*/ 1860712 w 3406086"/>
              <a:gd name="connsiteY0" fmla="*/ 2923534 h 6477009"/>
              <a:gd name="connsiteX1" fmla="*/ 1479709 w 3406086"/>
              <a:gd name="connsiteY1" fmla="*/ 2562879 h 6477009"/>
              <a:gd name="connsiteX2" fmla="*/ 1621941 w 3406086"/>
              <a:gd name="connsiteY2" fmla="*/ 8 h 6477009"/>
              <a:gd name="connsiteX3" fmla="*/ 2602364 w 3406086"/>
              <a:gd name="connsiteY3" fmla="*/ 2258084 h 6477009"/>
              <a:gd name="connsiteX4" fmla="*/ 1964838 w 3406086"/>
              <a:gd name="connsiteY4" fmla="*/ 2628909 h 6477009"/>
              <a:gd name="connsiteX5" fmla="*/ 1621936 w 3406086"/>
              <a:gd name="connsiteY5" fmla="*/ 6477009 h 6477009"/>
              <a:gd name="connsiteX6" fmla="*/ 1860712 w 3406086"/>
              <a:gd name="connsiteY6" fmla="*/ 2923534 h 6477009"/>
              <a:gd name="connsiteX0" fmla="*/ 1860712 w 3317780"/>
              <a:gd name="connsiteY0" fmla="*/ 2923534 h 6477009"/>
              <a:gd name="connsiteX1" fmla="*/ 1479709 w 3317780"/>
              <a:gd name="connsiteY1" fmla="*/ 2562879 h 6477009"/>
              <a:gd name="connsiteX2" fmla="*/ 1621941 w 3317780"/>
              <a:gd name="connsiteY2" fmla="*/ 8 h 6477009"/>
              <a:gd name="connsiteX3" fmla="*/ 2602364 w 3317780"/>
              <a:gd name="connsiteY3" fmla="*/ 2258084 h 6477009"/>
              <a:gd name="connsiteX4" fmla="*/ 1964838 w 3317780"/>
              <a:gd name="connsiteY4" fmla="*/ 2628909 h 6477009"/>
              <a:gd name="connsiteX5" fmla="*/ 1621936 w 3317780"/>
              <a:gd name="connsiteY5" fmla="*/ 6477009 h 6477009"/>
              <a:gd name="connsiteX6" fmla="*/ 1860712 w 3317780"/>
              <a:gd name="connsiteY6" fmla="*/ 2923534 h 6477009"/>
              <a:gd name="connsiteX0" fmla="*/ 1860712 w 3317780"/>
              <a:gd name="connsiteY0" fmla="*/ 2923534 h 6477009"/>
              <a:gd name="connsiteX1" fmla="*/ 1479709 w 3317780"/>
              <a:gd name="connsiteY1" fmla="*/ 2562879 h 6477009"/>
              <a:gd name="connsiteX2" fmla="*/ 1621941 w 3317780"/>
              <a:gd name="connsiteY2" fmla="*/ 8 h 6477009"/>
              <a:gd name="connsiteX3" fmla="*/ 2602364 w 3317780"/>
              <a:gd name="connsiteY3" fmla="*/ 2258084 h 6477009"/>
              <a:gd name="connsiteX4" fmla="*/ 1964838 w 3317780"/>
              <a:gd name="connsiteY4" fmla="*/ 2628909 h 6477009"/>
              <a:gd name="connsiteX5" fmla="*/ 1621936 w 3317780"/>
              <a:gd name="connsiteY5" fmla="*/ 6477009 h 6477009"/>
              <a:gd name="connsiteX6" fmla="*/ 1860712 w 3317780"/>
              <a:gd name="connsiteY6" fmla="*/ 2923534 h 6477009"/>
              <a:gd name="connsiteX0" fmla="*/ 1860712 w 3317780"/>
              <a:gd name="connsiteY0" fmla="*/ 2923534 h 6477009"/>
              <a:gd name="connsiteX1" fmla="*/ 1479709 w 3317780"/>
              <a:gd name="connsiteY1" fmla="*/ 2562879 h 6477009"/>
              <a:gd name="connsiteX2" fmla="*/ 1621941 w 3317780"/>
              <a:gd name="connsiteY2" fmla="*/ 8 h 6477009"/>
              <a:gd name="connsiteX3" fmla="*/ 2602364 w 3317780"/>
              <a:gd name="connsiteY3" fmla="*/ 2258084 h 6477009"/>
              <a:gd name="connsiteX4" fmla="*/ 1964838 w 3317780"/>
              <a:gd name="connsiteY4" fmla="*/ 2628909 h 6477009"/>
              <a:gd name="connsiteX5" fmla="*/ 1621936 w 3317780"/>
              <a:gd name="connsiteY5" fmla="*/ 6477009 h 6477009"/>
              <a:gd name="connsiteX6" fmla="*/ 1860712 w 3317780"/>
              <a:gd name="connsiteY6" fmla="*/ 2923534 h 6477009"/>
              <a:gd name="connsiteX0" fmla="*/ 1860712 w 3317780"/>
              <a:gd name="connsiteY0" fmla="*/ 2923534 h 6477009"/>
              <a:gd name="connsiteX1" fmla="*/ 1479709 w 3317780"/>
              <a:gd name="connsiteY1" fmla="*/ 2562879 h 6477009"/>
              <a:gd name="connsiteX2" fmla="*/ 1621941 w 3317780"/>
              <a:gd name="connsiteY2" fmla="*/ 8 h 6477009"/>
              <a:gd name="connsiteX3" fmla="*/ 2602364 w 3317780"/>
              <a:gd name="connsiteY3" fmla="*/ 2258084 h 6477009"/>
              <a:gd name="connsiteX4" fmla="*/ 1964838 w 3317780"/>
              <a:gd name="connsiteY4" fmla="*/ 2628909 h 6477009"/>
              <a:gd name="connsiteX5" fmla="*/ 1621936 w 3317780"/>
              <a:gd name="connsiteY5" fmla="*/ 6477009 h 6477009"/>
              <a:gd name="connsiteX6" fmla="*/ 1860712 w 3317780"/>
              <a:gd name="connsiteY6" fmla="*/ 2923534 h 6477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7780" h="6477009">
                <a:moveTo>
                  <a:pt x="1860712" y="2923534"/>
                </a:moveTo>
                <a:cubicBezTo>
                  <a:pt x="1944660" y="1493706"/>
                  <a:pt x="1492916" y="2558773"/>
                  <a:pt x="1479709" y="2562879"/>
                </a:cubicBezTo>
                <a:cubicBezTo>
                  <a:pt x="3317780" y="1849120"/>
                  <a:pt x="1173778" y="0"/>
                  <a:pt x="1621941" y="8"/>
                </a:cubicBezTo>
                <a:cubicBezTo>
                  <a:pt x="0" y="1257313"/>
                  <a:pt x="2466688" y="913421"/>
                  <a:pt x="2602364" y="2258084"/>
                </a:cubicBezTo>
                <a:cubicBezTo>
                  <a:pt x="2812155" y="1330547"/>
                  <a:pt x="2128243" y="1925755"/>
                  <a:pt x="1964838" y="2628909"/>
                </a:cubicBezTo>
                <a:cubicBezTo>
                  <a:pt x="1801433" y="3332063"/>
                  <a:pt x="1842490" y="6212005"/>
                  <a:pt x="1621936" y="6477009"/>
                </a:cubicBezTo>
                <a:cubicBezTo>
                  <a:pt x="1173776" y="6477006"/>
                  <a:pt x="3025088" y="1778999"/>
                  <a:pt x="1860712" y="2923534"/>
                </a:cubicBezTo>
                <a:close/>
              </a:path>
            </a:pathLst>
          </a:custGeom>
          <a:gradFill>
            <a:gsLst>
              <a:gs pos="25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  <a:scene3d>
            <a:camera prst="orthographicFront"/>
            <a:lightRig rig="morning" dir="t"/>
          </a:scene3d>
          <a:sp3d>
            <a:bevelT w="25400" h="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gradFill>
            <a:gsLst>
              <a:gs pos="0">
                <a:schemeClr val="tx1">
                  <a:alpha val="90000"/>
                </a:schemeClr>
              </a:gs>
              <a:gs pos="50000">
                <a:schemeClr val="tx1">
                  <a:lumMod val="75000"/>
                  <a:lumOff val="25000"/>
                  <a:alpha val="9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0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/>
        </a:buClr>
        <a:buSzPct val="80000"/>
        <a:buFont typeface="Wingdings" pitchFamily="2" charset="2"/>
        <a:buChar char="v"/>
        <a:defRPr sz="22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577850" indent="-228600" algn="l" defTabSz="914400" rtl="0" eaLnBrk="1" latinLnBrk="0" hangingPunct="1">
        <a:spcBef>
          <a:spcPts val="1200"/>
        </a:spcBef>
        <a:buSzPct val="100000"/>
        <a:buFont typeface="Wingdings" pitchFamily="2" charset="2"/>
        <a:buChar char=""/>
        <a:defRPr sz="22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6450" indent="-228600" algn="l" defTabSz="914400" rtl="0" eaLnBrk="1" latinLnBrk="0" hangingPunct="1">
        <a:spcBef>
          <a:spcPts val="1200"/>
        </a:spcBef>
        <a:buClr>
          <a:schemeClr val="accent4"/>
        </a:buClr>
        <a:buSzPct val="100000"/>
        <a:buFont typeface="Wingdings" pitchFamily="2" charset="2"/>
        <a:buChar char="w"/>
        <a:defRPr sz="20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35050" indent="-228600" algn="l" defTabSz="914400" rtl="0" eaLnBrk="1" latinLnBrk="0" hangingPunct="1">
        <a:spcBef>
          <a:spcPts val="1200"/>
        </a:spcBef>
        <a:buClr>
          <a:schemeClr val="accent2"/>
        </a:buClr>
        <a:buFont typeface="Wingdings" pitchFamily="2" charset="2"/>
        <a:buChar char=""/>
        <a:defRPr sz="18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63650" indent="-228600" algn="l" defTabSz="914400" rtl="0" eaLnBrk="1" latinLnBrk="0" hangingPunct="1">
        <a:spcBef>
          <a:spcPts val="1200"/>
        </a:spcBef>
        <a:buClr>
          <a:schemeClr val="accent3"/>
        </a:buClr>
        <a:buSzPct val="100000"/>
        <a:buFont typeface="Wingdings" pitchFamily="2" charset="2"/>
        <a:buChar char="w"/>
        <a:defRPr sz="16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492250" indent="-228600" algn="l" defTabSz="914400" rtl="0" eaLnBrk="1" latinLnBrk="0" hangingPunct="1">
        <a:spcBef>
          <a:spcPts val="1200"/>
        </a:spcBef>
        <a:buClr>
          <a:schemeClr val="accent5"/>
        </a:buClr>
        <a:buFont typeface="Wingdings" pitchFamily="2" charset="2"/>
        <a:buChar char=""/>
        <a:defRPr sz="16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6pPr>
      <a:lvl7pPr marL="1720850" indent="-228600" algn="l" defTabSz="914400" rtl="0" eaLnBrk="1" latinLnBrk="0" hangingPunct="1">
        <a:spcBef>
          <a:spcPts val="1200"/>
        </a:spcBef>
        <a:buClr>
          <a:schemeClr val="accent6"/>
        </a:buClr>
        <a:buFont typeface="Wingdings" pitchFamily="2" charset="2"/>
        <a:buChar char=""/>
        <a:defRPr sz="1600" kern="120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7pPr>
      <a:lvl8pPr marL="1949450" indent="-228600" algn="l" defTabSz="914400" rtl="0" eaLnBrk="1" latinLnBrk="0" hangingPunct="1">
        <a:spcBef>
          <a:spcPts val="1200"/>
        </a:spcBef>
        <a:buFont typeface="Wingdings" pitchFamily="2" charset="2"/>
        <a:buChar char=""/>
        <a:defRPr sz="1600" kern="1200" baseline="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8pPr>
      <a:lvl9pPr marL="2178050" indent="-228600" algn="l" defTabSz="914400" rtl="0" eaLnBrk="1" latinLnBrk="0" hangingPunct="1">
        <a:spcBef>
          <a:spcPts val="1200"/>
        </a:spcBef>
        <a:buFont typeface="Wingdings" pitchFamily="2" charset="2"/>
        <a:buChar char=""/>
        <a:defRPr sz="1600" kern="1200" baseline="0"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75000"/>
                  <a:lumOff val="25000"/>
                  <a:alpha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4114800"/>
            <a:ext cx="4433047" cy="685800"/>
          </a:xfrm>
        </p:spPr>
        <p:txBody>
          <a:bodyPr>
            <a:normAutofit/>
          </a:bodyPr>
          <a:lstStyle/>
          <a:p>
            <a:r>
              <a:rPr lang="en-US" sz="20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000" b="1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Xinggao</a:t>
            </a:r>
            <a:r>
              <a:rPr lang="en-US" sz="20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Xia and </a:t>
            </a:r>
            <a:r>
              <a:rPr lang="en-US" sz="2000" b="1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Jong</a:t>
            </a:r>
            <a:r>
              <a:rPr lang="en-US" sz="20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Chul</a:t>
            </a:r>
            <a:r>
              <a:rPr lang="en-US" sz="20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Lee</a:t>
            </a:r>
            <a:endParaRPr lang="en-US" sz="2000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71800" y="1981200"/>
            <a:ext cx="579120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0541" cmpd="sng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  <a:effectLst/>
              </a:rPr>
              <a:t>CUDA Linear Equations Solver Based on Modified Gaussian Elimination</a:t>
            </a:r>
            <a:endParaRPr lang="en-US" sz="4000" b="1" cap="none" spc="0" dirty="0">
              <a:ln w="10541" cmpd="sng">
                <a:solidFill>
                  <a:srgbClr val="0070C0"/>
                </a:solidFill>
                <a:prstDash val="solid"/>
              </a:ln>
              <a:solidFill>
                <a:srgbClr val="0070C0"/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838200"/>
            <a:ext cx="6934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&lt;N;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Partial pivoting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{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Transfer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column back to host;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Search the maximum of this column and return the index; (</a:t>
            </a:r>
            <a:r>
              <a:rPr lang="en-US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Host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Switches rows if necessary; (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Device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}     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Determine the multiplier column; (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Device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Modified Gaussian elimination; (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Device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Normalize the solution; (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Device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ransfer solution back to host;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152400"/>
            <a:ext cx="5775364" cy="58477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InflateTop">
              <a:avLst/>
            </a:prstTxWarp>
            <a:spAutoFit/>
          </a:bodyPr>
          <a:lstStyle/>
          <a:p>
            <a:pPr algn="ctr"/>
            <a:r>
              <a:rPr lang="en-US" sz="3200" b="1" dirty="0" smtClean="0">
                <a:ln w="10541" cmpd="sng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</a:rPr>
              <a:t>CUDA Program Architecture Top View</a:t>
            </a:r>
            <a:endParaRPr lang="en-US" sz="3200" b="1" cap="none" spc="0" dirty="0">
              <a:ln w="10541" cmpd="sng">
                <a:solidFill>
                  <a:srgbClr val="0070C0"/>
                </a:solidFill>
                <a:prstDash val="solid"/>
              </a:ln>
              <a:solidFill>
                <a:srgbClr val="0070C0"/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600" y="4724400"/>
            <a:ext cx="7239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Threads Architecture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Matrix handling like modified Gaussian Elimination kernel, each thread handles an operation of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A[j][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]=A[j][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]-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mj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*A[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][j]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iteration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use two dimensional grid and block, total of N*N threads in the kernel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Row or column handling like partial pivoting and others, each thread for one elements in the row or column, use one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dimentsional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grid and block, total of N threads in the kernel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0" y="2133600"/>
            <a:ext cx="2743200" cy="2590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0" y="2133600"/>
            <a:ext cx="304800" cy="2590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0:0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a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b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c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:x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62600" y="1219200"/>
            <a:ext cx="2743200" cy="304800"/>
          </a:xfrm>
          <a:prstGeom prst="rect">
            <a:avLst/>
          </a:prstGeom>
          <a:solidFill>
            <a:srgbClr val="00B0F0">
              <a:alpha val="53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FF0000"/>
                </a:solidFill>
              </a:rPr>
              <a:t>h</a:t>
            </a:r>
            <a:r>
              <a:rPr lang="en-US" dirty="0" err="1" smtClean="0">
                <a:solidFill>
                  <a:srgbClr val="FF0000"/>
                </a:solidFill>
              </a:rPr>
              <a:t>_temp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5000" y="1219200"/>
            <a:ext cx="2743200" cy="304800"/>
          </a:xfrm>
          <a:prstGeom prst="rect">
            <a:avLst/>
          </a:prstGeom>
          <a:solidFill>
            <a:srgbClr val="00B050">
              <a:alpha val="53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FF0000"/>
                </a:solidFill>
              </a:rPr>
              <a:t>d</a:t>
            </a:r>
            <a:r>
              <a:rPr lang="en-US" dirty="0" err="1" smtClean="0">
                <a:solidFill>
                  <a:srgbClr val="FF0000"/>
                </a:solidFill>
              </a:rPr>
              <a:t>_temp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6200000">
            <a:off x="3009900" y="1638300"/>
            <a:ext cx="381000" cy="304800"/>
          </a:xfrm>
          <a:prstGeom prst="rightArrow">
            <a:avLst>
              <a:gd name="adj1" fmla="val 50000"/>
              <a:gd name="adj2" fmla="val 4633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52600" y="1676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Kernel1</a:t>
            </a:r>
            <a:endParaRPr lang="en-US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953000" y="1219200"/>
            <a:ext cx="381000" cy="304800"/>
          </a:xfrm>
          <a:prstGeom prst="rightArrow">
            <a:avLst>
              <a:gd name="adj1" fmla="val 50000"/>
              <a:gd name="adj2" fmla="val 4633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34200" y="1219200"/>
            <a:ext cx="304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</a:t>
            </a:r>
          </a:p>
        </p:txBody>
      </p:sp>
      <p:cxnSp>
        <p:nvCxnSpPr>
          <p:cNvPr id="13" name="Straight Arrow Connector 12"/>
          <p:cNvCxnSpPr>
            <a:endCxn id="11" idx="2"/>
          </p:cNvCxnSpPr>
          <p:nvPr/>
        </p:nvCxnSpPr>
        <p:spPr>
          <a:xfrm rot="5400000" flipH="1" flipV="1">
            <a:off x="6896100" y="1714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39000" y="16764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Host: search maximum is 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57800" y="4114800"/>
            <a:ext cx="2743200" cy="2590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477000" y="4114800"/>
            <a:ext cx="304800" cy="2590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0:0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a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b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c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:x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57800" y="5257800"/>
            <a:ext cx="2743200" cy="304800"/>
          </a:xfrm>
          <a:prstGeom prst="rect">
            <a:avLst/>
          </a:prstGeom>
          <a:solidFill>
            <a:schemeClr val="accent6">
              <a:lumMod val="40000"/>
              <a:lumOff val="60000"/>
              <a:alpha val="53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05000" y="5257800"/>
            <a:ext cx="2743200" cy="304800"/>
          </a:xfrm>
          <a:prstGeom prst="rect">
            <a:avLst/>
          </a:prstGeom>
          <a:solidFill>
            <a:srgbClr val="00B050">
              <a:alpha val="53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FF0000"/>
                </a:solidFill>
              </a:rPr>
              <a:t>d_temp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257800" y="5791200"/>
            <a:ext cx="2743200" cy="304800"/>
          </a:xfrm>
          <a:prstGeom prst="rect">
            <a:avLst/>
          </a:prstGeom>
          <a:solidFill>
            <a:schemeClr val="accent6">
              <a:lumMod val="40000"/>
              <a:lumOff val="60000"/>
              <a:alpha val="53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10800000">
            <a:off x="4724400" y="5257800"/>
            <a:ext cx="381000" cy="304800"/>
          </a:xfrm>
          <a:prstGeom prst="rightArrow">
            <a:avLst>
              <a:gd name="adj1" fmla="val 50000"/>
              <a:gd name="adj2" fmla="val 4633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16200000">
            <a:off x="8115300" y="5448300"/>
            <a:ext cx="381000" cy="304800"/>
          </a:xfrm>
          <a:prstGeom prst="rightArrow">
            <a:avLst>
              <a:gd name="adj1" fmla="val 50000"/>
              <a:gd name="adj2" fmla="val 4633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Bent-Up Arrow 37"/>
          <p:cNvSpPr/>
          <p:nvPr/>
        </p:nvSpPr>
        <p:spPr>
          <a:xfrm rot="5400000">
            <a:off x="4495800" y="5638800"/>
            <a:ext cx="457200" cy="457200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657600" y="762000"/>
            <a:ext cx="2999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CudaMemcpy:Device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Host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191000" y="4800600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Kernel2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8077200" y="5867400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Kernel3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429000" y="5867400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Kernel4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057400" y="152400"/>
            <a:ext cx="4876800" cy="58477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InflateTop">
              <a:avLst/>
            </a:prstTxWarp>
            <a:spAutoFit/>
          </a:bodyPr>
          <a:lstStyle/>
          <a:p>
            <a:pPr algn="ctr"/>
            <a:r>
              <a:rPr lang="en-US" sz="3200" b="1" dirty="0" smtClean="0">
                <a:ln w="10541" cmpd="sng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</a:rPr>
              <a:t>Partial Pivoting Implementation</a:t>
            </a:r>
            <a:endParaRPr lang="en-US" sz="3200" b="1" cap="none" spc="0" dirty="0">
              <a:ln w="10541" cmpd="sng">
                <a:solidFill>
                  <a:srgbClr val="0070C0"/>
                </a:solidFill>
                <a:prstDash val="solid"/>
              </a:ln>
              <a:solidFill>
                <a:srgbClr val="0070C0"/>
              </a:solidFill>
              <a:effectLst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81600" y="266700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Minimizing Device Host transportation: Switching rows by kernel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00200" y="2286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ith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iteration</a:t>
            </a:r>
          </a:p>
          <a:p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ach thread handles: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A[j][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]=A[j][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]-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mj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*A[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][j] 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181600" y="4953000"/>
            <a:ext cx="3429000" cy="58477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InflateTop">
              <a:avLst/>
            </a:prstTxWarp>
            <a:spAutoFit/>
          </a:bodyPr>
          <a:lstStyle/>
          <a:p>
            <a:pPr algn="ctr"/>
            <a:r>
              <a:rPr lang="en-US" sz="3200" b="1" dirty="0" smtClean="0">
                <a:ln w="10541" cmpd="sng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</a:rPr>
              <a:t>Modified Gaussian Elimination Implementation</a:t>
            </a:r>
            <a:endParaRPr lang="en-US" sz="3200" b="1" cap="none" spc="0" dirty="0">
              <a:ln w="10541" cmpd="sng">
                <a:solidFill>
                  <a:srgbClr val="0070C0"/>
                </a:solidFill>
                <a:prstDash val="solid"/>
              </a:ln>
              <a:solidFill>
                <a:srgbClr val="0070C0"/>
              </a:solidFill>
              <a:effectLst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981200" y="1066800"/>
            <a:ext cx="2590800" cy="2590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590800" y="1066800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FF0000"/>
                </a:solidFill>
              </a:rPr>
              <a:t>B(1,1)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981200" y="1066800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FF0000"/>
                </a:solidFill>
              </a:rPr>
              <a:t>B(0,0)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981200" y="1676400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FF0000"/>
                </a:solidFill>
              </a:rPr>
              <a:t>B(0,1)</a:t>
            </a:r>
            <a:endParaRPr lang="en-US" sz="800" dirty="0"/>
          </a:p>
        </p:txBody>
      </p:sp>
      <p:sp>
        <p:nvSpPr>
          <p:cNvPr id="79" name="Rectangle 78"/>
          <p:cNvSpPr/>
          <p:nvPr/>
        </p:nvSpPr>
        <p:spPr>
          <a:xfrm>
            <a:off x="3962400" y="1066800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FF0000"/>
                </a:solidFill>
              </a:rPr>
              <a:t>B(N-1,1)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981200" y="3048000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FF0000"/>
                </a:solidFill>
              </a:rPr>
              <a:t>B(0,N-1)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981200" y="2286000"/>
            <a:ext cx="609600" cy="762000"/>
          </a:xfrm>
          <a:prstGeom prst="rect">
            <a:avLst/>
          </a:prstGeom>
          <a:solidFill>
            <a:srgbClr val="92D050">
              <a:alpha val="0"/>
            </a:srgb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92D050"/>
                </a:solidFill>
              </a:rPr>
              <a:t>:</a:t>
            </a:r>
          </a:p>
          <a:p>
            <a:pPr algn="ctr"/>
            <a:r>
              <a:rPr lang="en-US" b="1" dirty="0" smtClean="0">
                <a:solidFill>
                  <a:srgbClr val="92D050"/>
                </a:solidFill>
              </a:rPr>
              <a:t>:</a:t>
            </a:r>
          </a:p>
          <a:p>
            <a:pPr algn="ctr"/>
            <a:r>
              <a:rPr lang="en-US" b="1" dirty="0">
                <a:solidFill>
                  <a:srgbClr val="92D050"/>
                </a:solidFill>
              </a:rPr>
              <a:t>: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200400" y="1066800"/>
            <a:ext cx="762000" cy="609600"/>
          </a:xfrm>
          <a:prstGeom prst="rect">
            <a:avLst/>
          </a:prstGeom>
          <a:solidFill>
            <a:srgbClr val="92D050">
              <a:alpha val="0"/>
            </a:srgb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92D050"/>
                </a:solidFill>
              </a:rPr>
              <a:t>……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352800" y="2362200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FF0000"/>
                </a:solidFill>
              </a:rPr>
              <a:t>B(</a:t>
            </a:r>
            <a:r>
              <a:rPr lang="en-US" sz="800" dirty="0" err="1" smtClean="0">
                <a:solidFill>
                  <a:srgbClr val="FF0000"/>
                </a:solidFill>
              </a:rPr>
              <a:t>i,j</a:t>
            </a:r>
            <a:r>
              <a:rPr lang="en-US" sz="800" dirty="0" smtClean="0">
                <a:solidFill>
                  <a:srgbClr val="FF0000"/>
                </a:solidFill>
              </a:rPr>
              <a:t>)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791200" y="1828800"/>
            <a:ext cx="1676400" cy="1600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791200" y="1828800"/>
            <a:ext cx="228600" cy="228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019800" y="1828800"/>
            <a:ext cx="228600" cy="228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7239000" y="1828800"/>
            <a:ext cx="228600" cy="228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791200" y="2057400"/>
            <a:ext cx="228600" cy="228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791200" y="3200400"/>
            <a:ext cx="228600" cy="228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5638800" y="15240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T(0,0) T(0,1) ………………T(0,M-1)</a:t>
            </a:r>
            <a:endParaRPr lang="en-US" sz="1000" dirty="0"/>
          </a:p>
        </p:txBody>
      </p:sp>
      <p:sp>
        <p:nvSpPr>
          <p:cNvPr id="91" name="Rectangle 90"/>
          <p:cNvSpPr/>
          <p:nvPr/>
        </p:nvSpPr>
        <p:spPr>
          <a:xfrm>
            <a:off x="5029200" y="1828800"/>
            <a:ext cx="685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/>
              <a:t>T(0,0)</a:t>
            </a:r>
          </a:p>
          <a:p>
            <a:pPr algn="ctr"/>
            <a:r>
              <a:rPr lang="en-US" sz="1000" dirty="0" smtClean="0"/>
              <a:t>T(0,1)</a:t>
            </a:r>
          </a:p>
          <a:p>
            <a:pPr algn="ctr"/>
            <a:r>
              <a:rPr lang="en-US" sz="1000" dirty="0" smtClean="0"/>
              <a:t>:</a:t>
            </a:r>
          </a:p>
          <a:p>
            <a:pPr algn="ctr"/>
            <a:r>
              <a:rPr lang="en-US" sz="1000" dirty="0" smtClean="0"/>
              <a:t>:</a:t>
            </a:r>
          </a:p>
          <a:p>
            <a:pPr algn="ctr"/>
            <a:r>
              <a:rPr lang="en-US" sz="1000" dirty="0" smtClean="0"/>
              <a:t>:</a:t>
            </a:r>
          </a:p>
          <a:p>
            <a:pPr algn="ctr"/>
            <a:r>
              <a:rPr lang="en-US" sz="1000" dirty="0" smtClean="0"/>
              <a:t>:</a:t>
            </a:r>
          </a:p>
          <a:p>
            <a:pPr algn="ctr"/>
            <a:r>
              <a:rPr lang="en-US" sz="1000" dirty="0" smtClean="0"/>
              <a:t>:</a:t>
            </a:r>
          </a:p>
          <a:p>
            <a:pPr algn="ctr"/>
            <a:r>
              <a:rPr lang="en-US" sz="1000" dirty="0" smtClean="0"/>
              <a:t>:</a:t>
            </a:r>
          </a:p>
          <a:p>
            <a:pPr algn="ctr"/>
            <a:r>
              <a:rPr lang="en-US" sz="1000" dirty="0" smtClean="0"/>
              <a:t>:</a:t>
            </a:r>
          </a:p>
          <a:p>
            <a:pPr algn="ctr"/>
            <a:r>
              <a:rPr lang="en-US" sz="1000" dirty="0" smtClean="0"/>
              <a:t>T(0,M-1)</a:t>
            </a:r>
            <a:endParaRPr lang="en-US" sz="1000" dirty="0"/>
          </a:p>
        </p:txBody>
      </p:sp>
      <p:cxnSp>
        <p:nvCxnSpPr>
          <p:cNvPr id="92" name="Straight Arrow Connector 91"/>
          <p:cNvCxnSpPr/>
          <p:nvPr/>
        </p:nvCxnSpPr>
        <p:spPr>
          <a:xfrm flipV="1">
            <a:off x="3352800" y="1828800"/>
            <a:ext cx="2438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3352800" y="2971800"/>
            <a:ext cx="2438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257800" y="1066800"/>
            <a:ext cx="262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Iteration i data partitioning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 rot="10800000">
            <a:off x="1483668" y="2279472"/>
            <a:ext cx="461665" cy="27026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5867400" y="358140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BLOCK_SIZE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3124200" y="762000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 rot="10800000">
            <a:off x="7696200" y="1828800"/>
            <a:ext cx="461665" cy="15239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BLOCK_SIZE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981200" y="4038600"/>
            <a:ext cx="2590800" cy="2590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048000" y="4038600"/>
            <a:ext cx="304800" cy="2590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0:0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:0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143000" y="5181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Row </a:t>
            </a:r>
            <a:r>
              <a:rPr lang="en-US" dirty="0" err="1" smtClean="0">
                <a:solidFill>
                  <a:srgbClr val="0070C0"/>
                </a:solidFill>
              </a:rPr>
              <a:t>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667000" y="3657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Column </a:t>
            </a:r>
            <a:r>
              <a:rPr lang="en-US" dirty="0" err="1" smtClean="0">
                <a:solidFill>
                  <a:srgbClr val="0070C0"/>
                </a:solidFill>
              </a:rPr>
              <a:t>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3" name="Curved Up Arrow 102"/>
          <p:cNvSpPr/>
          <p:nvPr/>
        </p:nvSpPr>
        <p:spPr>
          <a:xfrm rot="5400000">
            <a:off x="2590800" y="5410200"/>
            <a:ext cx="381000" cy="228600"/>
          </a:xfrm>
          <a:prstGeom prst="curved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" name="Curved Up Arrow 103"/>
          <p:cNvSpPr/>
          <p:nvPr/>
        </p:nvSpPr>
        <p:spPr>
          <a:xfrm rot="5400000">
            <a:off x="2400300" y="5524500"/>
            <a:ext cx="685800" cy="304800"/>
          </a:xfrm>
          <a:prstGeom prst="curved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5" name="Curved Up Arrow 104"/>
          <p:cNvSpPr/>
          <p:nvPr/>
        </p:nvSpPr>
        <p:spPr>
          <a:xfrm rot="5400000">
            <a:off x="2095500" y="5829300"/>
            <a:ext cx="1295400" cy="304800"/>
          </a:xfrm>
          <a:prstGeom prst="curved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981200" y="5181600"/>
            <a:ext cx="2590800" cy="304800"/>
          </a:xfrm>
          <a:prstGeom prst="rect">
            <a:avLst/>
          </a:prstGeom>
          <a:solidFill>
            <a:srgbClr val="00B0F0">
              <a:alpha val="53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Curved Left Arrow 106"/>
          <p:cNvSpPr/>
          <p:nvPr/>
        </p:nvSpPr>
        <p:spPr>
          <a:xfrm rot="10800000">
            <a:off x="2514600" y="4038600"/>
            <a:ext cx="381000" cy="1292352"/>
          </a:xfrm>
          <a:prstGeom prst="curved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Curved Left Arrow 107"/>
          <p:cNvSpPr/>
          <p:nvPr/>
        </p:nvSpPr>
        <p:spPr>
          <a:xfrm rot="10800000">
            <a:off x="2590800" y="4572000"/>
            <a:ext cx="311676" cy="761551"/>
          </a:xfrm>
          <a:prstGeom prst="curved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" name="Curved Left Arrow 108"/>
          <p:cNvSpPr/>
          <p:nvPr/>
        </p:nvSpPr>
        <p:spPr>
          <a:xfrm rot="10800000">
            <a:off x="2667000" y="4953000"/>
            <a:ext cx="235476" cy="380550"/>
          </a:xfrm>
          <a:prstGeom prst="curved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0" name="Curved Up Arrow 109"/>
          <p:cNvSpPr/>
          <p:nvPr/>
        </p:nvSpPr>
        <p:spPr>
          <a:xfrm rot="5400000">
            <a:off x="2133600" y="5410200"/>
            <a:ext cx="381000" cy="228600"/>
          </a:xfrm>
          <a:prstGeom prst="curved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" name="Curved Up Arrow 110"/>
          <p:cNvSpPr/>
          <p:nvPr/>
        </p:nvSpPr>
        <p:spPr>
          <a:xfrm rot="5400000">
            <a:off x="1943100" y="5524500"/>
            <a:ext cx="685800" cy="304800"/>
          </a:xfrm>
          <a:prstGeom prst="curved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Curved Up Arrow 111"/>
          <p:cNvSpPr/>
          <p:nvPr/>
        </p:nvSpPr>
        <p:spPr>
          <a:xfrm rot="5400000">
            <a:off x="1638300" y="5829300"/>
            <a:ext cx="1295400" cy="304800"/>
          </a:xfrm>
          <a:prstGeom prst="curved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Curved Left Arrow 112"/>
          <p:cNvSpPr/>
          <p:nvPr/>
        </p:nvSpPr>
        <p:spPr>
          <a:xfrm rot="10800000">
            <a:off x="2057400" y="4038600"/>
            <a:ext cx="381000" cy="1292352"/>
          </a:xfrm>
          <a:prstGeom prst="curved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4" name="Curved Left Arrow 113"/>
          <p:cNvSpPr/>
          <p:nvPr/>
        </p:nvSpPr>
        <p:spPr>
          <a:xfrm rot="10800000">
            <a:off x="2133600" y="4572000"/>
            <a:ext cx="311676" cy="761551"/>
          </a:xfrm>
          <a:prstGeom prst="curved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Curved Left Arrow 114"/>
          <p:cNvSpPr/>
          <p:nvPr/>
        </p:nvSpPr>
        <p:spPr>
          <a:xfrm rot="10800000">
            <a:off x="2209800" y="4953000"/>
            <a:ext cx="235476" cy="380550"/>
          </a:xfrm>
          <a:prstGeom prst="curved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1981200"/>
            <a:ext cx="2590800" cy="2590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667000" y="1981200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FF0000"/>
                </a:solidFill>
              </a:rPr>
              <a:t>B(1,1)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7400" y="1981200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FF0000"/>
                </a:solidFill>
              </a:rPr>
              <a:t>B(0,0)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7400" y="2590800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FF0000"/>
                </a:solidFill>
              </a:rPr>
              <a:t>B(0,1)</a:t>
            </a:r>
            <a:endParaRPr lang="en-US" sz="800" dirty="0"/>
          </a:p>
        </p:txBody>
      </p:sp>
      <p:sp>
        <p:nvSpPr>
          <p:cNvPr id="6" name="Rectangle 5"/>
          <p:cNvSpPr/>
          <p:nvPr/>
        </p:nvSpPr>
        <p:spPr>
          <a:xfrm>
            <a:off x="4038600" y="1981200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FF0000"/>
                </a:solidFill>
              </a:rPr>
              <a:t>B(N-1,1)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7400" y="3962400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FF0000"/>
                </a:solidFill>
              </a:rPr>
              <a:t>B(0,N-1)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57400" y="3200400"/>
            <a:ext cx="609600" cy="762000"/>
          </a:xfrm>
          <a:prstGeom prst="rect">
            <a:avLst/>
          </a:prstGeom>
          <a:solidFill>
            <a:srgbClr val="92D050">
              <a:alpha val="0"/>
            </a:srgb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92D050"/>
                </a:solidFill>
              </a:rPr>
              <a:t>:</a:t>
            </a:r>
          </a:p>
          <a:p>
            <a:pPr algn="ctr"/>
            <a:r>
              <a:rPr lang="en-US" b="1" dirty="0" smtClean="0">
                <a:solidFill>
                  <a:srgbClr val="92D050"/>
                </a:solidFill>
              </a:rPr>
              <a:t>:</a:t>
            </a:r>
          </a:p>
          <a:p>
            <a:pPr algn="ctr"/>
            <a:r>
              <a:rPr lang="en-US" b="1" dirty="0">
                <a:solidFill>
                  <a:srgbClr val="92D050"/>
                </a:solidFill>
              </a:rPr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276600" y="1981200"/>
            <a:ext cx="762000" cy="609600"/>
          </a:xfrm>
          <a:prstGeom prst="rect">
            <a:avLst/>
          </a:prstGeom>
          <a:solidFill>
            <a:srgbClr val="92D050">
              <a:alpha val="0"/>
            </a:srgb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92D050"/>
                </a:solidFill>
              </a:rPr>
              <a:t>……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29000" y="3276600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FF0000"/>
                </a:solidFill>
              </a:rPr>
              <a:t>B(</a:t>
            </a:r>
            <a:r>
              <a:rPr lang="en-US" sz="800" dirty="0" err="1" smtClean="0">
                <a:solidFill>
                  <a:srgbClr val="FF0000"/>
                </a:solidFill>
              </a:rPr>
              <a:t>i,j</a:t>
            </a:r>
            <a:r>
              <a:rPr lang="en-US" sz="800" dirty="0" smtClean="0">
                <a:solidFill>
                  <a:srgbClr val="FF0000"/>
                </a:solidFill>
              </a:rPr>
              <a:t>)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rot="10800000">
            <a:off x="1559868" y="3193872"/>
            <a:ext cx="461665" cy="27026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200400" y="1524000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371600" y="304800"/>
            <a:ext cx="3429000" cy="58477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InflateTop">
              <a:avLst/>
            </a:prstTxWarp>
            <a:spAutoFit/>
          </a:bodyPr>
          <a:lstStyle/>
          <a:p>
            <a:pPr algn="ctr"/>
            <a:r>
              <a:rPr lang="en-US" sz="3200" b="1" dirty="0" smtClean="0">
                <a:ln w="10541" cmpd="sng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</a:rPr>
              <a:t>Shared Memory Implementation</a:t>
            </a:r>
            <a:endParaRPr lang="en-US" sz="3200" b="1" cap="none" spc="0" dirty="0">
              <a:ln w="10541" cmpd="sng">
                <a:solidFill>
                  <a:srgbClr val="0070C0"/>
                </a:solidFill>
                <a:prstDash val="solid"/>
              </a:ln>
              <a:solidFill>
                <a:srgbClr val="0070C0"/>
              </a:solidFill>
              <a:effectLst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57400" y="5181600"/>
            <a:ext cx="2590800" cy="304800"/>
          </a:xfrm>
          <a:prstGeom prst="rect">
            <a:avLst/>
          </a:prstGeom>
          <a:solidFill>
            <a:srgbClr val="00B0F0">
              <a:alpha val="53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410200" y="1981200"/>
            <a:ext cx="304800" cy="2590800"/>
          </a:xfrm>
          <a:prstGeom prst="rect">
            <a:avLst/>
          </a:prstGeom>
          <a:solidFill>
            <a:srgbClr val="00B0F0">
              <a:alpha val="53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648200" y="1447800"/>
            <a:ext cx="2223686" cy="369332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Multiplier Column m</a:t>
            </a:r>
            <a:endParaRPr lang="en-US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90600" y="5105400"/>
            <a:ext cx="7016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Row </a:t>
            </a:r>
            <a:r>
              <a:rPr lang="en-US" dirty="0" err="1" smtClean="0">
                <a:solidFill>
                  <a:srgbClr val="00B050"/>
                </a:solidFill>
              </a:rPr>
              <a:t>i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rot="5400000">
            <a:off x="2628900" y="46863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3238500" y="46863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038600" y="3886200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29" idx="3"/>
          </p:cNvCxnSpPr>
          <p:nvPr/>
        </p:nvCxnSpPr>
        <p:spPr>
          <a:xfrm>
            <a:off x="4038600" y="3276600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ight Arrow 46"/>
          <p:cNvSpPr/>
          <p:nvPr/>
        </p:nvSpPr>
        <p:spPr>
          <a:xfrm rot="5400000">
            <a:off x="3543300" y="5600700"/>
            <a:ext cx="381000" cy="304800"/>
          </a:xfrm>
          <a:prstGeom prst="rightArrow">
            <a:avLst>
              <a:gd name="adj1" fmla="val 50000"/>
              <a:gd name="adj2" fmla="val 4633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5791200" y="3429000"/>
            <a:ext cx="381000" cy="304800"/>
          </a:xfrm>
          <a:prstGeom prst="rightArrow">
            <a:avLst>
              <a:gd name="adj1" fmla="val 50000"/>
              <a:gd name="adj2" fmla="val 4633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971800" y="5943600"/>
            <a:ext cx="1600200" cy="762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Shared Memory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6172200" y="3200400"/>
            <a:ext cx="1600200" cy="762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Shared Memory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429000" y="5181600"/>
            <a:ext cx="609600" cy="304800"/>
          </a:xfrm>
          <a:prstGeom prst="rect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 rot="16200000">
            <a:off x="5257800" y="3429000"/>
            <a:ext cx="609600" cy="304800"/>
          </a:xfrm>
          <a:prstGeom prst="rect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800600" y="5867400"/>
            <a:ext cx="4174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ith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iteration: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A[j][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]=A[j][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]-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mj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*A[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][j] </a:t>
            </a:r>
            <a:endParaRPr lang="en-US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Straight Arrow Connector 31"/>
          <p:cNvCxnSpPr>
            <a:endCxn id="29" idx="2"/>
          </p:cNvCxnSpPr>
          <p:nvPr/>
        </p:nvCxnSpPr>
        <p:spPr>
          <a:xfrm rot="10800000">
            <a:off x="5562600" y="4572000"/>
            <a:ext cx="22860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8" idx="3"/>
          </p:cNvCxnSpPr>
          <p:nvPr/>
        </p:nvCxnSpPr>
        <p:spPr>
          <a:xfrm rot="10800000">
            <a:off x="4648200" y="5334000"/>
            <a:ext cx="3810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514600" y="457200"/>
            <a:ext cx="4724400" cy="58477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InflateTop">
              <a:avLst/>
            </a:prstTxWarp>
            <a:spAutoFit/>
          </a:bodyPr>
          <a:lstStyle/>
          <a:p>
            <a:pPr algn="ctr"/>
            <a:r>
              <a:rPr lang="en-US" sz="3200" b="1" dirty="0" smtClean="0">
                <a:ln w="10541" cmpd="sng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</a:rPr>
              <a:t>Performance Analysis</a:t>
            </a:r>
            <a:endParaRPr lang="en-US" sz="3200" b="1" cap="none" spc="0" dirty="0">
              <a:ln w="10541" cmpd="sng">
                <a:solidFill>
                  <a:srgbClr val="0070C0"/>
                </a:solidFill>
                <a:prstDash val="solid"/>
              </a:ln>
              <a:solidFill>
                <a:srgbClr val="0070C0"/>
              </a:solidFill>
              <a:effectLst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52600" y="1219200"/>
            <a:ext cx="335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Platform Configuration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GPU: </a:t>
            </a:r>
            <a:r>
              <a:rPr lang="en-US" dirty="0" err="1" smtClean="0"/>
              <a:t>GeForce</a:t>
            </a:r>
            <a:r>
              <a:rPr lang="en-US" dirty="0" smtClean="0"/>
              <a:t> 8400 GS</a:t>
            </a:r>
          </a:p>
          <a:p>
            <a:r>
              <a:rPr lang="en-US" dirty="0" smtClean="0"/>
              <a:t>1 SM, 8 cores, Clock rate 1.40GHz</a:t>
            </a:r>
          </a:p>
          <a:p>
            <a:r>
              <a:rPr lang="en-US" dirty="0" smtClean="0"/>
              <a:t>CPU: Intel Core2 Quad Q6600</a:t>
            </a:r>
          </a:p>
          <a:p>
            <a:r>
              <a:rPr lang="en-US" dirty="0" smtClean="0"/>
              <a:t>Clock rate 2.39GHz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600200" y="3124200"/>
          <a:ext cx="6934200" cy="2743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  <a:gridCol w="685800"/>
                <a:gridCol w="762000"/>
                <a:gridCol w="838200"/>
                <a:gridCol w="838200"/>
              </a:tblGrid>
              <a:tr h="34173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4096</a:t>
                      </a:r>
                      <a:endParaRPr lang="en-US" dirty="0"/>
                    </a:p>
                  </a:txBody>
                  <a:tcPr/>
                </a:tc>
              </a:tr>
              <a:tr h="4135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Serial Traditional</a:t>
                      </a:r>
                      <a:r>
                        <a:rPr lang="en-US" baseline="0" dirty="0" smtClean="0"/>
                        <a:t> Gaussian Linear Solver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46098</a:t>
                      </a:r>
                      <a:endParaRPr lang="en-US" dirty="0"/>
                    </a:p>
                  </a:txBody>
                  <a:tcPr/>
                </a:tc>
              </a:tr>
              <a:tr h="4398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Serial Modified</a:t>
                      </a:r>
                      <a:r>
                        <a:rPr lang="en-US" baseline="0" dirty="0" smtClean="0"/>
                        <a:t> Gaussian Linear Solver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69949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Global</a:t>
                      </a:r>
                      <a:r>
                        <a:rPr lang="en-US" baseline="0" dirty="0" smtClean="0"/>
                        <a:t> Memory (1SM)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13488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108916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862580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Shared Memory (1SM)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38923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312787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Global Memory (scaled</a:t>
                      </a:r>
                      <a:r>
                        <a:rPr lang="en-US" baseline="0" dirty="0" smtClean="0"/>
                        <a:t> by 16)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53911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Shared Memory (scaled by 16)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19549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0" y="1219200"/>
            <a:ext cx="342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Comments</a:t>
            </a:r>
            <a:r>
              <a:rPr lang="en-US" dirty="0" smtClean="0"/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GPU implementation (Global or shared) is much slower than CPU implementation(1SM)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Try to mimic Tesla (16SM) by scaling GPU time by 16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4724400" y="381000"/>
          <a:ext cx="43434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/>
        </p:nvGraphicFramePr>
        <p:xfrm>
          <a:off x="1447800" y="228600"/>
          <a:ext cx="32766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257800" y="4272677"/>
            <a:ext cx="3733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Comments</a:t>
            </a:r>
            <a:r>
              <a:rPr lang="en-US" dirty="0" smtClean="0"/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CPU prefers traditional GE solver than modified GE solver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GPU shared implementation is always 2-3 times faster than global implementation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GPU(16SM) shared implementation is around 2 times speedup compared to traditional GE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1295400" y="3048000"/>
          <a:ext cx="548640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239000" y="2667000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Matrix size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295400" y="76200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Time (ms)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495800" y="76200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Time (ms)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743200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Time (ms)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114800" y="2667000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Matrix size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43000" y="5486400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Matrix size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4600" y="457200"/>
            <a:ext cx="4876800" cy="6096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InflateTop">
              <a:avLst/>
            </a:prstTxWarp>
            <a:spAutoFit/>
          </a:bodyPr>
          <a:lstStyle/>
          <a:p>
            <a:pPr algn="ctr"/>
            <a:r>
              <a:rPr lang="en-US" sz="3200" b="1" dirty="0" smtClean="0">
                <a:ln w="10541" cmpd="sng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</a:rPr>
              <a:t>Why modified Gaussian Elimination is not as fast as expected</a:t>
            </a:r>
            <a:endParaRPr lang="en-US" sz="3200" b="1" cap="none" spc="0" dirty="0">
              <a:ln w="10541" cmpd="sng">
                <a:solidFill>
                  <a:srgbClr val="0070C0"/>
                </a:solidFill>
                <a:prstDash val="solid"/>
              </a:ln>
              <a:solidFill>
                <a:srgbClr val="0070C0"/>
              </a:solidFill>
              <a:effectLst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52600" y="1981200"/>
          <a:ext cx="64770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1600200"/>
                <a:gridCol w="1066800"/>
                <a:gridCol w="1295400"/>
                <a:gridCol w="16764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#Calls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GPU(</a:t>
                      </a:r>
                      <a:r>
                        <a:rPr lang="en-US" dirty="0" err="1" smtClean="0"/>
                        <a:t>usec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%GPU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Global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GE_kernel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1.3e+07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99.11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GE_kernel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4.8e+06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97.6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76400" y="3733800"/>
          <a:ext cx="662940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596"/>
                <a:gridCol w="1870181"/>
                <a:gridCol w="1778620"/>
                <a:gridCol w="2102004"/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gld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uncoalesced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gld</a:t>
                      </a:r>
                      <a:r>
                        <a:rPr lang="en-US" dirty="0" smtClean="0"/>
                        <a:t> coalesced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</a:t>
                      </a:r>
                      <a:r>
                        <a:rPr lang="en-US" dirty="0" err="1" smtClean="0"/>
                        <a:t>uncoalesced</a:t>
                      </a:r>
                      <a:r>
                        <a:rPr lang="en-US" dirty="0" smtClean="0"/>
                        <a:t> rate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Global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1048576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131072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61440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73728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76400" y="11430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1024 case (1SM), global memory implementation  time is 13488ms, shared implementation is 4806ms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52800" y="3276600"/>
            <a:ext cx="3352800" cy="3810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InflateTop">
              <a:avLst/>
            </a:prstTxWarp>
            <a:spAutoFit/>
          </a:bodyPr>
          <a:lstStyle/>
          <a:p>
            <a:pPr algn="ctr"/>
            <a:r>
              <a:rPr lang="en-US" sz="3200" b="1" dirty="0" smtClean="0">
                <a:ln w="10541" cmpd="sng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</a:rPr>
              <a:t>What happened in </a:t>
            </a:r>
            <a:r>
              <a:rPr lang="en-US" sz="3200" b="1" dirty="0" err="1" smtClean="0">
                <a:ln w="10541" cmpd="sng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</a:rPr>
              <a:t>GE_kernel</a:t>
            </a:r>
            <a:r>
              <a:rPr lang="en-US" sz="3200" b="1" dirty="0" smtClean="0">
                <a:ln w="10541" cmpd="sng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</a:rPr>
              <a:t>?</a:t>
            </a:r>
            <a:endParaRPr lang="en-US" sz="3200" b="1" cap="none" spc="0" dirty="0">
              <a:ln w="10541" cmpd="sng">
                <a:solidFill>
                  <a:srgbClr val="0070C0"/>
                </a:solidFill>
                <a:prstDash val="solid"/>
              </a:ln>
              <a:solidFill>
                <a:srgbClr val="0070C0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43200" y="5334000"/>
            <a:ext cx="4648200" cy="4572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InflateTop">
              <a:avLst/>
            </a:prstTxWarp>
            <a:spAutoFit/>
          </a:bodyPr>
          <a:lstStyle/>
          <a:p>
            <a:pPr algn="ctr"/>
            <a:r>
              <a:rPr lang="en-US" sz="3200" b="1" dirty="0" err="1" smtClean="0">
                <a:ln w="10541" cmpd="sng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</a:rPr>
              <a:t>Uncoalesced</a:t>
            </a:r>
            <a:r>
              <a:rPr lang="en-US" sz="3200" b="1" dirty="0" smtClean="0">
                <a:ln w="10541" cmpd="sng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</a:rPr>
              <a:t> global memory access makes </a:t>
            </a:r>
            <a:r>
              <a:rPr lang="en-US" sz="3200" b="1" dirty="0" err="1" smtClean="0">
                <a:ln w="10541" cmpd="sng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</a:rPr>
              <a:t>GE_kernel</a:t>
            </a:r>
            <a:r>
              <a:rPr lang="en-US" sz="3200" b="1" dirty="0" smtClean="0">
                <a:ln w="10541" cmpd="sng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</a:rPr>
              <a:t> slow</a:t>
            </a:r>
            <a:endParaRPr lang="en-US" sz="3200" b="1" cap="none" spc="0" dirty="0">
              <a:ln w="10541" cmpd="sng">
                <a:solidFill>
                  <a:srgbClr val="0070C0"/>
                </a:solidFill>
                <a:prstDash val="solid"/>
              </a:ln>
              <a:solidFill>
                <a:srgbClr val="0070C0"/>
              </a:solidFill>
              <a:effectLst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295400"/>
            <a:ext cx="6096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Conclusion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Linear equations solver based on modified Gaussian Elimination is implemented on CUDA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Shared memory is about 3 times faster than global memory implementation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Shared memory is expected about 3 times faster than traditional Gaussian Elimination Solver serial code in 16SM </a:t>
            </a:r>
            <a:r>
              <a:rPr lang="en-US" dirty="0" smtClean="0">
                <a:solidFill>
                  <a:srgbClr val="00B050"/>
                </a:solidFill>
              </a:rPr>
              <a:t>GPU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Partial pivoting guarantees stability and accuracy. (error less than 0.001 compared to serial code)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5000" y="4038600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Problem found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More </a:t>
            </a:r>
            <a:r>
              <a:rPr lang="en-US" dirty="0" err="1" smtClean="0">
                <a:solidFill>
                  <a:srgbClr val="00B050"/>
                </a:solidFill>
              </a:rPr>
              <a:t>uncoalesced</a:t>
            </a:r>
            <a:r>
              <a:rPr lang="en-US" dirty="0" smtClean="0">
                <a:solidFill>
                  <a:srgbClr val="00B050"/>
                </a:solidFill>
              </a:rPr>
              <a:t> global memory accessing offsets advantages gained from more parallelism in modified Gaussian Elimination.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38400" y="457200"/>
            <a:ext cx="4876800" cy="6096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InflateTop">
              <a:avLst/>
            </a:prstTxWarp>
            <a:spAutoFit/>
          </a:bodyPr>
          <a:lstStyle/>
          <a:p>
            <a:pPr algn="ctr"/>
            <a:r>
              <a:rPr lang="en-US" sz="3200" b="1" dirty="0" smtClean="0">
                <a:ln w="10541" cmpd="sng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</a:rPr>
              <a:t>Conclusions and challenges</a:t>
            </a:r>
            <a:endParaRPr lang="en-US" sz="3200" b="1" cap="none" spc="0" dirty="0">
              <a:ln w="10541" cmpd="sng">
                <a:solidFill>
                  <a:srgbClr val="0070C0"/>
                </a:solidFill>
                <a:prstDash val="solid"/>
              </a:ln>
              <a:solidFill>
                <a:srgbClr val="0070C0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0800" y="5486400"/>
            <a:ext cx="4876800" cy="6096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InflateTop">
              <a:avLst/>
            </a:prstTxWarp>
            <a:spAutoFit/>
          </a:bodyPr>
          <a:lstStyle/>
          <a:p>
            <a:pPr algn="ctr"/>
            <a:r>
              <a:rPr lang="en-US" sz="3200" b="1" dirty="0" smtClean="0">
                <a:ln w="10541" cmpd="sng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</a:rPr>
              <a:t>Thank you!</a:t>
            </a:r>
            <a:endParaRPr lang="en-US" sz="3200" b="1" cap="none" spc="0" dirty="0">
              <a:ln w="10541" cmpd="sng">
                <a:solidFill>
                  <a:srgbClr val="0070C0"/>
                </a:solidFill>
                <a:prstDash val="solid"/>
              </a:ln>
              <a:solidFill>
                <a:srgbClr val="0070C0"/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Applications of Systems of Linear Equations</a:t>
            </a:r>
          </a:p>
          <a:p>
            <a:r>
              <a:rPr lang="en-US" altLang="ko-KR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Biology</a:t>
            </a:r>
          </a:p>
          <a:p>
            <a:pPr lvl="1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Ex) How many specimens must be experimented on.</a:t>
            </a:r>
          </a:p>
          <a:p>
            <a:r>
              <a:rPr lang="en-US" altLang="ko-KR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Physics</a:t>
            </a:r>
          </a:p>
          <a:p>
            <a:pPr lvl="1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Ex) To find missing currents with given voltages</a:t>
            </a:r>
          </a:p>
          <a:p>
            <a:r>
              <a:rPr lang="en-US" altLang="ko-KR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Chemistry</a:t>
            </a:r>
          </a:p>
          <a:p>
            <a:pPr lvl="1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Ex) 2H2 + O2 -&gt; 2H2O</a:t>
            </a:r>
          </a:p>
          <a:p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0" y="685800"/>
            <a:ext cx="5775364" cy="58477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InflateTop">
              <a:avLst/>
            </a:prstTxWarp>
            <a:spAutoFit/>
          </a:bodyPr>
          <a:lstStyle/>
          <a:p>
            <a:pPr algn="ctr"/>
            <a:r>
              <a:rPr lang="en-US" sz="3200" b="1" dirty="0" smtClean="0">
                <a:ln w="10541" cmpd="sng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</a:rPr>
              <a:t>Linear equations problem is very popular</a:t>
            </a:r>
            <a:endParaRPr lang="en-US" sz="3200" b="1" cap="none" spc="0" dirty="0">
              <a:ln w="10541" cmpd="sng">
                <a:solidFill>
                  <a:srgbClr val="0070C0"/>
                </a:solidFill>
                <a:prstDash val="solid"/>
              </a:ln>
              <a:solidFill>
                <a:srgbClr val="0070C0"/>
              </a:soli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1600200" y="2133600"/>
          <a:ext cx="7010400" cy="2168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1752600"/>
                <a:gridCol w="2971800"/>
              </a:tblGrid>
              <a:tr h="727478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  <a:cs typeface="Times New Roman"/>
                        </a:rPr>
                        <a:t>Technique</a:t>
                      </a:r>
                      <a:endParaRPr lang="ko-KR" sz="1800" kern="1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  <a:cs typeface="Times New Roman"/>
                        </a:rPr>
                        <a:t>Additions</a:t>
                      </a:r>
                      <a:endParaRPr lang="ko-KR" sz="1800" kern="1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457200" algn="l"/>
                          <a:tab pos="594360" algn="l"/>
                          <a:tab pos="685800" algn="l"/>
                          <a:tab pos="822960" algn="l"/>
                          <a:tab pos="914400" algn="l"/>
                        </a:tabLst>
                      </a:pPr>
                      <a:r>
                        <a:rPr lang="en-US" sz="1800" kern="100" dirty="0">
                          <a:latin typeface="Times New Roman"/>
                          <a:ea typeface="SimSun"/>
                          <a:cs typeface="Times New Roman"/>
                        </a:rPr>
                        <a:t>Multiplications/Divisions</a:t>
                      </a:r>
                      <a:endParaRPr lang="ko-KR" sz="1800" kern="1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91722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SimSun"/>
                          <a:cs typeface="Times New Roman"/>
                        </a:rPr>
                        <a:t>Gauss-Jordan</a:t>
                      </a:r>
                      <a:endParaRPr lang="ko-KR" sz="1800" kern="1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457200" algn="l"/>
                          <a:tab pos="594360" algn="l"/>
                          <a:tab pos="685800" algn="l"/>
                          <a:tab pos="822960" algn="l"/>
                          <a:tab pos="914400" algn="l"/>
                        </a:tabLst>
                      </a:pPr>
                      <a:r>
                        <a:rPr lang="en-US" sz="1800" kern="100" dirty="0">
                          <a:latin typeface="Times New Roman"/>
                          <a:ea typeface="SimSun"/>
                          <a:cs typeface="Times New Roman"/>
                        </a:rPr>
                        <a:t>n</a:t>
                      </a:r>
                      <a:r>
                        <a:rPr lang="en-US" sz="1800" kern="100" baseline="30000" dirty="0">
                          <a:latin typeface="Times New Roman"/>
                          <a:ea typeface="SimSun"/>
                          <a:cs typeface="Times New Roman"/>
                        </a:rPr>
                        <a:t>3</a:t>
                      </a:r>
                      <a:r>
                        <a:rPr lang="en-US" sz="1800" kern="100" dirty="0">
                          <a:latin typeface="Times New Roman"/>
                          <a:ea typeface="SimSun"/>
                          <a:cs typeface="Times New Roman"/>
                        </a:rPr>
                        <a:t>/2</a:t>
                      </a:r>
                      <a:endParaRPr lang="ko-KR" sz="1800" kern="1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457200" algn="l"/>
                          <a:tab pos="594360" algn="l"/>
                          <a:tab pos="685800" algn="l"/>
                          <a:tab pos="822960" algn="l"/>
                          <a:tab pos="914400" algn="l"/>
                        </a:tabLst>
                      </a:pPr>
                      <a:r>
                        <a:rPr lang="en-US" sz="1800" kern="100" dirty="0">
                          <a:latin typeface="Times New Roman"/>
                          <a:ea typeface="SimSun"/>
                          <a:cs typeface="Times New Roman"/>
                        </a:rPr>
                        <a:t>n</a:t>
                      </a:r>
                      <a:r>
                        <a:rPr lang="en-US" sz="1800" kern="100" baseline="30000" dirty="0">
                          <a:latin typeface="Times New Roman"/>
                          <a:ea typeface="SimSun"/>
                          <a:cs typeface="Times New Roman"/>
                        </a:rPr>
                        <a:t>3</a:t>
                      </a:r>
                      <a:r>
                        <a:rPr lang="en-US" sz="1800" kern="100" dirty="0">
                          <a:latin typeface="Times New Roman"/>
                          <a:ea typeface="SimSun"/>
                          <a:cs typeface="Times New Roman"/>
                        </a:rPr>
                        <a:t>/2</a:t>
                      </a:r>
                      <a:endParaRPr lang="ko-KR" sz="1800" kern="1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457200" algn="l"/>
                          <a:tab pos="594360" algn="l"/>
                          <a:tab pos="685800" algn="l"/>
                          <a:tab pos="822960" algn="l"/>
                          <a:tab pos="914400" algn="l"/>
                        </a:tabLst>
                      </a:pPr>
                      <a:r>
                        <a:rPr lang="en-US" sz="1800" b="1" kern="100" dirty="0">
                          <a:latin typeface="Times New Roman"/>
                          <a:ea typeface="SimSun"/>
                          <a:cs typeface="Times New Roman"/>
                        </a:rPr>
                        <a:t>Gaussian Elimination</a:t>
                      </a:r>
                      <a:endParaRPr lang="ko-KR" sz="1800" kern="1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457200" algn="l"/>
                          <a:tab pos="594360" algn="l"/>
                          <a:tab pos="685800" algn="l"/>
                          <a:tab pos="822960" algn="l"/>
                          <a:tab pos="914400" algn="l"/>
                        </a:tabLst>
                      </a:pPr>
                      <a:r>
                        <a:rPr lang="en-US" sz="1800" b="1" kern="100" dirty="0">
                          <a:latin typeface="Times New Roman"/>
                          <a:ea typeface="SimSun"/>
                          <a:cs typeface="Times New Roman"/>
                        </a:rPr>
                        <a:t>n</a:t>
                      </a:r>
                      <a:r>
                        <a:rPr lang="en-US" sz="1800" b="1" kern="100" baseline="30000" dirty="0">
                          <a:latin typeface="Times New Roman"/>
                          <a:ea typeface="SimSun"/>
                          <a:cs typeface="Times New Roman"/>
                        </a:rPr>
                        <a:t>3</a:t>
                      </a:r>
                      <a:r>
                        <a:rPr lang="en-US" sz="1800" b="1" kern="100" dirty="0">
                          <a:latin typeface="Times New Roman"/>
                          <a:ea typeface="SimSun"/>
                          <a:cs typeface="Times New Roman"/>
                        </a:rPr>
                        <a:t>/3</a:t>
                      </a:r>
                      <a:endParaRPr lang="ko-KR" sz="1800" kern="1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457200" algn="l"/>
                          <a:tab pos="594360" algn="l"/>
                          <a:tab pos="685800" algn="l"/>
                          <a:tab pos="822960" algn="l"/>
                          <a:tab pos="914400" algn="l"/>
                        </a:tabLst>
                      </a:pPr>
                      <a:r>
                        <a:rPr lang="en-US" sz="1800" b="1" kern="100" dirty="0">
                          <a:latin typeface="Times New Roman"/>
                          <a:ea typeface="SimSun"/>
                          <a:cs typeface="Times New Roman"/>
                        </a:rPr>
                        <a:t>n</a:t>
                      </a:r>
                      <a:r>
                        <a:rPr lang="en-US" sz="1800" b="1" kern="100" baseline="30000" dirty="0">
                          <a:latin typeface="Times New Roman"/>
                          <a:ea typeface="SimSun"/>
                          <a:cs typeface="Times New Roman"/>
                        </a:rPr>
                        <a:t>3</a:t>
                      </a:r>
                      <a:r>
                        <a:rPr lang="en-US" sz="1800" b="1" kern="100" dirty="0">
                          <a:latin typeface="Times New Roman"/>
                          <a:ea typeface="SimSun"/>
                          <a:cs typeface="Times New Roman"/>
                        </a:rPr>
                        <a:t>/3</a:t>
                      </a:r>
                      <a:endParaRPr lang="ko-KR" sz="1800" kern="1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91722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457200" algn="l"/>
                          <a:tab pos="594360" algn="l"/>
                          <a:tab pos="685800" algn="l"/>
                          <a:tab pos="822960" algn="l"/>
                          <a:tab pos="914400" algn="l"/>
                        </a:tabLst>
                      </a:pPr>
                      <a:r>
                        <a:rPr lang="en-US" sz="1800" kern="100">
                          <a:latin typeface="Times New Roman"/>
                          <a:ea typeface="SimSun"/>
                          <a:cs typeface="Times New Roman"/>
                        </a:rPr>
                        <a:t>Cramer’s Rule</a:t>
                      </a:r>
                      <a:endParaRPr lang="ko-KR" sz="18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457200" algn="l"/>
                          <a:tab pos="594360" algn="l"/>
                          <a:tab pos="685800" algn="l"/>
                          <a:tab pos="822960" algn="l"/>
                          <a:tab pos="914400" algn="l"/>
                        </a:tabLst>
                      </a:pPr>
                      <a:r>
                        <a:rPr lang="en-US" sz="1800" kern="100">
                          <a:latin typeface="Times New Roman"/>
                          <a:ea typeface="SimSun"/>
                          <a:cs typeface="Times New Roman"/>
                        </a:rPr>
                        <a:t>n</a:t>
                      </a:r>
                      <a:r>
                        <a:rPr lang="en-US" sz="1800" kern="100" baseline="30000">
                          <a:latin typeface="Times New Roman"/>
                          <a:ea typeface="SimSun"/>
                          <a:cs typeface="Times New Roman"/>
                        </a:rPr>
                        <a:t>4</a:t>
                      </a:r>
                      <a:r>
                        <a:rPr lang="en-US" sz="1800" kern="100">
                          <a:latin typeface="Times New Roman"/>
                          <a:ea typeface="SimSun"/>
                          <a:cs typeface="Times New Roman"/>
                        </a:rPr>
                        <a:t>/3</a:t>
                      </a:r>
                      <a:endParaRPr lang="ko-KR" sz="180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457200" algn="l"/>
                          <a:tab pos="594360" algn="l"/>
                          <a:tab pos="685800" algn="l"/>
                          <a:tab pos="822960" algn="l"/>
                          <a:tab pos="914400" algn="l"/>
                        </a:tabLst>
                      </a:pPr>
                      <a:r>
                        <a:rPr lang="en-US" sz="1800" kern="100" dirty="0">
                          <a:latin typeface="Times New Roman"/>
                          <a:ea typeface="SimSun"/>
                          <a:cs typeface="Times New Roman"/>
                        </a:rPr>
                        <a:t>n</a:t>
                      </a:r>
                      <a:r>
                        <a:rPr lang="en-US" sz="1800" kern="100" baseline="30000" dirty="0">
                          <a:latin typeface="Times New Roman"/>
                          <a:ea typeface="SimSun"/>
                          <a:cs typeface="Times New Roman"/>
                        </a:rPr>
                        <a:t>4</a:t>
                      </a:r>
                      <a:r>
                        <a:rPr lang="en-US" sz="1800" kern="100" dirty="0">
                          <a:latin typeface="Times New Roman"/>
                          <a:ea typeface="SimSun"/>
                          <a:cs typeface="Times New Roman"/>
                        </a:rPr>
                        <a:t>/3</a:t>
                      </a:r>
                      <a:endParaRPr lang="ko-KR" sz="1800" kern="1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0" y="1752600"/>
            <a:ext cx="3791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n : the number of elements in matrix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6400" y="4572000"/>
            <a:ext cx="670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Times New Roman" pitchFamily="18" charset="0"/>
                <a:cs typeface="Times New Roman" pitchFamily="18" charset="0"/>
              </a:rPr>
              <a:t>Table 1: Computational Complexity of Various Solving Techniques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0" y="5105400"/>
            <a:ext cx="5107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 smtClean="0"/>
              <a:t>Comments: 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ko-KR" dirty="0" smtClean="0"/>
              <a:t>Computational complexity increases tremendously as the dimension of matrix increases.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ko-KR" dirty="0" smtClean="0"/>
              <a:t>Gaussian Elimination solver has obvious advantage in terms of complexity as the matrix size increases.</a:t>
            </a:r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1828800" y="533400"/>
            <a:ext cx="5775364" cy="58477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InflateTop">
              <a:avLst/>
            </a:prstTxWarp>
            <a:spAutoFit/>
          </a:bodyPr>
          <a:lstStyle/>
          <a:p>
            <a:pPr algn="ctr"/>
            <a:r>
              <a:rPr lang="en-US" sz="3200" b="1" dirty="0" smtClean="0">
                <a:ln w="10541" cmpd="sng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</a:rPr>
              <a:t>Various of linear equations solvers</a:t>
            </a:r>
            <a:endParaRPr lang="en-US" sz="3200" b="1" cap="none" spc="0" dirty="0">
              <a:ln w="10541" cmpd="sng">
                <a:solidFill>
                  <a:srgbClr val="0070C0"/>
                </a:solidFill>
                <a:prstDash val="solid"/>
              </a:ln>
              <a:solidFill>
                <a:srgbClr val="0070C0"/>
              </a:solidFill>
              <a:effectLst/>
            </a:endParaRPr>
          </a:p>
        </p:txBody>
      </p:sp>
      <p:sp>
        <p:nvSpPr>
          <p:cNvPr id="10" name="Oval 9"/>
          <p:cNvSpPr/>
          <p:nvPr/>
        </p:nvSpPr>
        <p:spPr>
          <a:xfrm>
            <a:off x="1219200" y="3352800"/>
            <a:ext cx="7543800" cy="533400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1524000" y="2438400"/>
          <a:ext cx="1676400" cy="935038"/>
        </p:xfrm>
        <a:graphic>
          <a:graphicData uri="http://schemas.openxmlformats.org/presentationml/2006/ole">
            <p:oleObj spid="_x0000_s15362" name="Equation" r:id="rId3" imgW="1434960" imgH="736560" progId="Equation.3">
              <p:embed/>
            </p:oleObj>
          </a:graphicData>
        </a:graphic>
      </p:graphicFrame>
      <p:graphicFrame>
        <p:nvGraphicFramePr>
          <p:cNvPr id="1027" name="Content Placeholder 3"/>
          <p:cNvGraphicFramePr>
            <a:graphicFrameLocks noChangeAspect="1"/>
          </p:cNvGraphicFramePr>
          <p:nvPr/>
        </p:nvGraphicFramePr>
        <p:xfrm>
          <a:off x="3276600" y="2438400"/>
          <a:ext cx="2057400" cy="920750"/>
        </p:xfrm>
        <a:graphic>
          <a:graphicData uri="http://schemas.openxmlformats.org/presentationml/2006/ole">
            <p:oleObj spid="_x0000_s15363" name="Equation" r:id="rId4" imgW="1485720" imgH="736560" progId="Equation.3">
              <p:embed/>
            </p:oleObj>
          </a:graphicData>
        </a:graphic>
      </p:graphicFrame>
      <p:graphicFrame>
        <p:nvGraphicFramePr>
          <p:cNvPr id="1028" name="Content Placeholder 3"/>
          <p:cNvGraphicFramePr>
            <a:graphicFrameLocks noChangeAspect="1"/>
          </p:cNvGraphicFramePr>
          <p:nvPr/>
        </p:nvGraphicFramePr>
        <p:xfrm>
          <a:off x="5791200" y="2438400"/>
          <a:ext cx="1333500" cy="920750"/>
        </p:xfrm>
        <a:graphic>
          <a:graphicData uri="http://schemas.openxmlformats.org/presentationml/2006/ole">
            <p:oleObj spid="_x0000_s15364" name="Equation" r:id="rId5" imgW="914400" imgH="736560" progId="Equation.3">
              <p:embed/>
            </p:oleObj>
          </a:graphicData>
        </a:graphic>
      </p:graphicFrame>
      <p:graphicFrame>
        <p:nvGraphicFramePr>
          <p:cNvPr id="1029" name="Content Placeholder 3"/>
          <p:cNvGraphicFramePr>
            <a:graphicFrameLocks noChangeAspect="1"/>
          </p:cNvGraphicFramePr>
          <p:nvPr/>
        </p:nvGraphicFramePr>
        <p:xfrm>
          <a:off x="7543800" y="2209800"/>
          <a:ext cx="1255712" cy="1397000"/>
        </p:xfrm>
        <a:graphic>
          <a:graphicData uri="http://schemas.openxmlformats.org/presentationml/2006/ole">
            <p:oleObj spid="_x0000_s15365" name="Equation" r:id="rId6" imgW="990360" imgH="1117440" progId="Equation.3">
              <p:embed/>
            </p:oleObj>
          </a:graphicData>
        </a:graphic>
      </p:graphicFrame>
      <p:graphicFrame>
        <p:nvGraphicFramePr>
          <p:cNvPr id="1030" name="Content Placeholder 3"/>
          <p:cNvGraphicFramePr>
            <a:graphicFrameLocks noChangeAspect="1"/>
          </p:cNvGraphicFramePr>
          <p:nvPr/>
        </p:nvGraphicFramePr>
        <p:xfrm>
          <a:off x="3886200" y="1295400"/>
          <a:ext cx="1444625" cy="369887"/>
        </p:xfrm>
        <a:graphic>
          <a:graphicData uri="http://schemas.openxmlformats.org/presentationml/2006/ole">
            <p:oleObj spid="_x0000_s15366" name="Equation" r:id="rId7" imgW="990360" imgH="253800" progId="Equation.3">
              <p:embed/>
            </p:oleObj>
          </a:graphicData>
        </a:graphic>
      </p:graphicFrame>
      <p:sp>
        <p:nvSpPr>
          <p:cNvPr id="9" name="Right Arrow 8"/>
          <p:cNvSpPr/>
          <p:nvPr/>
        </p:nvSpPr>
        <p:spPr>
          <a:xfrm>
            <a:off x="3505200" y="1981200"/>
            <a:ext cx="381000" cy="304800"/>
          </a:xfrm>
          <a:prstGeom prst="rightArrow">
            <a:avLst>
              <a:gd name="adj1" fmla="val 50000"/>
              <a:gd name="adj2" fmla="val 4633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410200" y="1981200"/>
            <a:ext cx="381000" cy="304800"/>
          </a:xfrm>
          <a:prstGeom prst="rightArrow">
            <a:avLst>
              <a:gd name="adj1" fmla="val 50000"/>
              <a:gd name="adj2" fmla="val 4633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828800" y="1905000"/>
            <a:ext cx="145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Iteration No.1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86200" y="1905000"/>
            <a:ext cx="145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Iteration No.2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91200" y="1905000"/>
            <a:ext cx="145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Iteration No.3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91400" y="3505200"/>
            <a:ext cx="149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600200" y="4495800"/>
            <a:ext cx="1905000" cy="1905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00200" y="4495800"/>
            <a:ext cx="304800" cy="1905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: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86200" y="4495800"/>
            <a:ext cx="1981200" cy="1905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886200" y="4495800"/>
            <a:ext cx="304800" cy="1905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: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4800600"/>
            <a:ext cx="304800" cy="1600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: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858000" y="4495800"/>
            <a:ext cx="1828800" cy="1905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858000" y="4495800"/>
            <a:ext cx="304800" cy="1905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: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62800" y="4800600"/>
            <a:ext cx="304800" cy="1600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: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467600" y="5105400"/>
            <a:ext cx="304800" cy="1295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72400" y="5410200"/>
            <a:ext cx="304800" cy="990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0: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077200" y="5715000"/>
            <a:ext cx="304800" cy="685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382000" y="6019800"/>
            <a:ext cx="3048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943600" y="5181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……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828800" y="3962400"/>
            <a:ext cx="145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Iteration No.1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62400" y="3962400"/>
            <a:ext cx="145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Iteration No.2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43600" y="3962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……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10400" y="3962400"/>
            <a:ext cx="152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Iteration </a:t>
            </a:r>
            <a:r>
              <a:rPr lang="en-US" dirty="0" err="1" smtClean="0">
                <a:solidFill>
                  <a:srgbClr val="00B050"/>
                </a:solidFill>
              </a:rPr>
              <a:t>No.N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3505200" y="3962400"/>
            <a:ext cx="381000" cy="304800"/>
          </a:xfrm>
          <a:prstGeom prst="rightArrow">
            <a:avLst>
              <a:gd name="adj1" fmla="val 50000"/>
              <a:gd name="adj2" fmla="val 4633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5410200" y="3962400"/>
            <a:ext cx="381000" cy="304800"/>
          </a:xfrm>
          <a:prstGeom prst="rightArrow">
            <a:avLst>
              <a:gd name="adj1" fmla="val 50000"/>
              <a:gd name="adj2" fmla="val 4633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6629400" y="3962400"/>
            <a:ext cx="381000" cy="304800"/>
          </a:xfrm>
          <a:prstGeom prst="rightArrow">
            <a:avLst>
              <a:gd name="adj1" fmla="val 50000"/>
              <a:gd name="adj2" fmla="val 4633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600200" y="381001"/>
            <a:ext cx="5486400" cy="53339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InflateTop">
              <a:avLst/>
            </a:prstTxWarp>
            <a:spAutoFit/>
          </a:bodyPr>
          <a:lstStyle/>
          <a:p>
            <a:pPr algn="ctr"/>
            <a:r>
              <a:rPr lang="en-US" sz="3200" b="1" dirty="0" smtClean="0">
                <a:ln w="10541" cmpd="sng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</a:rPr>
              <a:t>What is Gaussian Elimination?</a:t>
            </a:r>
            <a:endParaRPr lang="en-US" sz="3200" b="1" cap="none" spc="0" dirty="0">
              <a:ln w="10541" cmpd="sng">
                <a:solidFill>
                  <a:srgbClr val="0070C0"/>
                </a:solidFill>
                <a:prstDash val="solid"/>
              </a:ln>
              <a:solidFill>
                <a:srgbClr val="0070C0"/>
              </a:solidFill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95400"/>
            <a:ext cx="4114800" cy="609600"/>
          </a:xfrm>
        </p:spPr>
        <p:txBody>
          <a:bodyPr>
            <a:normAutofit fontScale="90000"/>
          </a:bodyPr>
          <a:lstStyle/>
          <a:p>
            <a:r>
              <a:rPr lang="en-US" sz="3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Inter-iteration parallelism</a:t>
            </a:r>
            <a:endParaRPr lang="en-US" sz="30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6600" y="3657600"/>
            <a:ext cx="1905000" cy="1905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76600" y="3657600"/>
            <a:ext cx="304800" cy="1905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: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Curved Right Arrow 10"/>
          <p:cNvSpPr/>
          <p:nvPr/>
        </p:nvSpPr>
        <p:spPr>
          <a:xfrm>
            <a:off x="2819400" y="3810000"/>
            <a:ext cx="304800" cy="530352"/>
          </a:xfrm>
          <a:prstGeom prst="curved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Right Arrow 11"/>
          <p:cNvSpPr/>
          <p:nvPr/>
        </p:nvSpPr>
        <p:spPr>
          <a:xfrm>
            <a:off x="2514600" y="3810000"/>
            <a:ext cx="304800" cy="914400"/>
          </a:xfrm>
          <a:prstGeom prst="curved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Right Arrow 12"/>
          <p:cNvSpPr/>
          <p:nvPr/>
        </p:nvSpPr>
        <p:spPr>
          <a:xfrm>
            <a:off x="2209800" y="3810000"/>
            <a:ext cx="304800" cy="1219200"/>
          </a:xfrm>
          <a:prstGeom prst="curved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Right Arrow 13"/>
          <p:cNvSpPr/>
          <p:nvPr/>
        </p:nvSpPr>
        <p:spPr>
          <a:xfrm>
            <a:off x="1905000" y="3810000"/>
            <a:ext cx="304800" cy="1524000"/>
          </a:xfrm>
          <a:prstGeom prst="curved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38400" y="4114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m1i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19400" y="3810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m0i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33600" y="4343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m2i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05000" y="472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m3i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752600" y="1981200"/>
            <a:ext cx="617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For Iteration </a:t>
            </a:r>
            <a:r>
              <a:rPr lang="en-US" dirty="0" err="1" smtClean="0">
                <a:solidFill>
                  <a:srgbClr val="00B050"/>
                </a:solidFill>
              </a:rPr>
              <a:t>i</a:t>
            </a:r>
            <a:endParaRPr lang="en-US" dirty="0" smtClean="0">
              <a:solidFill>
                <a:srgbClr val="00B050"/>
              </a:solidFill>
            </a:endParaRPr>
          </a:p>
          <a:p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A[j][]=A[j][] –m[j][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]*matrix pivot row</a:t>
            </a:r>
          </a:p>
          <a:p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Multiplier array m must be determined before each iteration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38800" y="4114800"/>
            <a:ext cx="19880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2Left"/>
              <a:lightRig rig="threePt" dir="t"/>
            </a:scene3d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SIMD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67000" y="5715000"/>
            <a:ext cx="4261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Perfectly fit CUDA architecture</a:t>
            </a:r>
            <a:endParaRPr lang="en-US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76400" y="457200"/>
            <a:ext cx="5775364" cy="58477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InflateTop">
              <a:avLst/>
            </a:prstTxWarp>
            <a:spAutoFit/>
          </a:bodyPr>
          <a:lstStyle/>
          <a:p>
            <a:pPr algn="ctr"/>
            <a:r>
              <a:rPr lang="en-US" sz="3200" b="1" dirty="0" smtClean="0">
                <a:ln w="10541" cmpd="sng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</a:rPr>
              <a:t>Why does Gaussian Elimination like CUDA?</a:t>
            </a:r>
            <a:endParaRPr lang="en-US" sz="3200" b="1" cap="none" spc="0" dirty="0">
              <a:ln w="10541" cmpd="sng">
                <a:solidFill>
                  <a:srgbClr val="0070C0"/>
                </a:solidFill>
                <a:prstDash val="solid"/>
              </a:ln>
              <a:solidFill>
                <a:srgbClr val="0070C0"/>
              </a:solidFill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457200"/>
            <a:ext cx="5257800" cy="58477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InflateTop">
              <a:avLst/>
            </a:prstTxWarp>
            <a:spAutoFit/>
          </a:bodyPr>
          <a:lstStyle/>
          <a:p>
            <a:pPr algn="ctr"/>
            <a:r>
              <a:rPr lang="en-US" sz="3200" b="1" dirty="0" smtClean="0">
                <a:ln w="10541" cmpd="sng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</a:rPr>
              <a:t>What is the contribution of this work?</a:t>
            </a:r>
            <a:endParaRPr lang="en-US" sz="3200" b="1" cap="none" spc="0" dirty="0">
              <a:ln w="10541" cmpd="sng">
                <a:solidFill>
                  <a:srgbClr val="0070C0"/>
                </a:solidFill>
                <a:prstDash val="solid"/>
              </a:ln>
              <a:solidFill>
                <a:srgbClr val="0070C0"/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5000" y="1447800"/>
            <a:ext cx="647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Modified Gaussian Elimination is considered for CUDA linear equations solver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More parallelism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No back substitution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Partial pivoting guarantees accuracy of solution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 noChangeAspect="1"/>
          </p:cNvGraphicFramePr>
          <p:nvPr/>
        </p:nvGraphicFramePr>
        <p:xfrm>
          <a:off x="1981200" y="1905000"/>
          <a:ext cx="1676400" cy="935038"/>
        </p:xfrm>
        <a:graphic>
          <a:graphicData uri="http://schemas.openxmlformats.org/presentationml/2006/ole">
            <p:oleObj spid="_x0000_s1026" name="Equation" r:id="rId3" imgW="1434960" imgH="736560" progId="Equation.3">
              <p:embed/>
            </p:oleObj>
          </a:graphicData>
        </a:graphic>
      </p:graphicFrame>
      <p:graphicFrame>
        <p:nvGraphicFramePr>
          <p:cNvPr id="3" name="Content Placeholder 3"/>
          <p:cNvGraphicFramePr>
            <a:graphicFrameLocks noChangeAspect="1"/>
          </p:cNvGraphicFramePr>
          <p:nvPr/>
        </p:nvGraphicFramePr>
        <p:xfrm>
          <a:off x="3657600" y="1905000"/>
          <a:ext cx="2057400" cy="920750"/>
        </p:xfrm>
        <a:graphic>
          <a:graphicData uri="http://schemas.openxmlformats.org/presentationml/2006/ole">
            <p:oleObj spid="_x0000_s1027" name="Equation" r:id="rId4" imgW="1485720" imgH="736560" progId="Equation.3">
              <p:embed/>
            </p:oleObj>
          </a:graphicData>
        </a:graphic>
      </p:graphicFrame>
      <p:graphicFrame>
        <p:nvGraphicFramePr>
          <p:cNvPr id="4" name="Content Placeholder 3"/>
          <p:cNvGraphicFramePr>
            <a:graphicFrameLocks noChangeAspect="1"/>
          </p:cNvGraphicFramePr>
          <p:nvPr/>
        </p:nvGraphicFramePr>
        <p:xfrm>
          <a:off x="6172200" y="1905000"/>
          <a:ext cx="1333500" cy="920750"/>
        </p:xfrm>
        <a:graphic>
          <a:graphicData uri="http://schemas.openxmlformats.org/presentationml/2006/ole">
            <p:oleObj spid="_x0000_s1028" name="Equation" r:id="rId5" imgW="914400" imgH="736560" progId="Equation.3">
              <p:embed/>
            </p:oleObj>
          </a:graphicData>
        </a:graphic>
      </p:graphicFrame>
      <p:sp>
        <p:nvSpPr>
          <p:cNvPr id="5" name="Right Arrow 4"/>
          <p:cNvSpPr/>
          <p:nvPr/>
        </p:nvSpPr>
        <p:spPr>
          <a:xfrm>
            <a:off x="3657600" y="1371600"/>
            <a:ext cx="381000" cy="304800"/>
          </a:xfrm>
          <a:prstGeom prst="rightArrow">
            <a:avLst>
              <a:gd name="adj1" fmla="val 50000"/>
              <a:gd name="adj2" fmla="val 4633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638800" y="1371600"/>
            <a:ext cx="381000" cy="304800"/>
          </a:xfrm>
          <a:prstGeom prst="rightArrow">
            <a:avLst>
              <a:gd name="adj1" fmla="val 50000"/>
              <a:gd name="adj2" fmla="val 4633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0" y="13716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Initial state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4800" y="1371600"/>
            <a:ext cx="145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Iteration No.1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1371600"/>
            <a:ext cx="145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Iteration No.2</a:t>
            </a:r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10" name="Content Placeholder 3"/>
          <p:cNvGraphicFramePr>
            <a:graphicFrameLocks noChangeAspect="1"/>
          </p:cNvGraphicFramePr>
          <p:nvPr/>
        </p:nvGraphicFramePr>
        <p:xfrm>
          <a:off x="1066800" y="4876800"/>
          <a:ext cx="1676400" cy="935038"/>
        </p:xfrm>
        <a:graphic>
          <a:graphicData uri="http://schemas.openxmlformats.org/presentationml/2006/ole">
            <p:oleObj spid="_x0000_s1029" name="Equation" r:id="rId6" imgW="1434960" imgH="736560" progId="Equation.3">
              <p:embed/>
            </p:oleObj>
          </a:graphicData>
        </a:graphic>
      </p:graphicFrame>
      <p:graphicFrame>
        <p:nvGraphicFramePr>
          <p:cNvPr id="11" name="Content Placeholder 3"/>
          <p:cNvGraphicFramePr>
            <a:graphicFrameLocks noChangeAspect="1"/>
          </p:cNvGraphicFramePr>
          <p:nvPr/>
        </p:nvGraphicFramePr>
        <p:xfrm>
          <a:off x="2743200" y="4876800"/>
          <a:ext cx="2057400" cy="920750"/>
        </p:xfrm>
        <a:graphic>
          <a:graphicData uri="http://schemas.openxmlformats.org/presentationml/2006/ole">
            <p:oleObj spid="_x0000_s1030" name="Equation" r:id="rId7" imgW="1485720" imgH="736560" progId="Equation.3">
              <p:embed/>
            </p:oleObj>
          </a:graphicData>
        </a:graphic>
      </p:graphicFrame>
      <p:graphicFrame>
        <p:nvGraphicFramePr>
          <p:cNvPr id="12" name="Content Placeholder 3"/>
          <p:cNvGraphicFramePr>
            <a:graphicFrameLocks noChangeAspect="1"/>
          </p:cNvGraphicFramePr>
          <p:nvPr/>
        </p:nvGraphicFramePr>
        <p:xfrm>
          <a:off x="5257800" y="4876800"/>
          <a:ext cx="1500188" cy="920750"/>
        </p:xfrm>
        <a:graphic>
          <a:graphicData uri="http://schemas.openxmlformats.org/presentationml/2006/ole">
            <p:oleObj spid="_x0000_s1031" name="Equation" r:id="rId8" imgW="1028520" imgH="736560" progId="Equation.3">
              <p:embed/>
            </p:oleObj>
          </a:graphicData>
        </a:graphic>
      </p:graphicFrame>
      <p:sp>
        <p:nvSpPr>
          <p:cNvPr id="13" name="Right Arrow 12"/>
          <p:cNvSpPr/>
          <p:nvPr/>
        </p:nvSpPr>
        <p:spPr>
          <a:xfrm>
            <a:off x="2743200" y="4343400"/>
            <a:ext cx="381000" cy="304800"/>
          </a:xfrm>
          <a:prstGeom prst="rightArrow">
            <a:avLst>
              <a:gd name="adj1" fmla="val 50000"/>
              <a:gd name="adj2" fmla="val 4633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724400" y="4343400"/>
            <a:ext cx="381000" cy="304800"/>
          </a:xfrm>
          <a:prstGeom prst="rightArrow">
            <a:avLst>
              <a:gd name="adj1" fmla="val 50000"/>
              <a:gd name="adj2" fmla="val 4633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71600" y="43434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Initial state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0400" y="4343400"/>
            <a:ext cx="145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Iteration No.1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81600" y="4343400"/>
            <a:ext cx="145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Iteration No.2</a:t>
            </a:r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7162800" y="4876800"/>
          <a:ext cx="1314450" cy="920750"/>
        </p:xfrm>
        <a:graphic>
          <a:graphicData uri="http://schemas.openxmlformats.org/presentationml/2006/ole">
            <p:oleObj spid="_x0000_s1032" name="Equation" r:id="rId9" imgW="901440" imgH="736560" progId="Equation.3">
              <p:embed/>
            </p:oleObj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086600" y="4343400"/>
            <a:ext cx="145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Iteration No.3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6705600" y="4343400"/>
            <a:ext cx="381000" cy="304800"/>
          </a:xfrm>
          <a:prstGeom prst="rightArrow">
            <a:avLst>
              <a:gd name="adj1" fmla="val 50000"/>
              <a:gd name="adj2" fmla="val 4633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295400" y="762000"/>
            <a:ext cx="3546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Traditional Gaussian Elimination 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371600" y="3810000"/>
            <a:ext cx="3332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Modified Gaussian Elimination 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24200" y="2971800"/>
            <a:ext cx="3406209" cy="5334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2">
              <a:avLst/>
            </a:prstTxWarp>
            <a:spAutoFit/>
          </a:bodyPr>
          <a:lstStyle/>
          <a:p>
            <a:pPr algn="ctr"/>
            <a:r>
              <a:rPr lang="en-US" sz="2800" b="1" cap="none" spc="0" dirty="0" smtClean="0">
                <a:ln w="10541" cmpd="sng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  <a:effectLst/>
              </a:rPr>
              <a:t>Call Back Substitution</a:t>
            </a:r>
            <a:endParaRPr lang="en-US" sz="2800" b="1" cap="none" spc="0" dirty="0">
              <a:ln w="10541" cmpd="sng">
                <a:solidFill>
                  <a:srgbClr val="0070C0"/>
                </a:solidFill>
                <a:prstDash val="solid"/>
              </a:ln>
              <a:solidFill>
                <a:srgbClr val="0070C0"/>
              </a:solidFill>
              <a:effectLst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48000" y="6019800"/>
            <a:ext cx="3809999" cy="6185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2">
              <a:avLst/>
            </a:prstTxWarp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</a:rPr>
              <a:t>Equations Solved</a:t>
            </a:r>
            <a:endParaRPr lang="en-US" sz="5400" b="1" cap="none" spc="0" dirty="0">
              <a:ln w="10541" cmpd="sng">
                <a:solidFill>
                  <a:srgbClr val="0070C0"/>
                </a:solidFill>
                <a:prstDash val="solid"/>
              </a:ln>
              <a:solidFill>
                <a:srgbClr val="0070C0"/>
              </a:solidFill>
              <a:effectLst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562600" y="4724400"/>
            <a:ext cx="304800" cy="1143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477000" y="1752600"/>
            <a:ext cx="304800" cy="11430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772400" y="4724400"/>
            <a:ext cx="304800" cy="1143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2800" y="2438400"/>
            <a:ext cx="2743200" cy="2590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419600" y="2438400"/>
            <a:ext cx="304800" cy="2590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0:0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:0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urved Right Arrow 3"/>
          <p:cNvSpPr/>
          <p:nvPr/>
        </p:nvSpPr>
        <p:spPr>
          <a:xfrm>
            <a:off x="2971800" y="3733800"/>
            <a:ext cx="228600" cy="381000"/>
          </a:xfrm>
          <a:prstGeom prst="curved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urved Right Arrow 4"/>
          <p:cNvSpPr/>
          <p:nvPr/>
        </p:nvSpPr>
        <p:spPr>
          <a:xfrm>
            <a:off x="2590800" y="3733800"/>
            <a:ext cx="228600" cy="609600"/>
          </a:xfrm>
          <a:prstGeom prst="curved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Right Arrow 5"/>
          <p:cNvSpPr/>
          <p:nvPr/>
        </p:nvSpPr>
        <p:spPr>
          <a:xfrm>
            <a:off x="2209800" y="3733800"/>
            <a:ext cx="304800" cy="1219200"/>
          </a:xfrm>
          <a:prstGeom prst="curved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2200" y="3352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Row </a:t>
            </a:r>
            <a:r>
              <a:rPr lang="en-US" dirty="0" err="1" smtClean="0">
                <a:solidFill>
                  <a:srgbClr val="0070C0"/>
                </a:solidFill>
              </a:rPr>
              <a:t>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38600" y="1905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Column </a:t>
            </a:r>
            <a:r>
              <a:rPr lang="en-US" dirty="0" err="1" smtClean="0">
                <a:solidFill>
                  <a:srgbClr val="0070C0"/>
                </a:solidFill>
              </a:rPr>
              <a:t>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2600" y="12192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For iteration </a:t>
            </a:r>
            <a:r>
              <a:rPr lang="en-US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ith</a:t>
            </a:r>
            <a:endParaRPr lang="en-US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Row j=Row j-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mj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*Row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urved Up Arrow 11"/>
          <p:cNvSpPr/>
          <p:nvPr/>
        </p:nvSpPr>
        <p:spPr>
          <a:xfrm rot="16200000">
            <a:off x="6096000" y="3505200"/>
            <a:ext cx="381000" cy="228600"/>
          </a:xfrm>
          <a:prstGeom prst="curved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Up Arrow 12"/>
          <p:cNvSpPr/>
          <p:nvPr/>
        </p:nvSpPr>
        <p:spPr>
          <a:xfrm rot="16200000">
            <a:off x="6362700" y="3314700"/>
            <a:ext cx="685800" cy="304800"/>
          </a:xfrm>
          <a:prstGeom prst="curved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Up Arrow 13"/>
          <p:cNvSpPr/>
          <p:nvPr/>
        </p:nvSpPr>
        <p:spPr>
          <a:xfrm rot="16200000">
            <a:off x="6515100" y="3009900"/>
            <a:ext cx="1295400" cy="304800"/>
          </a:xfrm>
          <a:prstGeom prst="curved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52800" y="3581400"/>
            <a:ext cx="2743200" cy="304800"/>
          </a:xfrm>
          <a:prstGeom prst="rect">
            <a:avLst/>
          </a:prstGeom>
          <a:solidFill>
            <a:srgbClr val="00B0F0">
              <a:alpha val="53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52600" y="5181600"/>
            <a:ext cx="13715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Traditional Gaussian Elimination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543800" y="2362200"/>
            <a:ext cx="1371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Added elimination in modified Gaussian Elimination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752600" y="457200"/>
            <a:ext cx="5775364" cy="58477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InflateTop">
              <a:avLst/>
            </a:prstTxWarp>
            <a:spAutoFit/>
          </a:bodyPr>
          <a:lstStyle/>
          <a:p>
            <a:pPr algn="ctr"/>
            <a:r>
              <a:rPr lang="en-US" sz="3200" b="1" dirty="0" smtClean="0">
                <a:ln w="10541" cmpd="sng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</a:rPr>
              <a:t>What happened in iteration </a:t>
            </a:r>
            <a:r>
              <a:rPr lang="en-US" sz="3200" b="1" dirty="0" err="1" smtClean="0">
                <a:ln w="10541" cmpd="sng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</a:rPr>
              <a:t>ith</a:t>
            </a:r>
            <a:r>
              <a:rPr lang="en-US" sz="3200" b="1" dirty="0" smtClean="0">
                <a:ln w="10541" cmpd="sng">
                  <a:solidFill>
                    <a:srgbClr val="0070C0"/>
                  </a:solidFill>
                  <a:prstDash val="solid"/>
                </a:ln>
                <a:solidFill>
                  <a:srgbClr val="0070C0"/>
                </a:solidFill>
              </a:rPr>
              <a:t> ?</a:t>
            </a:r>
            <a:endParaRPr lang="en-US" sz="3200" b="1" cap="none" spc="0" dirty="0">
              <a:ln w="10541" cmpd="sng">
                <a:solidFill>
                  <a:srgbClr val="0070C0"/>
                </a:solidFill>
                <a:prstDash val="solid"/>
              </a:ln>
              <a:solidFill>
                <a:srgbClr val="0070C0"/>
              </a:solidFill>
              <a:effectLst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14400" y="6172200"/>
            <a:ext cx="3276600" cy="43237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InflateTop">
              <a:avLst/>
            </a:prstTxWarp>
            <a:spAutoFit/>
          </a:bodyPr>
          <a:lstStyle/>
          <a:p>
            <a:pPr algn="ctr"/>
            <a:r>
              <a:rPr lang="en-US" sz="3200" b="1" dirty="0" smtClean="0">
                <a:ln w="10541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Only eliminates rows below row </a:t>
            </a:r>
            <a:r>
              <a:rPr lang="en-US" sz="3200" b="1" dirty="0" err="1" smtClean="0">
                <a:ln w="10541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i</a:t>
            </a:r>
            <a:endParaRPr lang="en-US" sz="3200" b="1" cap="none" spc="0" dirty="0">
              <a:ln w="10541" cmpd="sng">
                <a:solidFill>
                  <a:srgbClr val="7030A0"/>
                </a:solidFill>
                <a:prstDash val="solid"/>
              </a:ln>
              <a:solidFill>
                <a:srgbClr val="7030A0"/>
              </a:solidFill>
              <a:effectLst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00800" y="4343400"/>
            <a:ext cx="2514600" cy="35617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InflateTop">
              <a:avLst/>
            </a:prstTxWarp>
            <a:spAutoFit/>
          </a:bodyPr>
          <a:lstStyle/>
          <a:p>
            <a:pPr algn="ctr"/>
            <a:r>
              <a:rPr lang="en-US" sz="3200" b="1" dirty="0">
                <a:ln w="10541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E</a:t>
            </a:r>
            <a:r>
              <a:rPr lang="en-US" sz="3200" b="1" dirty="0" smtClean="0">
                <a:ln w="10541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liminates all rows!</a:t>
            </a:r>
            <a:endParaRPr lang="en-US" sz="3200" b="1" cap="none" spc="0" dirty="0">
              <a:ln w="10541" cmpd="sng">
                <a:solidFill>
                  <a:srgbClr val="7030A0"/>
                </a:solidFill>
                <a:prstDash val="solid"/>
              </a:ln>
              <a:solidFill>
                <a:srgbClr val="7030A0"/>
              </a:solidFill>
              <a:effectLst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05600" y="4876800"/>
            <a:ext cx="1956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n w="10541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</a:rPr>
              <a:t>More parallelism !</a:t>
            </a:r>
            <a:endParaRPr lang="en-US" b="1" cap="none" spc="0" dirty="0">
              <a:ln w="10541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95400" y="1752600"/>
            <a:ext cx="1600200" cy="160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95400" y="1752600"/>
            <a:ext cx="304800" cy="1600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: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" name="Rectangle 4"/>
          <p:cNvSpPr/>
          <p:nvPr/>
        </p:nvSpPr>
        <p:spPr>
          <a:xfrm>
            <a:off x="3276600" y="1752600"/>
            <a:ext cx="1676400" cy="160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76600" y="1752600"/>
            <a:ext cx="304800" cy="1600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: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1400" y="2057400"/>
            <a:ext cx="304800" cy="1295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: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" name="Rectangle 7"/>
          <p:cNvSpPr/>
          <p:nvPr/>
        </p:nvSpPr>
        <p:spPr>
          <a:xfrm>
            <a:off x="5562600" y="1752600"/>
            <a:ext cx="1828800" cy="160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62600" y="1752600"/>
            <a:ext cx="304800" cy="1600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: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67400" y="2057400"/>
            <a:ext cx="304800" cy="1295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: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72200" y="2362200"/>
            <a:ext cx="304800" cy="990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77000" y="2590800"/>
            <a:ext cx="304800" cy="76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781800" y="2895600"/>
            <a:ext cx="3048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86600" y="3124200"/>
            <a:ext cx="228600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53000" y="2362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……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295400" y="1295400"/>
            <a:ext cx="145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Iteration No.1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48000" y="1295400"/>
            <a:ext cx="145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Iteration No.2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00600" y="1295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……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91200" y="1295400"/>
            <a:ext cx="170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Iteration No.N-1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2743200" y="1295400"/>
            <a:ext cx="381000" cy="304800"/>
          </a:xfrm>
          <a:prstGeom prst="rightArrow">
            <a:avLst>
              <a:gd name="adj1" fmla="val 50000"/>
              <a:gd name="adj2" fmla="val 4633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4419600" y="1295400"/>
            <a:ext cx="381000" cy="304800"/>
          </a:xfrm>
          <a:prstGeom prst="rightArrow">
            <a:avLst>
              <a:gd name="adj1" fmla="val 50000"/>
              <a:gd name="adj2" fmla="val 4633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5486400" y="1295400"/>
            <a:ext cx="381000" cy="304800"/>
          </a:xfrm>
          <a:prstGeom prst="rightArrow">
            <a:avLst>
              <a:gd name="adj1" fmla="val 50000"/>
              <a:gd name="adj2" fmla="val 4633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934200" y="381000"/>
            <a:ext cx="1981200" cy="838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Back Substitution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6324600" y="609600"/>
            <a:ext cx="381000" cy="304800"/>
          </a:xfrm>
          <a:prstGeom prst="rightArrow">
            <a:avLst>
              <a:gd name="adj1" fmla="val 50000"/>
              <a:gd name="adj2" fmla="val 46336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467600" y="1981200"/>
            <a:ext cx="1371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Traditional Gaussian Linear Solver 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438400" y="381000"/>
            <a:ext cx="3581400" cy="838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Gaussian Elimination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30" name="Straight Arrow Connector 29"/>
          <p:cNvCxnSpPr>
            <a:stCxn id="28" idx="2"/>
          </p:cNvCxnSpPr>
          <p:nvPr/>
        </p:nvCxnSpPr>
        <p:spPr>
          <a:xfrm rot="10800000" flipV="1">
            <a:off x="1295400" y="800100"/>
            <a:ext cx="1143000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6"/>
          </p:cNvCxnSpPr>
          <p:nvPr/>
        </p:nvCxnSpPr>
        <p:spPr>
          <a:xfrm>
            <a:off x="6019800" y="800100"/>
            <a:ext cx="1143000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219200" y="4953000"/>
            <a:ext cx="1600200" cy="160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219200" y="4953000"/>
            <a:ext cx="304800" cy="1600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: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200400" y="4953000"/>
            <a:ext cx="1676400" cy="160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200400" y="4953000"/>
            <a:ext cx="304800" cy="1600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: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505200" y="4953000"/>
            <a:ext cx="304800" cy="1600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01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: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486400" y="4953000"/>
            <a:ext cx="1828800" cy="160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486400" y="4953000"/>
            <a:ext cx="304800" cy="1600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: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791200" y="4953000"/>
            <a:ext cx="304800" cy="1600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010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: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096000" y="4953000"/>
            <a:ext cx="304800" cy="1600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0010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400800" y="4953000"/>
            <a:ext cx="304800" cy="1600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0:01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705600" y="4953000"/>
            <a:ext cx="304800" cy="1600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0: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:01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010400" y="4953000"/>
            <a:ext cx="304800" cy="1600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0: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:01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876800" y="5562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……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295400" y="4495800"/>
            <a:ext cx="145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Iteration No.1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48000" y="4495800"/>
            <a:ext cx="145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Iteration No.2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800600" y="4495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……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91200" y="4495800"/>
            <a:ext cx="152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Iteration </a:t>
            </a:r>
            <a:r>
              <a:rPr lang="en-US" dirty="0" err="1" smtClean="0">
                <a:solidFill>
                  <a:srgbClr val="00B050"/>
                </a:solidFill>
              </a:rPr>
              <a:t>No.N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2743200" y="4495800"/>
            <a:ext cx="381000" cy="304800"/>
          </a:xfrm>
          <a:prstGeom prst="rightArrow">
            <a:avLst>
              <a:gd name="adj1" fmla="val 50000"/>
              <a:gd name="adj2" fmla="val 4633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>
            <a:off x="4495800" y="4495800"/>
            <a:ext cx="381000" cy="304800"/>
          </a:xfrm>
          <a:prstGeom prst="rightArrow">
            <a:avLst>
              <a:gd name="adj1" fmla="val 50000"/>
              <a:gd name="adj2" fmla="val 4633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>
            <a:off x="5486400" y="4495800"/>
            <a:ext cx="381000" cy="304800"/>
          </a:xfrm>
          <a:prstGeom prst="rightArrow">
            <a:avLst>
              <a:gd name="adj1" fmla="val 50000"/>
              <a:gd name="adj2" fmla="val 4633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362200" y="3581400"/>
            <a:ext cx="3581400" cy="838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Modified Gaussian Elimination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58" name="Straight Arrow Connector 57"/>
          <p:cNvCxnSpPr>
            <a:stCxn id="57" idx="2"/>
          </p:cNvCxnSpPr>
          <p:nvPr/>
        </p:nvCxnSpPr>
        <p:spPr>
          <a:xfrm rot="10800000" flipV="1">
            <a:off x="1219200" y="4000500"/>
            <a:ext cx="1143000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7" idx="6"/>
          </p:cNvCxnSpPr>
          <p:nvPr/>
        </p:nvCxnSpPr>
        <p:spPr>
          <a:xfrm>
            <a:off x="5943600" y="4000500"/>
            <a:ext cx="1143000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467600" y="5181600"/>
            <a:ext cx="1371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Modified Gaussian Linear Solver 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172200" y="3733800"/>
            <a:ext cx="2971800" cy="44702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anUp">
              <a:avLst/>
            </a:prstTxWarp>
            <a:spAutoFit/>
          </a:bodyPr>
          <a:lstStyle/>
          <a:p>
            <a:pPr algn="ctr"/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No Back Substitution</a:t>
            </a:r>
            <a:endParaRPr lang="en-US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295400" y="1752600"/>
            <a:ext cx="304800" cy="228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276600" y="1752600"/>
            <a:ext cx="304800" cy="228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581400" y="2057400"/>
            <a:ext cx="304800" cy="228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562600" y="1752600"/>
            <a:ext cx="304800" cy="228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867400" y="2057400"/>
            <a:ext cx="304800" cy="228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172200" y="2362200"/>
            <a:ext cx="304800" cy="228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477000" y="2590800"/>
            <a:ext cx="304800" cy="228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781800" y="2895600"/>
            <a:ext cx="304800" cy="228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086600" y="3124200"/>
            <a:ext cx="304800" cy="228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219200" y="4953000"/>
            <a:ext cx="304800" cy="228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200400" y="4953000"/>
            <a:ext cx="304800" cy="228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505200" y="5181600"/>
            <a:ext cx="304800" cy="228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486400" y="4953000"/>
            <a:ext cx="304800" cy="228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791200" y="5181600"/>
            <a:ext cx="304800" cy="228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096000" y="5486400"/>
            <a:ext cx="304800" cy="228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400800" y="5715000"/>
            <a:ext cx="304800" cy="228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705600" y="6019800"/>
            <a:ext cx="304800" cy="228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7010400" y="6324600"/>
            <a:ext cx="304800" cy="228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ymphony">
  <a:themeElements>
    <a:clrScheme name="Symphony">
      <a:dk1>
        <a:sysClr val="windowText" lastClr="000000"/>
      </a:dk1>
      <a:lt1>
        <a:sysClr val="window" lastClr="FFFFFF"/>
      </a:lt1>
      <a:dk2>
        <a:srgbClr val="241F00"/>
      </a:dk2>
      <a:lt2>
        <a:srgbClr val="E5E9F7"/>
      </a:lt2>
      <a:accent1>
        <a:srgbClr val="AE0000"/>
      </a:accent1>
      <a:accent2>
        <a:srgbClr val="63457F"/>
      </a:accent2>
      <a:accent3>
        <a:srgbClr val="255775"/>
      </a:accent3>
      <a:accent4>
        <a:srgbClr val="A47C0C"/>
      </a:accent4>
      <a:accent5>
        <a:srgbClr val="39378D"/>
      </a:accent5>
      <a:accent6>
        <a:srgbClr val="680039"/>
      </a:accent6>
      <a:hlink>
        <a:srgbClr val="0000FF"/>
      </a:hlink>
      <a:folHlink>
        <a:srgbClr val="800080"/>
      </a:folHlink>
    </a:clrScheme>
    <a:fontScheme name="Symphony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aramond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ymphon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75000"/>
              </a:schemeClr>
            </a:gs>
            <a:gs pos="100000">
              <a:schemeClr val="phClr">
                <a:tint val="75000"/>
                <a:satMod val="2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50000"/>
                <a:satMod val="115000"/>
              </a:schemeClr>
            </a:gs>
            <a:gs pos="100000">
              <a:schemeClr val="phClr">
                <a:tint val="80000"/>
                <a:shade val="100000"/>
                <a:alpha val="85000"/>
                <a:satMod val="25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>
              <a:shade val="95000"/>
              <a:satMod val="115000"/>
            </a:schemeClr>
          </a:solidFill>
          <a:prstDash val="solid"/>
        </a:ln>
        <a:ln w="12700" cap="flat" cmpd="sng" algn="ctr">
          <a:solidFill>
            <a:schemeClr val="phClr">
              <a:shade val="90000"/>
              <a:satMod val="125000"/>
            </a:schemeClr>
          </a:solidFill>
          <a:prstDash val="solid"/>
        </a:ln>
        <a:ln w="25400" cap="flat" cmpd="sng" algn="ctr">
          <a:solidFill>
            <a:schemeClr val="phClr">
              <a:shade val="90000"/>
              <a:satMod val="13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4200000"/>
            </a:lightRig>
          </a:scene3d>
          <a:sp3d>
            <a:bevelT w="25400" h="0" prst="convex"/>
          </a:sp3d>
        </a:effectStyle>
        <a:effectStyle>
          <a:effectLst>
            <a:outerShdw blurRad="762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4200000"/>
            </a:lightRig>
          </a:scene3d>
          <a:sp3d>
            <a:bevelT w="63500" h="25400" prst="convex"/>
          </a:sp3d>
        </a:effectStyle>
      </a:effectStyleLst>
      <a:bgFillStyleLst>
        <a:solidFill>
          <a:schemeClr val="phClr">
            <a:shade val="95000"/>
            <a:satMod val="11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250000"/>
              </a:schemeClr>
              <a:schemeClr val="phClr">
                <a:tint val="8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250000"/>
              </a:schemeClr>
              <a:schemeClr val="phClr">
                <a:tint val="80000"/>
                <a:satMod val="11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Symphony</Template>
  <TotalTime>1089</TotalTime>
  <Words>1121</Words>
  <Application>Microsoft Office PowerPoint</Application>
  <PresentationFormat>On-screen Show (4:3)</PresentationFormat>
  <Paragraphs>415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Symphony</vt:lpstr>
      <vt:lpstr>Equation</vt:lpstr>
      <vt:lpstr>Slide 1</vt:lpstr>
      <vt:lpstr>Slide 2</vt:lpstr>
      <vt:lpstr>Slide 3</vt:lpstr>
      <vt:lpstr>Slide 4</vt:lpstr>
      <vt:lpstr>Inter-iteration parallelism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The University of Arizona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Modified CUDA Gaussian Elimination</dc:title>
  <dc:creator>xinggaox</dc:creator>
  <cp:lastModifiedBy>xinggaox</cp:lastModifiedBy>
  <cp:revision>100</cp:revision>
  <dcterms:created xsi:type="dcterms:W3CDTF">2010-05-02T22:11:19Z</dcterms:created>
  <dcterms:modified xsi:type="dcterms:W3CDTF">2010-05-04T04:14:43Z</dcterms:modified>
</cp:coreProperties>
</file>