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27E1DD-E9D9-4F52-AC1B-55BD404DF56A}" v="9" dt="2024-10-07T18:47:35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ga Vass" userId="494ecce8dd4fdc42" providerId="LiveId" clId="{6427E1DD-E9D9-4F52-AC1B-55BD404DF56A}"/>
    <pc:docChg chg="undo custSel addSld delSld modSld sldOrd">
      <pc:chgData name="Kinga Vass" userId="494ecce8dd4fdc42" providerId="LiveId" clId="{6427E1DD-E9D9-4F52-AC1B-55BD404DF56A}" dt="2024-10-07T18:48:56.899" v="473" actId="20577"/>
      <pc:docMkLst>
        <pc:docMk/>
      </pc:docMkLst>
      <pc:sldChg chg="addSp delSp modSp mod">
        <pc:chgData name="Kinga Vass" userId="494ecce8dd4fdc42" providerId="LiveId" clId="{6427E1DD-E9D9-4F52-AC1B-55BD404DF56A}" dt="2024-10-07T18:47:35.587" v="461" actId="14100"/>
        <pc:sldMkLst>
          <pc:docMk/>
          <pc:sldMk cId="240611578" sldId="256"/>
        </pc:sldMkLst>
        <pc:spChg chg="mod">
          <ac:chgData name="Kinga Vass" userId="494ecce8dd4fdc42" providerId="LiveId" clId="{6427E1DD-E9D9-4F52-AC1B-55BD404DF56A}" dt="2024-10-06T18:10:46.890" v="5" actId="14100"/>
          <ac:spMkLst>
            <pc:docMk/>
            <pc:sldMk cId="240611578" sldId="256"/>
            <ac:spMk id="2" creationId="{BD85BCD6-5691-E1F5-94DE-7836A0F83627}"/>
          </ac:spMkLst>
        </pc:spChg>
        <pc:spChg chg="mod">
          <ac:chgData name="Kinga Vass" userId="494ecce8dd4fdc42" providerId="LiveId" clId="{6427E1DD-E9D9-4F52-AC1B-55BD404DF56A}" dt="2024-10-06T18:10:54.633" v="6" actId="255"/>
          <ac:spMkLst>
            <pc:docMk/>
            <pc:sldMk cId="240611578" sldId="256"/>
            <ac:spMk id="3" creationId="{6F2BDCF4-DF41-FCBD-E3B1-D6736CC88519}"/>
          </ac:spMkLst>
        </pc:spChg>
        <pc:spChg chg="add del mod">
          <ac:chgData name="Kinga Vass" userId="494ecce8dd4fdc42" providerId="LiveId" clId="{6427E1DD-E9D9-4F52-AC1B-55BD404DF56A}" dt="2024-10-06T18:34:57.324" v="412" actId="478"/>
          <ac:spMkLst>
            <pc:docMk/>
            <pc:sldMk cId="240611578" sldId="256"/>
            <ac:spMk id="5" creationId="{14ED8943-9CBF-482E-A9D9-06CA05224CCB}"/>
          </ac:spMkLst>
        </pc:spChg>
        <pc:spChg chg="add del mod">
          <ac:chgData name="Kinga Vass" userId="494ecce8dd4fdc42" providerId="LiveId" clId="{6427E1DD-E9D9-4F52-AC1B-55BD404DF56A}" dt="2024-10-07T18:47:25.705" v="460" actId="478"/>
          <ac:spMkLst>
            <pc:docMk/>
            <pc:sldMk cId="240611578" sldId="256"/>
            <ac:spMk id="7" creationId="{2019FE49-852A-FD49-7955-6606FFD3DB53}"/>
          </ac:spMkLst>
        </pc:spChg>
        <pc:picChg chg="add del mod">
          <ac:chgData name="Kinga Vass" userId="494ecce8dd4fdc42" providerId="LiveId" clId="{6427E1DD-E9D9-4F52-AC1B-55BD404DF56A}" dt="2024-10-07T18:47:35.587" v="461" actId="14100"/>
          <ac:picMkLst>
            <pc:docMk/>
            <pc:sldMk cId="240611578" sldId="256"/>
            <ac:picMk id="1034" creationId="{009F377E-48E4-0BB5-76FD-4B2050D9F54B}"/>
          </ac:picMkLst>
        </pc:picChg>
      </pc:sldChg>
      <pc:sldChg chg="modSp mod">
        <pc:chgData name="Kinga Vass" userId="494ecce8dd4fdc42" providerId="LiveId" clId="{6427E1DD-E9D9-4F52-AC1B-55BD404DF56A}" dt="2024-10-07T18:48:56.899" v="473" actId="20577"/>
        <pc:sldMkLst>
          <pc:docMk/>
          <pc:sldMk cId="1769373797" sldId="257"/>
        </pc:sldMkLst>
        <pc:spChg chg="mod">
          <ac:chgData name="Kinga Vass" userId="494ecce8dd4fdc42" providerId="LiveId" clId="{6427E1DD-E9D9-4F52-AC1B-55BD404DF56A}" dt="2024-10-07T18:48:56.899" v="473" actId="20577"/>
          <ac:spMkLst>
            <pc:docMk/>
            <pc:sldMk cId="1769373797" sldId="257"/>
            <ac:spMk id="3" creationId="{0DDE95FB-EA26-7D8D-B24A-BA90649B1BDC}"/>
          </ac:spMkLst>
        </pc:spChg>
      </pc:sldChg>
      <pc:sldChg chg="addSp modSp mod setBg">
        <pc:chgData name="Kinga Vass" userId="494ecce8dd4fdc42" providerId="LiveId" clId="{6427E1DD-E9D9-4F52-AC1B-55BD404DF56A}" dt="2024-10-06T18:10:21.072" v="3" actId="14100"/>
        <pc:sldMkLst>
          <pc:docMk/>
          <pc:sldMk cId="1894827936" sldId="262"/>
        </pc:sldMkLst>
        <pc:spChg chg="mod">
          <ac:chgData name="Kinga Vass" userId="494ecce8dd4fdc42" providerId="LiveId" clId="{6427E1DD-E9D9-4F52-AC1B-55BD404DF56A}" dt="2024-10-06T18:10:21.072" v="3" actId="14100"/>
          <ac:spMkLst>
            <pc:docMk/>
            <pc:sldMk cId="1894827936" sldId="262"/>
            <ac:spMk id="2" creationId="{F81F87E8-FF4E-55F2-7160-9B2B77594B27}"/>
          </ac:spMkLst>
        </pc:spChg>
        <pc:spChg chg="add">
          <ac:chgData name="Kinga Vass" userId="494ecce8dd4fdc42" providerId="LiveId" clId="{6427E1DD-E9D9-4F52-AC1B-55BD404DF56A}" dt="2024-10-06T18:09:53.655" v="0" actId="26606"/>
          <ac:spMkLst>
            <pc:docMk/>
            <pc:sldMk cId="1894827936" sldId="262"/>
            <ac:spMk id="11" creationId="{B902EF0F-46E4-4A03-9F60-1050C6DCE2B5}"/>
          </ac:spMkLst>
        </pc:spChg>
        <pc:spChg chg="add">
          <ac:chgData name="Kinga Vass" userId="494ecce8dd4fdc42" providerId="LiveId" clId="{6427E1DD-E9D9-4F52-AC1B-55BD404DF56A}" dt="2024-10-06T18:09:53.655" v="0" actId="26606"/>
          <ac:spMkLst>
            <pc:docMk/>
            <pc:sldMk cId="1894827936" sldId="262"/>
            <ac:spMk id="13" creationId="{582045D0-5727-4EB9-858E-6A3506E74B58}"/>
          </ac:spMkLst>
        </pc:spChg>
        <pc:picChg chg="add">
          <ac:chgData name="Kinga Vass" userId="494ecce8dd4fdc42" providerId="LiveId" clId="{6427E1DD-E9D9-4F52-AC1B-55BD404DF56A}" dt="2024-10-06T18:09:53.655" v="0" actId="26606"/>
          <ac:picMkLst>
            <pc:docMk/>
            <pc:sldMk cId="1894827936" sldId="262"/>
            <ac:picMk id="4" creationId="{DEB2E8C4-C3E7-4048-A43D-9859510CFA98}"/>
          </ac:picMkLst>
        </pc:picChg>
        <pc:inkChg chg="add">
          <ac:chgData name="Kinga Vass" userId="494ecce8dd4fdc42" providerId="LiveId" clId="{6427E1DD-E9D9-4F52-AC1B-55BD404DF56A}" dt="2024-10-06T18:09:53.655" v="0" actId="26606"/>
          <ac:inkMkLst>
            <pc:docMk/>
            <pc:sldMk cId="1894827936" sldId="262"/>
            <ac:inkMk id="9" creationId="{24D29CCB-7956-4E3E-8880-304085F04BF4}"/>
          </ac:inkMkLst>
        </pc:inkChg>
      </pc:sldChg>
      <pc:sldChg chg="modSp mod">
        <pc:chgData name="Kinga Vass" userId="494ecce8dd4fdc42" providerId="LiveId" clId="{6427E1DD-E9D9-4F52-AC1B-55BD404DF56A}" dt="2024-10-06T18:18:28.460" v="347" actId="20577"/>
        <pc:sldMkLst>
          <pc:docMk/>
          <pc:sldMk cId="2157125272" sldId="263"/>
        </pc:sldMkLst>
        <pc:spChg chg="mod">
          <ac:chgData name="Kinga Vass" userId="494ecce8dd4fdc42" providerId="LiveId" clId="{6427E1DD-E9D9-4F52-AC1B-55BD404DF56A}" dt="2024-10-06T18:16:06.298" v="184" actId="14100"/>
          <ac:spMkLst>
            <pc:docMk/>
            <pc:sldMk cId="2157125272" sldId="263"/>
            <ac:spMk id="2" creationId="{F81F87E8-FF4E-55F2-7160-9B2B77594B27}"/>
          </ac:spMkLst>
        </pc:spChg>
        <pc:spChg chg="mod">
          <ac:chgData name="Kinga Vass" userId="494ecce8dd4fdc42" providerId="LiveId" clId="{6427E1DD-E9D9-4F52-AC1B-55BD404DF56A}" dt="2024-10-06T18:18:28.460" v="347" actId="20577"/>
          <ac:spMkLst>
            <pc:docMk/>
            <pc:sldMk cId="2157125272" sldId="263"/>
            <ac:spMk id="3" creationId="{7E8F83DD-F2AF-DBD9-DCD0-0327CFE064E4}"/>
          </ac:spMkLst>
        </pc:spChg>
      </pc:sldChg>
      <pc:sldChg chg="modSp add del mod modShow">
        <pc:chgData name="Kinga Vass" userId="494ecce8dd4fdc42" providerId="LiveId" clId="{6427E1DD-E9D9-4F52-AC1B-55BD404DF56A}" dt="2024-10-06T18:27:14.163" v="405" actId="729"/>
        <pc:sldMkLst>
          <pc:docMk/>
          <pc:sldMk cId="3208615058" sldId="264"/>
        </pc:sldMkLst>
        <pc:spChg chg="mod">
          <ac:chgData name="Kinga Vass" userId="494ecce8dd4fdc42" providerId="LiveId" clId="{6427E1DD-E9D9-4F52-AC1B-55BD404DF56A}" dt="2024-10-06T18:12:46.397" v="100" actId="20577"/>
          <ac:spMkLst>
            <pc:docMk/>
            <pc:sldMk cId="3208615058" sldId="264"/>
            <ac:spMk id="2" creationId="{8D78D188-4E7F-994D-AF2C-F68025AFB9EA}"/>
          </ac:spMkLst>
        </pc:spChg>
        <pc:spChg chg="mod">
          <ac:chgData name="Kinga Vass" userId="494ecce8dd4fdc42" providerId="LiveId" clId="{6427E1DD-E9D9-4F52-AC1B-55BD404DF56A}" dt="2024-10-06T18:14:15.333" v="123" actId="6549"/>
          <ac:spMkLst>
            <pc:docMk/>
            <pc:sldMk cId="3208615058" sldId="264"/>
            <ac:spMk id="3" creationId="{0DDE95FB-EA26-7D8D-B24A-BA90649B1BDC}"/>
          </ac:spMkLst>
        </pc:spChg>
      </pc:sldChg>
      <pc:sldChg chg="addSp delSp modSp add mod">
        <pc:chgData name="Kinga Vass" userId="494ecce8dd4fdc42" providerId="LiveId" clId="{6427E1DD-E9D9-4F52-AC1B-55BD404DF56A}" dt="2024-10-06T18:28:43.230" v="409" actId="1076"/>
        <pc:sldMkLst>
          <pc:docMk/>
          <pc:sldMk cId="619036628" sldId="265"/>
        </pc:sldMkLst>
        <pc:spChg chg="mod">
          <ac:chgData name="Kinga Vass" userId="494ecce8dd4fdc42" providerId="LiveId" clId="{6427E1DD-E9D9-4F52-AC1B-55BD404DF56A}" dt="2024-10-06T18:21:04.849" v="363" actId="20577"/>
          <ac:spMkLst>
            <pc:docMk/>
            <pc:sldMk cId="619036628" sldId="265"/>
            <ac:spMk id="2" creationId="{F81F87E8-FF4E-55F2-7160-9B2B77594B27}"/>
          </ac:spMkLst>
        </pc:spChg>
        <pc:spChg chg="del">
          <ac:chgData name="Kinga Vass" userId="494ecce8dd4fdc42" providerId="LiveId" clId="{6427E1DD-E9D9-4F52-AC1B-55BD404DF56A}" dt="2024-10-06T18:19:01.164" v="349" actId="478"/>
          <ac:spMkLst>
            <pc:docMk/>
            <pc:sldMk cId="619036628" sldId="265"/>
            <ac:spMk id="3" creationId="{7E8F83DD-F2AF-DBD9-DCD0-0327CFE064E4}"/>
          </ac:spMkLst>
        </pc:spChg>
        <pc:spChg chg="add del mod">
          <ac:chgData name="Kinga Vass" userId="494ecce8dd4fdc42" providerId="LiveId" clId="{6427E1DD-E9D9-4F52-AC1B-55BD404DF56A}" dt="2024-10-06T18:19:03.601" v="350" actId="478"/>
          <ac:spMkLst>
            <pc:docMk/>
            <pc:sldMk cId="619036628" sldId="265"/>
            <ac:spMk id="5" creationId="{9BC26B88-3B59-7B31-3D33-74A3E7D85481}"/>
          </ac:spMkLst>
        </pc:spChg>
        <pc:picChg chg="add mod">
          <ac:chgData name="Kinga Vass" userId="494ecce8dd4fdc42" providerId="LiveId" clId="{6427E1DD-E9D9-4F52-AC1B-55BD404DF56A}" dt="2024-10-06T18:28:43.230" v="409" actId="1076"/>
          <ac:picMkLst>
            <pc:docMk/>
            <pc:sldMk cId="619036628" sldId="265"/>
            <ac:picMk id="1026" creationId="{1E0BB850-A81F-1618-8D93-877C74FC7DBC}"/>
          </ac:picMkLst>
        </pc:picChg>
      </pc:sldChg>
      <pc:sldChg chg="modSp add mod ord">
        <pc:chgData name="Kinga Vass" userId="494ecce8dd4fdc42" providerId="LiveId" clId="{6427E1DD-E9D9-4F52-AC1B-55BD404DF56A}" dt="2024-10-06T18:23:53.733" v="402" actId="108"/>
        <pc:sldMkLst>
          <pc:docMk/>
          <pc:sldMk cId="2382634073" sldId="266"/>
        </pc:sldMkLst>
        <pc:spChg chg="mod">
          <ac:chgData name="Kinga Vass" userId="494ecce8dd4fdc42" providerId="LiveId" clId="{6427E1DD-E9D9-4F52-AC1B-55BD404DF56A}" dt="2024-10-06T18:22:03.430" v="384" actId="20577"/>
          <ac:spMkLst>
            <pc:docMk/>
            <pc:sldMk cId="2382634073" sldId="266"/>
            <ac:spMk id="2" creationId="{F81F87E8-FF4E-55F2-7160-9B2B77594B27}"/>
          </ac:spMkLst>
        </pc:spChg>
        <pc:spChg chg="mod">
          <ac:chgData name="Kinga Vass" userId="494ecce8dd4fdc42" providerId="LiveId" clId="{6427E1DD-E9D9-4F52-AC1B-55BD404DF56A}" dt="2024-10-06T18:23:53.733" v="402" actId="108"/>
          <ac:spMkLst>
            <pc:docMk/>
            <pc:sldMk cId="2382634073" sldId="266"/>
            <ac:spMk id="3" creationId="{7E8F83DD-F2AF-DBD9-DCD0-0327CFE064E4}"/>
          </ac:spMkLst>
        </pc:spChg>
      </pc:sldChg>
      <pc:sldChg chg="modSp new mod ord">
        <pc:chgData name="Kinga Vass" userId="494ecce8dd4fdc42" providerId="LiveId" clId="{6427E1DD-E9D9-4F52-AC1B-55BD404DF56A}" dt="2024-10-07T18:48:17.950" v="472" actId="14100"/>
        <pc:sldMkLst>
          <pc:docMk/>
          <pc:sldMk cId="3905140338" sldId="267"/>
        </pc:sldMkLst>
        <pc:spChg chg="mod">
          <ac:chgData name="Kinga Vass" userId="494ecce8dd4fdc42" providerId="LiveId" clId="{6427E1DD-E9D9-4F52-AC1B-55BD404DF56A}" dt="2024-10-07T18:44:27.835" v="439" actId="2711"/>
          <ac:spMkLst>
            <pc:docMk/>
            <pc:sldMk cId="3905140338" sldId="267"/>
            <ac:spMk id="2" creationId="{0BD46169-C4A8-66D6-99A6-5D79E2A6BF2F}"/>
          </ac:spMkLst>
        </pc:spChg>
        <pc:spChg chg="mod">
          <ac:chgData name="Kinga Vass" userId="494ecce8dd4fdc42" providerId="LiveId" clId="{6427E1DD-E9D9-4F52-AC1B-55BD404DF56A}" dt="2024-10-07T18:48:17.950" v="472" actId="14100"/>
          <ac:spMkLst>
            <pc:docMk/>
            <pc:sldMk cId="3905140338" sldId="267"/>
            <ac:spMk id="3" creationId="{838E08BD-B24A-8497-C01C-4A865B033BB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8:09:41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5AD0B-18A7-47CE-8EB8-D66548557DEA}" type="datetimeFigureOut">
              <a:rPr lang="hu-HU" smtClean="0"/>
              <a:t>2024.10.06.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89E5D-811A-4AFF-BD8A-5385EB8B2A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765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89E5D-811A-4AFF-BD8A-5385EB8B2A66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27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89E5D-811A-4AFF-BD8A-5385EB8B2A6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49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1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73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0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8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October 6,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October 6,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68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October 6,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5292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October 6,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06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October 6,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October 6,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October 6,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657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85BCD6-5691-E1F5-94DE-7836A0F83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328" y="979714"/>
            <a:ext cx="6878456" cy="2807540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Book Antiqua" panose="02040602050305030304" pitchFamily="18" charset="0"/>
              </a:rPr>
              <a:t>Rendszerfejlesztés 1</a:t>
            </a:r>
            <a:br>
              <a:rPr lang="hu-HU" sz="3200" dirty="0">
                <a:latin typeface="Book Antiqua" panose="02040602050305030304" pitchFamily="18" charset="0"/>
              </a:rPr>
            </a:br>
            <a:r>
              <a:rPr lang="hu-HU" sz="3200" dirty="0">
                <a:latin typeface="Book Antiqua" panose="02040602050305030304" pitchFamily="18" charset="0"/>
              </a:rPr>
              <a:t>1. mérföldkő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2BDCF4-DF41-FCBD-E3B1-D6736CC88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731" y="4112623"/>
            <a:ext cx="5078996" cy="1594839"/>
          </a:xfrm>
        </p:spPr>
        <p:txBody>
          <a:bodyPr>
            <a:normAutofit/>
          </a:bodyPr>
          <a:lstStyle/>
          <a:p>
            <a:r>
              <a:rPr lang="hu-HU" sz="2400" dirty="0">
                <a:latin typeface="Book Antiqua" panose="02040602050305030304" pitchFamily="18" charset="0"/>
              </a:rPr>
              <a:t>Bella </a:t>
            </a:r>
            <a:r>
              <a:rPr lang="hu-HU" sz="2400" dirty="0" err="1">
                <a:latin typeface="Book Antiqua" panose="02040602050305030304" pitchFamily="18" charset="0"/>
              </a:rPr>
              <a:t>Croissant</a:t>
            </a:r>
            <a:r>
              <a:rPr lang="hu-HU" sz="2400" dirty="0">
                <a:latin typeface="Book Antiqua" panose="02040602050305030304" pitchFamily="18" charset="0"/>
              </a:rPr>
              <a:t> </a:t>
            </a:r>
            <a:r>
              <a:rPr lang="hu-HU" sz="2400" dirty="0" err="1">
                <a:latin typeface="Book Antiqua" panose="02040602050305030304" pitchFamily="18" charset="0"/>
              </a:rPr>
              <a:t>Lyonnass</a:t>
            </a:r>
            <a:endParaRPr lang="hu-HU" sz="2400" dirty="0">
              <a:latin typeface="Book Antiqua" panose="02040602050305030304" pitchFamily="18" charset="0"/>
            </a:endParaRPr>
          </a:p>
        </p:txBody>
      </p:sp>
      <p:pic>
        <p:nvPicPr>
          <p:cNvPr id="1034" name="Picture 10" descr="The classic croissant">
            <a:extLst>
              <a:ext uri="{FF2B5EF4-FFF2-40B4-BE49-F238E27FC236}">
                <a16:creationId xmlns:a16="http://schemas.microsoft.com/office/drawing/2014/main" id="{009F377E-48E4-0BB5-76FD-4B2050D9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4" r="2727" b="1"/>
          <a:stretch/>
        </p:blipFill>
        <p:spPr bwMode="auto">
          <a:xfrm>
            <a:off x="7616215" y="0"/>
            <a:ext cx="4575785" cy="6868886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1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5" name="Rectangle 5149">
            <a:extLst>
              <a:ext uri="{FF2B5EF4-FFF2-40B4-BE49-F238E27FC236}">
                <a16:creationId xmlns:a16="http://schemas.microsoft.com/office/drawing/2014/main" id="{989E0641-F6AC-4C12-B872-9701271C7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1F87E8-FF4E-55F2-7160-9B2B775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5768435" cy="1216024"/>
          </a:xfrm>
        </p:spPr>
        <p:txBody>
          <a:bodyPr>
            <a:normAutofit/>
          </a:bodyPr>
          <a:lstStyle/>
          <a:p>
            <a:r>
              <a:rPr lang="hu-HU">
                <a:latin typeface="Book Antiqua" panose="02040602050305030304" pitchFamily="18" charset="0"/>
              </a:rPr>
              <a:t>Munkakörnyezet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8F83DD-F2AF-DBD9-DCD0-0327CFE0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5606981" cy="41070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>
                <a:latin typeface="Book Antiqua" panose="02040602050305030304" pitchFamily="18" charset="0"/>
              </a:rPr>
              <a:t>Kiszolgáló környezet: Dockerizált futattási környezt Alpine linux alapon</a:t>
            </a:r>
          </a:p>
          <a:p>
            <a:pPr>
              <a:lnSpc>
                <a:spcPct val="90000"/>
              </a:lnSpc>
            </a:pPr>
            <a:r>
              <a:rPr lang="hu-HU">
                <a:latin typeface="Book Antiqua" panose="02040602050305030304" pitchFamily="18" charset="0"/>
              </a:rPr>
              <a:t>Coolify platformszolgáltatás a webalkalmazás hosztolásához</a:t>
            </a:r>
          </a:p>
          <a:p>
            <a:pPr>
              <a:lnSpc>
                <a:spcPct val="90000"/>
              </a:lnSpc>
            </a:pPr>
            <a:r>
              <a:rPr lang="hu-HU">
                <a:latin typeface="Book Antiqua" panose="02040602050305030304" pitchFamily="18" charset="0"/>
              </a:rPr>
              <a:t>Coolify által biztosított PostgreSQL adatbázisszerver</a:t>
            </a:r>
          </a:p>
          <a:p>
            <a:pPr>
              <a:lnSpc>
                <a:spcPct val="90000"/>
              </a:lnSpc>
            </a:pPr>
            <a:r>
              <a:rPr lang="hu-HU">
                <a:latin typeface="Book Antiqua" panose="02040602050305030304" pitchFamily="18" charset="0"/>
              </a:rPr>
              <a:t>ASP.NET Core keretrendszer</a:t>
            </a:r>
          </a:p>
          <a:p>
            <a:pPr>
              <a:lnSpc>
                <a:spcPct val="90000"/>
              </a:lnSpc>
            </a:pPr>
            <a:r>
              <a:rPr lang="hu-HU">
                <a:latin typeface="Book Antiqua" panose="02040602050305030304" pitchFamily="18" charset="0"/>
              </a:rPr>
              <a:t>Razor Pages dinamikus tartalom megjelenítés a felhasználói felületen</a:t>
            </a:r>
          </a:p>
          <a:p>
            <a:pPr>
              <a:lnSpc>
                <a:spcPct val="90000"/>
              </a:lnSpc>
            </a:pPr>
            <a:r>
              <a:rPr lang="hu-HU">
                <a:latin typeface="Book Antiqua" panose="02040602050305030304" pitchFamily="18" charset="0"/>
              </a:rPr>
              <a:t>Visual Studio 2022 fejlesztőkörnyezet</a:t>
            </a:r>
          </a:p>
          <a:p>
            <a:pPr>
              <a:lnSpc>
                <a:spcPct val="90000"/>
              </a:lnSpc>
            </a:pPr>
            <a:r>
              <a:rPr lang="hu-HU">
                <a:latin typeface="Book Antiqua" panose="02040602050305030304" pitchFamily="18" charset="0"/>
              </a:rPr>
              <a:t>Git verziókövető (GitLab)</a:t>
            </a:r>
          </a:p>
          <a:p>
            <a:pPr>
              <a:lnSpc>
                <a:spcPct val="90000"/>
              </a:lnSpc>
            </a:pPr>
            <a:endParaRPr lang="hu-HU">
              <a:latin typeface="Book Antiqua" panose="02040602050305030304" pitchFamily="18" charset="0"/>
            </a:endParaRPr>
          </a:p>
          <a:p>
            <a:pPr>
              <a:lnSpc>
                <a:spcPct val="90000"/>
              </a:lnSpc>
            </a:pPr>
            <a:endParaRPr lang="hu-HU">
              <a:latin typeface="Book Antiqua" panose="02040602050305030304" pitchFamily="18" charset="0"/>
            </a:endParaRPr>
          </a:p>
        </p:txBody>
      </p:sp>
      <p:sp>
        <p:nvSpPr>
          <p:cNvPr id="5157" name="Freeform: Shape 5151">
            <a:extLst>
              <a:ext uri="{FF2B5EF4-FFF2-40B4-BE49-F238E27FC236}">
                <a16:creationId xmlns:a16="http://schemas.microsoft.com/office/drawing/2014/main" id="{79765271-3581-4FF0-9F6E-B223D3DF0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3388" y="-1"/>
            <a:ext cx="4828612" cy="6857999"/>
          </a:xfrm>
          <a:custGeom>
            <a:avLst/>
            <a:gdLst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42486 w 4828612"/>
              <a:gd name="connsiteY35" fmla="*/ 5759302 h 6857999"/>
              <a:gd name="connsiteX36" fmla="*/ 42486 w 4828612"/>
              <a:gd name="connsiteY36" fmla="*/ 3561906 h 6857999"/>
              <a:gd name="connsiteX37" fmla="*/ 703974 w 4828612"/>
              <a:gd name="connsiteY37" fmla="*/ 3561906 h 6857999"/>
              <a:gd name="connsiteX38" fmla="*/ 704659 w 4828612"/>
              <a:gd name="connsiteY38" fmla="*/ 3559554 h 6857999"/>
              <a:gd name="connsiteX39" fmla="*/ 757442 w 4828612"/>
              <a:gd name="connsiteY39" fmla="*/ 3396500 h 6857999"/>
              <a:gd name="connsiteX40" fmla="*/ 845550 w 4828612"/>
              <a:gd name="connsiteY40" fmla="*/ 3227238 h 6857999"/>
              <a:gd name="connsiteX41" fmla="*/ 851302 w 4828612"/>
              <a:gd name="connsiteY41" fmla="*/ 3213065 h 6857999"/>
              <a:gd name="connsiteX42" fmla="*/ 811621 w 4828612"/>
              <a:gd name="connsiteY42" fmla="*/ 3213065 h 6857999"/>
              <a:gd name="connsiteX43" fmla="*/ 811621 w 4828612"/>
              <a:gd name="connsiteY43" fmla="*/ 1015669 h 6857999"/>
              <a:gd name="connsiteX44" fmla="*/ 936618 w 4828612"/>
              <a:gd name="connsiteY44" fmla="*/ 1015669 h 6857999"/>
              <a:gd name="connsiteX45" fmla="*/ 935299 w 4828612"/>
              <a:gd name="connsiteY45" fmla="*/ 1004288 h 6857999"/>
              <a:gd name="connsiteX46" fmla="*/ 934337 w 4828612"/>
              <a:gd name="connsiteY46" fmla="*/ 1002786 h 6857999"/>
              <a:gd name="connsiteX47" fmla="*/ 935483 w 4828612"/>
              <a:gd name="connsiteY47" fmla="*/ 987332 h 6857999"/>
              <a:gd name="connsiteX48" fmla="*/ 939775 w 4828612"/>
              <a:gd name="connsiteY48" fmla="*/ 972464 h 6857999"/>
              <a:gd name="connsiteX49" fmla="*/ 912796 w 4828612"/>
              <a:gd name="connsiteY49" fmla="*/ 835529 h 6857999"/>
              <a:gd name="connsiteX50" fmla="*/ 903070 w 4828612"/>
              <a:gd name="connsiteY50" fmla="*/ 626740 h 6857999"/>
              <a:gd name="connsiteX51" fmla="*/ 885619 w 4828612"/>
              <a:gd name="connsiteY51" fmla="*/ 455429 h 6857999"/>
              <a:gd name="connsiteX52" fmla="*/ 846917 w 4828612"/>
              <a:gd name="connsiteY52" fmla="*/ 373417 h 6857999"/>
              <a:gd name="connsiteX53" fmla="*/ 849403 w 4828612"/>
              <a:gd name="connsiteY53" fmla="*/ 325751 h 6857999"/>
              <a:gd name="connsiteX54" fmla="*/ 841507 w 4828612"/>
              <a:gd name="connsiteY54" fmla="*/ 311132 h 6857999"/>
              <a:gd name="connsiteX55" fmla="*/ 839994 w 4828612"/>
              <a:gd name="connsiteY55" fmla="*/ 308700 h 6857999"/>
              <a:gd name="connsiteX56" fmla="*/ 837236 w 4828612"/>
              <a:gd name="connsiteY56" fmla="*/ 297058 h 6857999"/>
              <a:gd name="connsiteX57" fmla="*/ 832339 w 4828612"/>
              <a:gd name="connsiteY57" fmla="*/ 296154 h 6857999"/>
              <a:gd name="connsiteX58" fmla="*/ 825234 w 4828612"/>
              <a:gd name="connsiteY58" fmla="*/ 280337 h 6857999"/>
              <a:gd name="connsiteX59" fmla="*/ 821303 w 4828612"/>
              <a:gd name="connsiteY59" fmla="*/ 258250 h 6857999"/>
              <a:gd name="connsiteX60" fmla="*/ 807244 w 4828612"/>
              <a:gd name="connsiteY60" fmla="*/ 150747 h 6857999"/>
              <a:gd name="connsiteX61" fmla="*/ 796195 w 4828612"/>
              <a:gd name="connsiteY61" fmla="*/ 87874 h 6857999"/>
              <a:gd name="connsiteX62" fmla="*/ 787858 w 4828612"/>
              <a:gd name="connsiteY62" fmla="*/ 66259 h 6857999"/>
              <a:gd name="connsiteX63" fmla="*/ 778998 w 4828612"/>
              <a:gd name="connsiteY63" fmla="*/ 34548 h 6857999"/>
              <a:gd name="connsiteX64" fmla="*/ 773936 w 4828612"/>
              <a:gd name="connsiteY64" fmla="*/ 4917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42486 w 4828612"/>
              <a:gd name="connsiteY35" fmla="*/ 5759302 h 6857999"/>
              <a:gd name="connsiteX36" fmla="*/ 42486 w 4828612"/>
              <a:gd name="connsiteY36" fmla="*/ 3561906 h 6857999"/>
              <a:gd name="connsiteX37" fmla="*/ 703974 w 4828612"/>
              <a:gd name="connsiteY37" fmla="*/ 3561906 h 6857999"/>
              <a:gd name="connsiteX38" fmla="*/ 704659 w 4828612"/>
              <a:gd name="connsiteY38" fmla="*/ 3559554 h 6857999"/>
              <a:gd name="connsiteX39" fmla="*/ 757442 w 4828612"/>
              <a:gd name="connsiteY39" fmla="*/ 3396500 h 6857999"/>
              <a:gd name="connsiteX40" fmla="*/ 845550 w 4828612"/>
              <a:gd name="connsiteY40" fmla="*/ 3227238 h 6857999"/>
              <a:gd name="connsiteX41" fmla="*/ 851302 w 4828612"/>
              <a:gd name="connsiteY41" fmla="*/ 3213065 h 6857999"/>
              <a:gd name="connsiteX42" fmla="*/ 811621 w 4828612"/>
              <a:gd name="connsiteY42" fmla="*/ 3213065 h 6857999"/>
              <a:gd name="connsiteX43" fmla="*/ 1070929 w 4828612"/>
              <a:gd name="connsiteY43" fmla="*/ 1698057 h 6857999"/>
              <a:gd name="connsiteX44" fmla="*/ 936618 w 4828612"/>
              <a:gd name="connsiteY44" fmla="*/ 1015669 h 6857999"/>
              <a:gd name="connsiteX45" fmla="*/ 935299 w 4828612"/>
              <a:gd name="connsiteY45" fmla="*/ 1004288 h 6857999"/>
              <a:gd name="connsiteX46" fmla="*/ 934337 w 4828612"/>
              <a:gd name="connsiteY46" fmla="*/ 1002786 h 6857999"/>
              <a:gd name="connsiteX47" fmla="*/ 935483 w 4828612"/>
              <a:gd name="connsiteY47" fmla="*/ 987332 h 6857999"/>
              <a:gd name="connsiteX48" fmla="*/ 939775 w 4828612"/>
              <a:gd name="connsiteY48" fmla="*/ 972464 h 6857999"/>
              <a:gd name="connsiteX49" fmla="*/ 912796 w 4828612"/>
              <a:gd name="connsiteY49" fmla="*/ 835529 h 6857999"/>
              <a:gd name="connsiteX50" fmla="*/ 903070 w 4828612"/>
              <a:gd name="connsiteY50" fmla="*/ 626740 h 6857999"/>
              <a:gd name="connsiteX51" fmla="*/ 885619 w 4828612"/>
              <a:gd name="connsiteY51" fmla="*/ 455429 h 6857999"/>
              <a:gd name="connsiteX52" fmla="*/ 846917 w 4828612"/>
              <a:gd name="connsiteY52" fmla="*/ 373417 h 6857999"/>
              <a:gd name="connsiteX53" fmla="*/ 849403 w 4828612"/>
              <a:gd name="connsiteY53" fmla="*/ 325751 h 6857999"/>
              <a:gd name="connsiteX54" fmla="*/ 841507 w 4828612"/>
              <a:gd name="connsiteY54" fmla="*/ 311132 h 6857999"/>
              <a:gd name="connsiteX55" fmla="*/ 839994 w 4828612"/>
              <a:gd name="connsiteY55" fmla="*/ 308700 h 6857999"/>
              <a:gd name="connsiteX56" fmla="*/ 837236 w 4828612"/>
              <a:gd name="connsiteY56" fmla="*/ 297058 h 6857999"/>
              <a:gd name="connsiteX57" fmla="*/ 832339 w 4828612"/>
              <a:gd name="connsiteY57" fmla="*/ 296154 h 6857999"/>
              <a:gd name="connsiteX58" fmla="*/ 825234 w 4828612"/>
              <a:gd name="connsiteY58" fmla="*/ 280337 h 6857999"/>
              <a:gd name="connsiteX59" fmla="*/ 821303 w 4828612"/>
              <a:gd name="connsiteY59" fmla="*/ 258250 h 6857999"/>
              <a:gd name="connsiteX60" fmla="*/ 807244 w 4828612"/>
              <a:gd name="connsiteY60" fmla="*/ 150747 h 6857999"/>
              <a:gd name="connsiteX61" fmla="*/ 796195 w 4828612"/>
              <a:gd name="connsiteY61" fmla="*/ 87874 h 6857999"/>
              <a:gd name="connsiteX62" fmla="*/ 787858 w 4828612"/>
              <a:gd name="connsiteY62" fmla="*/ 66259 h 6857999"/>
              <a:gd name="connsiteX63" fmla="*/ 778998 w 4828612"/>
              <a:gd name="connsiteY63" fmla="*/ 34548 h 6857999"/>
              <a:gd name="connsiteX64" fmla="*/ 773936 w 4828612"/>
              <a:gd name="connsiteY64" fmla="*/ 4917 h 6857999"/>
              <a:gd name="connsiteX65" fmla="*/ 771180 w 4828612"/>
              <a:gd name="connsiteY65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42486 w 4828612"/>
              <a:gd name="connsiteY35" fmla="*/ 5759302 h 6857999"/>
              <a:gd name="connsiteX36" fmla="*/ 738521 w 4828612"/>
              <a:gd name="connsiteY36" fmla="*/ 4244294 h 6857999"/>
              <a:gd name="connsiteX37" fmla="*/ 703974 w 4828612"/>
              <a:gd name="connsiteY37" fmla="*/ 3561906 h 6857999"/>
              <a:gd name="connsiteX38" fmla="*/ 704659 w 4828612"/>
              <a:gd name="connsiteY38" fmla="*/ 3559554 h 6857999"/>
              <a:gd name="connsiteX39" fmla="*/ 757442 w 4828612"/>
              <a:gd name="connsiteY39" fmla="*/ 3396500 h 6857999"/>
              <a:gd name="connsiteX40" fmla="*/ 845550 w 4828612"/>
              <a:gd name="connsiteY40" fmla="*/ 3227238 h 6857999"/>
              <a:gd name="connsiteX41" fmla="*/ 851302 w 4828612"/>
              <a:gd name="connsiteY41" fmla="*/ 3213065 h 6857999"/>
              <a:gd name="connsiteX42" fmla="*/ 811621 w 4828612"/>
              <a:gd name="connsiteY42" fmla="*/ 3213065 h 6857999"/>
              <a:gd name="connsiteX43" fmla="*/ 1070929 w 4828612"/>
              <a:gd name="connsiteY43" fmla="*/ 1698057 h 6857999"/>
              <a:gd name="connsiteX44" fmla="*/ 936618 w 4828612"/>
              <a:gd name="connsiteY44" fmla="*/ 1015669 h 6857999"/>
              <a:gd name="connsiteX45" fmla="*/ 935299 w 4828612"/>
              <a:gd name="connsiteY45" fmla="*/ 1004288 h 6857999"/>
              <a:gd name="connsiteX46" fmla="*/ 934337 w 4828612"/>
              <a:gd name="connsiteY46" fmla="*/ 1002786 h 6857999"/>
              <a:gd name="connsiteX47" fmla="*/ 935483 w 4828612"/>
              <a:gd name="connsiteY47" fmla="*/ 987332 h 6857999"/>
              <a:gd name="connsiteX48" fmla="*/ 939775 w 4828612"/>
              <a:gd name="connsiteY48" fmla="*/ 972464 h 6857999"/>
              <a:gd name="connsiteX49" fmla="*/ 912796 w 4828612"/>
              <a:gd name="connsiteY49" fmla="*/ 835529 h 6857999"/>
              <a:gd name="connsiteX50" fmla="*/ 903070 w 4828612"/>
              <a:gd name="connsiteY50" fmla="*/ 626740 h 6857999"/>
              <a:gd name="connsiteX51" fmla="*/ 885619 w 4828612"/>
              <a:gd name="connsiteY51" fmla="*/ 455429 h 6857999"/>
              <a:gd name="connsiteX52" fmla="*/ 846917 w 4828612"/>
              <a:gd name="connsiteY52" fmla="*/ 373417 h 6857999"/>
              <a:gd name="connsiteX53" fmla="*/ 849403 w 4828612"/>
              <a:gd name="connsiteY53" fmla="*/ 325751 h 6857999"/>
              <a:gd name="connsiteX54" fmla="*/ 841507 w 4828612"/>
              <a:gd name="connsiteY54" fmla="*/ 311132 h 6857999"/>
              <a:gd name="connsiteX55" fmla="*/ 839994 w 4828612"/>
              <a:gd name="connsiteY55" fmla="*/ 308700 h 6857999"/>
              <a:gd name="connsiteX56" fmla="*/ 837236 w 4828612"/>
              <a:gd name="connsiteY56" fmla="*/ 297058 h 6857999"/>
              <a:gd name="connsiteX57" fmla="*/ 832339 w 4828612"/>
              <a:gd name="connsiteY57" fmla="*/ 296154 h 6857999"/>
              <a:gd name="connsiteX58" fmla="*/ 825234 w 4828612"/>
              <a:gd name="connsiteY58" fmla="*/ 280337 h 6857999"/>
              <a:gd name="connsiteX59" fmla="*/ 821303 w 4828612"/>
              <a:gd name="connsiteY59" fmla="*/ 258250 h 6857999"/>
              <a:gd name="connsiteX60" fmla="*/ 807244 w 4828612"/>
              <a:gd name="connsiteY60" fmla="*/ 150747 h 6857999"/>
              <a:gd name="connsiteX61" fmla="*/ 796195 w 4828612"/>
              <a:gd name="connsiteY61" fmla="*/ 87874 h 6857999"/>
              <a:gd name="connsiteX62" fmla="*/ 787858 w 4828612"/>
              <a:gd name="connsiteY62" fmla="*/ 66259 h 6857999"/>
              <a:gd name="connsiteX63" fmla="*/ 778998 w 4828612"/>
              <a:gd name="connsiteY63" fmla="*/ 34548 h 6857999"/>
              <a:gd name="connsiteX64" fmla="*/ 773936 w 4828612"/>
              <a:gd name="connsiteY64" fmla="*/ 4917 h 6857999"/>
              <a:gd name="connsiteX65" fmla="*/ 771180 w 4828612"/>
              <a:gd name="connsiteY65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04659 w 4828612"/>
              <a:gd name="connsiteY37" fmla="*/ 3559554 h 6857999"/>
              <a:gd name="connsiteX38" fmla="*/ 757442 w 4828612"/>
              <a:gd name="connsiteY38" fmla="*/ 3396500 h 6857999"/>
              <a:gd name="connsiteX39" fmla="*/ 845550 w 4828612"/>
              <a:gd name="connsiteY39" fmla="*/ 3227238 h 6857999"/>
              <a:gd name="connsiteX40" fmla="*/ 851302 w 4828612"/>
              <a:gd name="connsiteY40" fmla="*/ 3213065 h 6857999"/>
              <a:gd name="connsiteX41" fmla="*/ 811621 w 4828612"/>
              <a:gd name="connsiteY41" fmla="*/ 3213065 h 6857999"/>
              <a:gd name="connsiteX42" fmla="*/ 1070929 w 4828612"/>
              <a:gd name="connsiteY42" fmla="*/ 1698057 h 6857999"/>
              <a:gd name="connsiteX43" fmla="*/ 936618 w 4828612"/>
              <a:gd name="connsiteY43" fmla="*/ 1015669 h 6857999"/>
              <a:gd name="connsiteX44" fmla="*/ 935299 w 4828612"/>
              <a:gd name="connsiteY44" fmla="*/ 1004288 h 6857999"/>
              <a:gd name="connsiteX45" fmla="*/ 934337 w 4828612"/>
              <a:gd name="connsiteY45" fmla="*/ 1002786 h 6857999"/>
              <a:gd name="connsiteX46" fmla="*/ 935483 w 4828612"/>
              <a:gd name="connsiteY46" fmla="*/ 987332 h 6857999"/>
              <a:gd name="connsiteX47" fmla="*/ 939775 w 4828612"/>
              <a:gd name="connsiteY47" fmla="*/ 972464 h 6857999"/>
              <a:gd name="connsiteX48" fmla="*/ 912796 w 4828612"/>
              <a:gd name="connsiteY48" fmla="*/ 835529 h 6857999"/>
              <a:gd name="connsiteX49" fmla="*/ 903070 w 4828612"/>
              <a:gd name="connsiteY49" fmla="*/ 626740 h 6857999"/>
              <a:gd name="connsiteX50" fmla="*/ 885619 w 4828612"/>
              <a:gd name="connsiteY50" fmla="*/ 455429 h 6857999"/>
              <a:gd name="connsiteX51" fmla="*/ 846917 w 4828612"/>
              <a:gd name="connsiteY51" fmla="*/ 373417 h 6857999"/>
              <a:gd name="connsiteX52" fmla="*/ 849403 w 4828612"/>
              <a:gd name="connsiteY52" fmla="*/ 325751 h 6857999"/>
              <a:gd name="connsiteX53" fmla="*/ 841507 w 4828612"/>
              <a:gd name="connsiteY53" fmla="*/ 311132 h 6857999"/>
              <a:gd name="connsiteX54" fmla="*/ 839994 w 4828612"/>
              <a:gd name="connsiteY54" fmla="*/ 308700 h 6857999"/>
              <a:gd name="connsiteX55" fmla="*/ 837236 w 4828612"/>
              <a:gd name="connsiteY55" fmla="*/ 297058 h 6857999"/>
              <a:gd name="connsiteX56" fmla="*/ 832339 w 4828612"/>
              <a:gd name="connsiteY56" fmla="*/ 296154 h 6857999"/>
              <a:gd name="connsiteX57" fmla="*/ 825234 w 4828612"/>
              <a:gd name="connsiteY57" fmla="*/ 280337 h 6857999"/>
              <a:gd name="connsiteX58" fmla="*/ 821303 w 4828612"/>
              <a:gd name="connsiteY58" fmla="*/ 258250 h 6857999"/>
              <a:gd name="connsiteX59" fmla="*/ 807244 w 4828612"/>
              <a:gd name="connsiteY59" fmla="*/ 150747 h 6857999"/>
              <a:gd name="connsiteX60" fmla="*/ 796195 w 4828612"/>
              <a:gd name="connsiteY60" fmla="*/ 87874 h 6857999"/>
              <a:gd name="connsiteX61" fmla="*/ 787858 w 4828612"/>
              <a:gd name="connsiteY61" fmla="*/ 66259 h 6857999"/>
              <a:gd name="connsiteX62" fmla="*/ 778998 w 4828612"/>
              <a:gd name="connsiteY62" fmla="*/ 34548 h 6857999"/>
              <a:gd name="connsiteX63" fmla="*/ 773936 w 4828612"/>
              <a:gd name="connsiteY63" fmla="*/ 4917 h 6857999"/>
              <a:gd name="connsiteX64" fmla="*/ 771180 w 4828612"/>
              <a:gd name="connsiteY64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45602 w 4828612"/>
              <a:gd name="connsiteY37" fmla="*/ 3600497 h 6857999"/>
              <a:gd name="connsiteX38" fmla="*/ 757442 w 4828612"/>
              <a:gd name="connsiteY38" fmla="*/ 3396500 h 6857999"/>
              <a:gd name="connsiteX39" fmla="*/ 845550 w 4828612"/>
              <a:gd name="connsiteY39" fmla="*/ 3227238 h 6857999"/>
              <a:gd name="connsiteX40" fmla="*/ 851302 w 4828612"/>
              <a:gd name="connsiteY40" fmla="*/ 3213065 h 6857999"/>
              <a:gd name="connsiteX41" fmla="*/ 811621 w 4828612"/>
              <a:gd name="connsiteY41" fmla="*/ 3213065 h 6857999"/>
              <a:gd name="connsiteX42" fmla="*/ 1070929 w 4828612"/>
              <a:gd name="connsiteY42" fmla="*/ 1698057 h 6857999"/>
              <a:gd name="connsiteX43" fmla="*/ 936618 w 4828612"/>
              <a:gd name="connsiteY43" fmla="*/ 1015669 h 6857999"/>
              <a:gd name="connsiteX44" fmla="*/ 935299 w 4828612"/>
              <a:gd name="connsiteY44" fmla="*/ 1004288 h 6857999"/>
              <a:gd name="connsiteX45" fmla="*/ 934337 w 4828612"/>
              <a:gd name="connsiteY45" fmla="*/ 1002786 h 6857999"/>
              <a:gd name="connsiteX46" fmla="*/ 935483 w 4828612"/>
              <a:gd name="connsiteY46" fmla="*/ 987332 h 6857999"/>
              <a:gd name="connsiteX47" fmla="*/ 939775 w 4828612"/>
              <a:gd name="connsiteY47" fmla="*/ 972464 h 6857999"/>
              <a:gd name="connsiteX48" fmla="*/ 912796 w 4828612"/>
              <a:gd name="connsiteY48" fmla="*/ 835529 h 6857999"/>
              <a:gd name="connsiteX49" fmla="*/ 903070 w 4828612"/>
              <a:gd name="connsiteY49" fmla="*/ 626740 h 6857999"/>
              <a:gd name="connsiteX50" fmla="*/ 885619 w 4828612"/>
              <a:gd name="connsiteY50" fmla="*/ 455429 h 6857999"/>
              <a:gd name="connsiteX51" fmla="*/ 846917 w 4828612"/>
              <a:gd name="connsiteY51" fmla="*/ 373417 h 6857999"/>
              <a:gd name="connsiteX52" fmla="*/ 849403 w 4828612"/>
              <a:gd name="connsiteY52" fmla="*/ 325751 h 6857999"/>
              <a:gd name="connsiteX53" fmla="*/ 841507 w 4828612"/>
              <a:gd name="connsiteY53" fmla="*/ 311132 h 6857999"/>
              <a:gd name="connsiteX54" fmla="*/ 839994 w 4828612"/>
              <a:gd name="connsiteY54" fmla="*/ 308700 h 6857999"/>
              <a:gd name="connsiteX55" fmla="*/ 837236 w 4828612"/>
              <a:gd name="connsiteY55" fmla="*/ 297058 h 6857999"/>
              <a:gd name="connsiteX56" fmla="*/ 832339 w 4828612"/>
              <a:gd name="connsiteY56" fmla="*/ 296154 h 6857999"/>
              <a:gd name="connsiteX57" fmla="*/ 825234 w 4828612"/>
              <a:gd name="connsiteY57" fmla="*/ 280337 h 6857999"/>
              <a:gd name="connsiteX58" fmla="*/ 821303 w 4828612"/>
              <a:gd name="connsiteY58" fmla="*/ 258250 h 6857999"/>
              <a:gd name="connsiteX59" fmla="*/ 807244 w 4828612"/>
              <a:gd name="connsiteY59" fmla="*/ 150747 h 6857999"/>
              <a:gd name="connsiteX60" fmla="*/ 796195 w 4828612"/>
              <a:gd name="connsiteY60" fmla="*/ 87874 h 6857999"/>
              <a:gd name="connsiteX61" fmla="*/ 787858 w 4828612"/>
              <a:gd name="connsiteY61" fmla="*/ 66259 h 6857999"/>
              <a:gd name="connsiteX62" fmla="*/ 778998 w 4828612"/>
              <a:gd name="connsiteY62" fmla="*/ 34548 h 6857999"/>
              <a:gd name="connsiteX63" fmla="*/ 773936 w 4828612"/>
              <a:gd name="connsiteY63" fmla="*/ 4917 h 6857999"/>
              <a:gd name="connsiteX64" fmla="*/ 771180 w 4828612"/>
              <a:gd name="connsiteY64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45602 w 4828612"/>
              <a:gd name="connsiteY37" fmla="*/ 3600497 h 6857999"/>
              <a:gd name="connsiteX38" fmla="*/ 784738 w 4828612"/>
              <a:gd name="connsiteY38" fmla="*/ 3437444 h 6857999"/>
              <a:gd name="connsiteX39" fmla="*/ 845550 w 4828612"/>
              <a:gd name="connsiteY39" fmla="*/ 3227238 h 6857999"/>
              <a:gd name="connsiteX40" fmla="*/ 851302 w 4828612"/>
              <a:gd name="connsiteY40" fmla="*/ 3213065 h 6857999"/>
              <a:gd name="connsiteX41" fmla="*/ 811621 w 4828612"/>
              <a:gd name="connsiteY41" fmla="*/ 3213065 h 6857999"/>
              <a:gd name="connsiteX42" fmla="*/ 1070929 w 4828612"/>
              <a:gd name="connsiteY42" fmla="*/ 1698057 h 6857999"/>
              <a:gd name="connsiteX43" fmla="*/ 936618 w 4828612"/>
              <a:gd name="connsiteY43" fmla="*/ 1015669 h 6857999"/>
              <a:gd name="connsiteX44" fmla="*/ 935299 w 4828612"/>
              <a:gd name="connsiteY44" fmla="*/ 1004288 h 6857999"/>
              <a:gd name="connsiteX45" fmla="*/ 934337 w 4828612"/>
              <a:gd name="connsiteY45" fmla="*/ 1002786 h 6857999"/>
              <a:gd name="connsiteX46" fmla="*/ 935483 w 4828612"/>
              <a:gd name="connsiteY46" fmla="*/ 987332 h 6857999"/>
              <a:gd name="connsiteX47" fmla="*/ 939775 w 4828612"/>
              <a:gd name="connsiteY47" fmla="*/ 972464 h 6857999"/>
              <a:gd name="connsiteX48" fmla="*/ 912796 w 4828612"/>
              <a:gd name="connsiteY48" fmla="*/ 835529 h 6857999"/>
              <a:gd name="connsiteX49" fmla="*/ 903070 w 4828612"/>
              <a:gd name="connsiteY49" fmla="*/ 626740 h 6857999"/>
              <a:gd name="connsiteX50" fmla="*/ 885619 w 4828612"/>
              <a:gd name="connsiteY50" fmla="*/ 455429 h 6857999"/>
              <a:gd name="connsiteX51" fmla="*/ 846917 w 4828612"/>
              <a:gd name="connsiteY51" fmla="*/ 373417 h 6857999"/>
              <a:gd name="connsiteX52" fmla="*/ 849403 w 4828612"/>
              <a:gd name="connsiteY52" fmla="*/ 325751 h 6857999"/>
              <a:gd name="connsiteX53" fmla="*/ 841507 w 4828612"/>
              <a:gd name="connsiteY53" fmla="*/ 311132 h 6857999"/>
              <a:gd name="connsiteX54" fmla="*/ 839994 w 4828612"/>
              <a:gd name="connsiteY54" fmla="*/ 308700 h 6857999"/>
              <a:gd name="connsiteX55" fmla="*/ 837236 w 4828612"/>
              <a:gd name="connsiteY55" fmla="*/ 297058 h 6857999"/>
              <a:gd name="connsiteX56" fmla="*/ 832339 w 4828612"/>
              <a:gd name="connsiteY56" fmla="*/ 296154 h 6857999"/>
              <a:gd name="connsiteX57" fmla="*/ 825234 w 4828612"/>
              <a:gd name="connsiteY57" fmla="*/ 280337 h 6857999"/>
              <a:gd name="connsiteX58" fmla="*/ 821303 w 4828612"/>
              <a:gd name="connsiteY58" fmla="*/ 258250 h 6857999"/>
              <a:gd name="connsiteX59" fmla="*/ 807244 w 4828612"/>
              <a:gd name="connsiteY59" fmla="*/ 150747 h 6857999"/>
              <a:gd name="connsiteX60" fmla="*/ 796195 w 4828612"/>
              <a:gd name="connsiteY60" fmla="*/ 87874 h 6857999"/>
              <a:gd name="connsiteX61" fmla="*/ 787858 w 4828612"/>
              <a:gd name="connsiteY61" fmla="*/ 66259 h 6857999"/>
              <a:gd name="connsiteX62" fmla="*/ 778998 w 4828612"/>
              <a:gd name="connsiteY62" fmla="*/ 34548 h 6857999"/>
              <a:gd name="connsiteX63" fmla="*/ 773936 w 4828612"/>
              <a:gd name="connsiteY63" fmla="*/ 4917 h 6857999"/>
              <a:gd name="connsiteX64" fmla="*/ 771180 w 4828612"/>
              <a:gd name="connsiteY64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45602 w 4828612"/>
              <a:gd name="connsiteY37" fmla="*/ 3600497 h 6857999"/>
              <a:gd name="connsiteX38" fmla="*/ 784738 w 4828612"/>
              <a:gd name="connsiteY38" fmla="*/ 3437444 h 6857999"/>
              <a:gd name="connsiteX39" fmla="*/ 845550 w 4828612"/>
              <a:gd name="connsiteY39" fmla="*/ 3227238 h 6857999"/>
              <a:gd name="connsiteX40" fmla="*/ 851302 w 4828612"/>
              <a:gd name="connsiteY40" fmla="*/ 3213065 h 6857999"/>
              <a:gd name="connsiteX41" fmla="*/ 1016338 w 4828612"/>
              <a:gd name="connsiteY41" fmla="*/ 2749041 h 6857999"/>
              <a:gd name="connsiteX42" fmla="*/ 1070929 w 4828612"/>
              <a:gd name="connsiteY42" fmla="*/ 1698057 h 6857999"/>
              <a:gd name="connsiteX43" fmla="*/ 936618 w 4828612"/>
              <a:gd name="connsiteY43" fmla="*/ 1015669 h 6857999"/>
              <a:gd name="connsiteX44" fmla="*/ 935299 w 4828612"/>
              <a:gd name="connsiteY44" fmla="*/ 1004288 h 6857999"/>
              <a:gd name="connsiteX45" fmla="*/ 934337 w 4828612"/>
              <a:gd name="connsiteY45" fmla="*/ 1002786 h 6857999"/>
              <a:gd name="connsiteX46" fmla="*/ 935483 w 4828612"/>
              <a:gd name="connsiteY46" fmla="*/ 987332 h 6857999"/>
              <a:gd name="connsiteX47" fmla="*/ 939775 w 4828612"/>
              <a:gd name="connsiteY47" fmla="*/ 972464 h 6857999"/>
              <a:gd name="connsiteX48" fmla="*/ 912796 w 4828612"/>
              <a:gd name="connsiteY48" fmla="*/ 835529 h 6857999"/>
              <a:gd name="connsiteX49" fmla="*/ 903070 w 4828612"/>
              <a:gd name="connsiteY49" fmla="*/ 626740 h 6857999"/>
              <a:gd name="connsiteX50" fmla="*/ 885619 w 4828612"/>
              <a:gd name="connsiteY50" fmla="*/ 455429 h 6857999"/>
              <a:gd name="connsiteX51" fmla="*/ 846917 w 4828612"/>
              <a:gd name="connsiteY51" fmla="*/ 373417 h 6857999"/>
              <a:gd name="connsiteX52" fmla="*/ 849403 w 4828612"/>
              <a:gd name="connsiteY52" fmla="*/ 325751 h 6857999"/>
              <a:gd name="connsiteX53" fmla="*/ 841507 w 4828612"/>
              <a:gd name="connsiteY53" fmla="*/ 311132 h 6857999"/>
              <a:gd name="connsiteX54" fmla="*/ 839994 w 4828612"/>
              <a:gd name="connsiteY54" fmla="*/ 308700 h 6857999"/>
              <a:gd name="connsiteX55" fmla="*/ 837236 w 4828612"/>
              <a:gd name="connsiteY55" fmla="*/ 297058 h 6857999"/>
              <a:gd name="connsiteX56" fmla="*/ 832339 w 4828612"/>
              <a:gd name="connsiteY56" fmla="*/ 296154 h 6857999"/>
              <a:gd name="connsiteX57" fmla="*/ 825234 w 4828612"/>
              <a:gd name="connsiteY57" fmla="*/ 280337 h 6857999"/>
              <a:gd name="connsiteX58" fmla="*/ 821303 w 4828612"/>
              <a:gd name="connsiteY58" fmla="*/ 258250 h 6857999"/>
              <a:gd name="connsiteX59" fmla="*/ 807244 w 4828612"/>
              <a:gd name="connsiteY59" fmla="*/ 150747 h 6857999"/>
              <a:gd name="connsiteX60" fmla="*/ 796195 w 4828612"/>
              <a:gd name="connsiteY60" fmla="*/ 87874 h 6857999"/>
              <a:gd name="connsiteX61" fmla="*/ 787858 w 4828612"/>
              <a:gd name="connsiteY61" fmla="*/ 66259 h 6857999"/>
              <a:gd name="connsiteX62" fmla="*/ 778998 w 4828612"/>
              <a:gd name="connsiteY62" fmla="*/ 34548 h 6857999"/>
              <a:gd name="connsiteX63" fmla="*/ 773936 w 4828612"/>
              <a:gd name="connsiteY63" fmla="*/ 4917 h 6857999"/>
              <a:gd name="connsiteX64" fmla="*/ 771180 w 4828612"/>
              <a:gd name="connsiteY64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45602 w 4828612"/>
              <a:gd name="connsiteY37" fmla="*/ 3600497 h 6857999"/>
              <a:gd name="connsiteX38" fmla="*/ 784738 w 4828612"/>
              <a:gd name="connsiteY38" fmla="*/ 3437444 h 6857999"/>
              <a:gd name="connsiteX39" fmla="*/ 845550 w 4828612"/>
              <a:gd name="connsiteY39" fmla="*/ 3227238 h 6857999"/>
              <a:gd name="connsiteX40" fmla="*/ 810359 w 4828612"/>
              <a:gd name="connsiteY40" fmla="*/ 3390486 h 6857999"/>
              <a:gd name="connsiteX41" fmla="*/ 1016338 w 4828612"/>
              <a:gd name="connsiteY41" fmla="*/ 2749041 h 6857999"/>
              <a:gd name="connsiteX42" fmla="*/ 1070929 w 4828612"/>
              <a:gd name="connsiteY42" fmla="*/ 1698057 h 6857999"/>
              <a:gd name="connsiteX43" fmla="*/ 936618 w 4828612"/>
              <a:gd name="connsiteY43" fmla="*/ 1015669 h 6857999"/>
              <a:gd name="connsiteX44" fmla="*/ 935299 w 4828612"/>
              <a:gd name="connsiteY44" fmla="*/ 1004288 h 6857999"/>
              <a:gd name="connsiteX45" fmla="*/ 934337 w 4828612"/>
              <a:gd name="connsiteY45" fmla="*/ 1002786 h 6857999"/>
              <a:gd name="connsiteX46" fmla="*/ 935483 w 4828612"/>
              <a:gd name="connsiteY46" fmla="*/ 987332 h 6857999"/>
              <a:gd name="connsiteX47" fmla="*/ 939775 w 4828612"/>
              <a:gd name="connsiteY47" fmla="*/ 972464 h 6857999"/>
              <a:gd name="connsiteX48" fmla="*/ 912796 w 4828612"/>
              <a:gd name="connsiteY48" fmla="*/ 835529 h 6857999"/>
              <a:gd name="connsiteX49" fmla="*/ 903070 w 4828612"/>
              <a:gd name="connsiteY49" fmla="*/ 626740 h 6857999"/>
              <a:gd name="connsiteX50" fmla="*/ 885619 w 4828612"/>
              <a:gd name="connsiteY50" fmla="*/ 455429 h 6857999"/>
              <a:gd name="connsiteX51" fmla="*/ 846917 w 4828612"/>
              <a:gd name="connsiteY51" fmla="*/ 373417 h 6857999"/>
              <a:gd name="connsiteX52" fmla="*/ 849403 w 4828612"/>
              <a:gd name="connsiteY52" fmla="*/ 325751 h 6857999"/>
              <a:gd name="connsiteX53" fmla="*/ 841507 w 4828612"/>
              <a:gd name="connsiteY53" fmla="*/ 311132 h 6857999"/>
              <a:gd name="connsiteX54" fmla="*/ 839994 w 4828612"/>
              <a:gd name="connsiteY54" fmla="*/ 308700 h 6857999"/>
              <a:gd name="connsiteX55" fmla="*/ 837236 w 4828612"/>
              <a:gd name="connsiteY55" fmla="*/ 297058 h 6857999"/>
              <a:gd name="connsiteX56" fmla="*/ 832339 w 4828612"/>
              <a:gd name="connsiteY56" fmla="*/ 296154 h 6857999"/>
              <a:gd name="connsiteX57" fmla="*/ 825234 w 4828612"/>
              <a:gd name="connsiteY57" fmla="*/ 280337 h 6857999"/>
              <a:gd name="connsiteX58" fmla="*/ 821303 w 4828612"/>
              <a:gd name="connsiteY58" fmla="*/ 258250 h 6857999"/>
              <a:gd name="connsiteX59" fmla="*/ 807244 w 4828612"/>
              <a:gd name="connsiteY59" fmla="*/ 150747 h 6857999"/>
              <a:gd name="connsiteX60" fmla="*/ 796195 w 4828612"/>
              <a:gd name="connsiteY60" fmla="*/ 87874 h 6857999"/>
              <a:gd name="connsiteX61" fmla="*/ 787858 w 4828612"/>
              <a:gd name="connsiteY61" fmla="*/ 66259 h 6857999"/>
              <a:gd name="connsiteX62" fmla="*/ 778998 w 4828612"/>
              <a:gd name="connsiteY62" fmla="*/ 34548 h 6857999"/>
              <a:gd name="connsiteX63" fmla="*/ 773936 w 4828612"/>
              <a:gd name="connsiteY63" fmla="*/ 4917 h 6857999"/>
              <a:gd name="connsiteX64" fmla="*/ 771180 w 4828612"/>
              <a:gd name="connsiteY64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45602 w 4828612"/>
              <a:gd name="connsiteY37" fmla="*/ 3600497 h 6857999"/>
              <a:gd name="connsiteX38" fmla="*/ 784738 w 4828612"/>
              <a:gd name="connsiteY38" fmla="*/ 3437444 h 6857999"/>
              <a:gd name="connsiteX39" fmla="*/ 810359 w 4828612"/>
              <a:gd name="connsiteY39" fmla="*/ 3390486 h 6857999"/>
              <a:gd name="connsiteX40" fmla="*/ 1016338 w 4828612"/>
              <a:gd name="connsiteY40" fmla="*/ 2749041 h 6857999"/>
              <a:gd name="connsiteX41" fmla="*/ 1070929 w 4828612"/>
              <a:gd name="connsiteY41" fmla="*/ 1698057 h 6857999"/>
              <a:gd name="connsiteX42" fmla="*/ 936618 w 4828612"/>
              <a:gd name="connsiteY42" fmla="*/ 1015669 h 6857999"/>
              <a:gd name="connsiteX43" fmla="*/ 935299 w 4828612"/>
              <a:gd name="connsiteY43" fmla="*/ 1004288 h 6857999"/>
              <a:gd name="connsiteX44" fmla="*/ 934337 w 4828612"/>
              <a:gd name="connsiteY44" fmla="*/ 1002786 h 6857999"/>
              <a:gd name="connsiteX45" fmla="*/ 935483 w 4828612"/>
              <a:gd name="connsiteY45" fmla="*/ 987332 h 6857999"/>
              <a:gd name="connsiteX46" fmla="*/ 939775 w 4828612"/>
              <a:gd name="connsiteY46" fmla="*/ 972464 h 6857999"/>
              <a:gd name="connsiteX47" fmla="*/ 912796 w 4828612"/>
              <a:gd name="connsiteY47" fmla="*/ 835529 h 6857999"/>
              <a:gd name="connsiteX48" fmla="*/ 903070 w 4828612"/>
              <a:gd name="connsiteY48" fmla="*/ 626740 h 6857999"/>
              <a:gd name="connsiteX49" fmla="*/ 885619 w 4828612"/>
              <a:gd name="connsiteY49" fmla="*/ 455429 h 6857999"/>
              <a:gd name="connsiteX50" fmla="*/ 846917 w 4828612"/>
              <a:gd name="connsiteY50" fmla="*/ 373417 h 6857999"/>
              <a:gd name="connsiteX51" fmla="*/ 849403 w 4828612"/>
              <a:gd name="connsiteY51" fmla="*/ 325751 h 6857999"/>
              <a:gd name="connsiteX52" fmla="*/ 841507 w 4828612"/>
              <a:gd name="connsiteY52" fmla="*/ 311132 h 6857999"/>
              <a:gd name="connsiteX53" fmla="*/ 839994 w 4828612"/>
              <a:gd name="connsiteY53" fmla="*/ 308700 h 6857999"/>
              <a:gd name="connsiteX54" fmla="*/ 837236 w 4828612"/>
              <a:gd name="connsiteY54" fmla="*/ 297058 h 6857999"/>
              <a:gd name="connsiteX55" fmla="*/ 832339 w 4828612"/>
              <a:gd name="connsiteY55" fmla="*/ 296154 h 6857999"/>
              <a:gd name="connsiteX56" fmla="*/ 825234 w 4828612"/>
              <a:gd name="connsiteY56" fmla="*/ 280337 h 6857999"/>
              <a:gd name="connsiteX57" fmla="*/ 821303 w 4828612"/>
              <a:gd name="connsiteY57" fmla="*/ 258250 h 6857999"/>
              <a:gd name="connsiteX58" fmla="*/ 807244 w 4828612"/>
              <a:gd name="connsiteY58" fmla="*/ 150747 h 6857999"/>
              <a:gd name="connsiteX59" fmla="*/ 796195 w 4828612"/>
              <a:gd name="connsiteY59" fmla="*/ 87874 h 6857999"/>
              <a:gd name="connsiteX60" fmla="*/ 787858 w 4828612"/>
              <a:gd name="connsiteY60" fmla="*/ 66259 h 6857999"/>
              <a:gd name="connsiteX61" fmla="*/ 778998 w 4828612"/>
              <a:gd name="connsiteY61" fmla="*/ 34548 h 6857999"/>
              <a:gd name="connsiteX62" fmla="*/ 773936 w 4828612"/>
              <a:gd name="connsiteY62" fmla="*/ 4917 h 6857999"/>
              <a:gd name="connsiteX63" fmla="*/ 771180 w 4828612"/>
              <a:gd name="connsiteY63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45602 w 4828612"/>
              <a:gd name="connsiteY37" fmla="*/ 3600497 h 6857999"/>
              <a:gd name="connsiteX38" fmla="*/ 784738 w 4828612"/>
              <a:gd name="connsiteY38" fmla="*/ 3437444 h 6857999"/>
              <a:gd name="connsiteX39" fmla="*/ 774056 w 4828612"/>
              <a:gd name="connsiteY39" fmla="*/ 3363258 h 6857999"/>
              <a:gd name="connsiteX40" fmla="*/ 1016338 w 4828612"/>
              <a:gd name="connsiteY40" fmla="*/ 2749041 h 6857999"/>
              <a:gd name="connsiteX41" fmla="*/ 1070929 w 4828612"/>
              <a:gd name="connsiteY41" fmla="*/ 1698057 h 6857999"/>
              <a:gd name="connsiteX42" fmla="*/ 936618 w 4828612"/>
              <a:gd name="connsiteY42" fmla="*/ 1015669 h 6857999"/>
              <a:gd name="connsiteX43" fmla="*/ 935299 w 4828612"/>
              <a:gd name="connsiteY43" fmla="*/ 1004288 h 6857999"/>
              <a:gd name="connsiteX44" fmla="*/ 934337 w 4828612"/>
              <a:gd name="connsiteY44" fmla="*/ 1002786 h 6857999"/>
              <a:gd name="connsiteX45" fmla="*/ 935483 w 4828612"/>
              <a:gd name="connsiteY45" fmla="*/ 987332 h 6857999"/>
              <a:gd name="connsiteX46" fmla="*/ 939775 w 4828612"/>
              <a:gd name="connsiteY46" fmla="*/ 972464 h 6857999"/>
              <a:gd name="connsiteX47" fmla="*/ 912796 w 4828612"/>
              <a:gd name="connsiteY47" fmla="*/ 835529 h 6857999"/>
              <a:gd name="connsiteX48" fmla="*/ 903070 w 4828612"/>
              <a:gd name="connsiteY48" fmla="*/ 626740 h 6857999"/>
              <a:gd name="connsiteX49" fmla="*/ 885619 w 4828612"/>
              <a:gd name="connsiteY49" fmla="*/ 455429 h 6857999"/>
              <a:gd name="connsiteX50" fmla="*/ 846917 w 4828612"/>
              <a:gd name="connsiteY50" fmla="*/ 373417 h 6857999"/>
              <a:gd name="connsiteX51" fmla="*/ 849403 w 4828612"/>
              <a:gd name="connsiteY51" fmla="*/ 325751 h 6857999"/>
              <a:gd name="connsiteX52" fmla="*/ 841507 w 4828612"/>
              <a:gd name="connsiteY52" fmla="*/ 311132 h 6857999"/>
              <a:gd name="connsiteX53" fmla="*/ 839994 w 4828612"/>
              <a:gd name="connsiteY53" fmla="*/ 308700 h 6857999"/>
              <a:gd name="connsiteX54" fmla="*/ 837236 w 4828612"/>
              <a:gd name="connsiteY54" fmla="*/ 297058 h 6857999"/>
              <a:gd name="connsiteX55" fmla="*/ 832339 w 4828612"/>
              <a:gd name="connsiteY55" fmla="*/ 296154 h 6857999"/>
              <a:gd name="connsiteX56" fmla="*/ 825234 w 4828612"/>
              <a:gd name="connsiteY56" fmla="*/ 280337 h 6857999"/>
              <a:gd name="connsiteX57" fmla="*/ 821303 w 4828612"/>
              <a:gd name="connsiteY57" fmla="*/ 258250 h 6857999"/>
              <a:gd name="connsiteX58" fmla="*/ 807244 w 4828612"/>
              <a:gd name="connsiteY58" fmla="*/ 150747 h 6857999"/>
              <a:gd name="connsiteX59" fmla="*/ 796195 w 4828612"/>
              <a:gd name="connsiteY59" fmla="*/ 87874 h 6857999"/>
              <a:gd name="connsiteX60" fmla="*/ 787858 w 4828612"/>
              <a:gd name="connsiteY60" fmla="*/ 66259 h 6857999"/>
              <a:gd name="connsiteX61" fmla="*/ 778998 w 4828612"/>
              <a:gd name="connsiteY61" fmla="*/ 34548 h 6857999"/>
              <a:gd name="connsiteX62" fmla="*/ 773936 w 4828612"/>
              <a:gd name="connsiteY62" fmla="*/ 4917 h 6857999"/>
              <a:gd name="connsiteX63" fmla="*/ 771180 w 4828612"/>
              <a:gd name="connsiteY63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45602 w 4828612"/>
              <a:gd name="connsiteY37" fmla="*/ 3600497 h 6857999"/>
              <a:gd name="connsiteX38" fmla="*/ 743896 w 4828612"/>
              <a:gd name="connsiteY38" fmla="*/ 3432906 h 6857999"/>
              <a:gd name="connsiteX39" fmla="*/ 774056 w 4828612"/>
              <a:gd name="connsiteY39" fmla="*/ 3363258 h 6857999"/>
              <a:gd name="connsiteX40" fmla="*/ 1016338 w 4828612"/>
              <a:gd name="connsiteY40" fmla="*/ 2749041 h 6857999"/>
              <a:gd name="connsiteX41" fmla="*/ 1070929 w 4828612"/>
              <a:gd name="connsiteY41" fmla="*/ 1698057 h 6857999"/>
              <a:gd name="connsiteX42" fmla="*/ 936618 w 4828612"/>
              <a:gd name="connsiteY42" fmla="*/ 1015669 h 6857999"/>
              <a:gd name="connsiteX43" fmla="*/ 935299 w 4828612"/>
              <a:gd name="connsiteY43" fmla="*/ 1004288 h 6857999"/>
              <a:gd name="connsiteX44" fmla="*/ 934337 w 4828612"/>
              <a:gd name="connsiteY44" fmla="*/ 1002786 h 6857999"/>
              <a:gd name="connsiteX45" fmla="*/ 935483 w 4828612"/>
              <a:gd name="connsiteY45" fmla="*/ 987332 h 6857999"/>
              <a:gd name="connsiteX46" fmla="*/ 939775 w 4828612"/>
              <a:gd name="connsiteY46" fmla="*/ 972464 h 6857999"/>
              <a:gd name="connsiteX47" fmla="*/ 912796 w 4828612"/>
              <a:gd name="connsiteY47" fmla="*/ 835529 h 6857999"/>
              <a:gd name="connsiteX48" fmla="*/ 903070 w 4828612"/>
              <a:gd name="connsiteY48" fmla="*/ 626740 h 6857999"/>
              <a:gd name="connsiteX49" fmla="*/ 885619 w 4828612"/>
              <a:gd name="connsiteY49" fmla="*/ 455429 h 6857999"/>
              <a:gd name="connsiteX50" fmla="*/ 846917 w 4828612"/>
              <a:gd name="connsiteY50" fmla="*/ 373417 h 6857999"/>
              <a:gd name="connsiteX51" fmla="*/ 849403 w 4828612"/>
              <a:gd name="connsiteY51" fmla="*/ 325751 h 6857999"/>
              <a:gd name="connsiteX52" fmla="*/ 841507 w 4828612"/>
              <a:gd name="connsiteY52" fmla="*/ 311132 h 6857999"/>
              <a:gd name="connsiteX53" fmla="*/ 839994 w 4828612"/>
              <a:gd name="connsiteY53" fmla="*/ 308700 h 6857999"/>
              <a:gd name="connsiteX54" fmla="*/ 837236 w 4828612"/>
              <a:gd name="connsiteY54" fmla="*/ 297058 h 6857999"/>
              <a:gd name="connsiteX55" fmla="*/ 832339 w 4828612"/>
              <a:gd name="connsiteY55" fmla="*/ 296154 h 6857999"/>
              <a:gd name="connsiteX56" fmla="*/ 825234 w 4828612"/>
              <a:gd name="connsiteY56" fmla="*/ 280337 h 6857999"/>
              <a:gd name="connsiteX57" fmla="*/ 821303 w 4828612"/>
              <a:gd name="connsiteY57" fmla="*/ 258250 h 6857999"/>
              <a:gd name="connsiteX58" fmla="*/ 807244 w 4828612"/>
              <a:gd name="connsiteY58" fmla="*/ 150747 h 6857999"/>
              <a:gd name="connsiteX59" fmla="*/ 796195 w 4828612"/>
              <a:gd name="connsiteY59" fmla="*/ 87874 h 6857999"/>
              <a:gd name="connsiteX60" fmla="*/ 787858 w 4828612"/>
              <a:gd name="connsiteY60" fmla="*/ 66259 h 6857999"/>
              <a:gd name="connsiteX61" fmla="*/ 778998 w 4828612"/>
              <a:gd name="connsiteY61" fmla="*/ 34548 h 6857999"/>
              <a:gd name="connsiteX62" fmla="*/ 773936 w 4828612"/>
              <a:gd name="connsiteY62" fmla="*/ 4917 h 6857999"/>
              <a:gd name="connsiteX63" fmla="*/ 771180 w 4828612"/>
              <a:gd name="connsiteY63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04760 w 4828612"/>
              <a:gd name="connsiteY37" fmla="*/ 3496123 h 6857999"/>
              <a:gd name="connsiteX38" fmla="*/ 743896 w 4828612"/>
              <a:gd name="connsiteY38" fmla="*/ 3432906 h 6857999"/>
              <a:gd name="connsiteX39" fmla="*/ 774056 w 4828612"/>
              <a:gd name="connsiteY39" fmla="*/ 3363258 h 6857999"/>
              <a:gd name="connsiteX40" fmla="*/ 1016338 w 4828612"/>
              <a:gd name="connsiteY40" fmla="*/ 2749041 h 6857999"/>
              <a:gd name="connsiteX41" fmla="*/ 1070929 w 4828612"/>
              <a:gd name="connsiteY41" fmla="*/ 1698057 h 6857999"/>
              <a:gd name="connsiteX42" fmla="*/ 936618 w 4828612"/>
              <a:gd name="connsiteY42" fmla="*/ 1015669 h 6857999"/>
              <a:gd name="connsiteX43" fmla="*/ 935299 w 4828612"/>
              <a:gd name="connsiteY43" fmla="*/ 1004288 h 6857999"/>
              <a:gd name="connsiteX44" fmla="*/ 934337 w 4828612"/>
              <a:gd name="connsiteY44" fmla="*/ 1002786 h 6857999"/>
              <a:gd name="connsiteX45" fmla="*/ 935483 w 4828612"/>
              <a:gd name="connsiteY45" fmla="*/ 987332 h 6857999"/>
              <a:gd name="connsiteX46" fmla="*/ 939775 w 4828612"/>
              <a:gd name="connsiteY46" fmla="*/ 972464 h 6857999"/>
              <a:gd name="connsiteX47" fmla="*/ 912796 w 4828612"/>
              <a:gd name="connsiteY47" fmla="*/ 835529 h 6857999"/>
              <a:gd name="connsiteX48" fmla="*/ 903070 w 4828612"/>
              <a:gd name="connsiteY48" fmla="*/ 626740 h 6857999"/>
              <a:gd name="connsiteX49" fmla="*/ 885619 w 4828612"/>
              <a:gd name="connsiteY49" fmla="*/ 455429 h 6857999"/>
              <a:gd name="connsiteX50" fmla="*/ 846917 w 4828612"/>
              <a:gd name="connsiteY50" fmla="*/ 373417 h 6857999"/>
              <a:gd name="connsiteX51" fmla="*/ 849403 w 4828612"/>
              <a:gd name="connsiteY51" fmla="*/ 325751 h 6857999"/>
              <a:gd name="connsiteX52" fmla="*/ 841507 w 4828612"/>
              <a:gd name="connsiteY52" fmla="*/ 311132 h 6857999"/>
              <a:gd name="connsiteX53" fmla="*/ 839994 w 4828612"/>
              <a:gd name="connsiteY53" fmla="*/ 308700 h 6857999"/>
              <a:gd name="connsiteX54" fmla="*/ 837236 w 4828612"/>
              <a:gd name="connsiteY54" fmla="*/ 297058 h 6857999"/>
              <a:gd name="connsiteX55" fmla="*/ 832339 w 4828612"/>
              <a:gd name="connsiteY55" fmla="*/ 296154 h 6857999"/>
              <a:gd name="connsiteX56" fmla="*/ 825234 w 4828612"/>
              <a:gd name="connsiteY56" fmla="*/ 280337 h 6857999"/>
              <a:gd name="connsiteX57" fmla="*/ 821303 w 4828612"/>
              <a:gd name="connsiteY57" fmla="*/ 258250 h 6857999"/>
              <a:gd name="connsiteX58" fmla="*/ 807244 w 4828612"/>
              <a:gd name="connsiteY58" fmla="*/ 150747 h 6857999"/>
              <a:gd name="connsiteX59" fmla="*/ 796195 w 4828612"/>
              <a:gd name="connsiteY59" fmla="*/ 87874 h 6857999"/>
              <a:gd name="connsiteX60" fmla="*/ 787858 w 4828612"/>
              <a:gd name="connsiteY60" fmla="*/ 66259 h 6857999"/>
              <a:gd name="connsiteX61" fmla="*/ 778998 w 4828612"/>
              <a:gd name="connsiteY61" fmla="*/ 34548 h 6857999"/>
              <a:gd name="connsiteX62" fmla="*/ 773936 w 4828612"/>
              <a:gd name="connsiteY62" fmla="*/ 4917 h 6857999"/>
              <a:gd name="connsiteX63" fmla="*/ 771180 w 4828612"/>
              <a:gd name="connsiteY63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38521 w 4828612"/>
              <a:gd name="connsiteY35" fmla="*/ 4244294 h 6857999"/>
              <a:gd name="connsiteX36" fmla="*/ 703974 w 4828612"/>
              <a:gd name="connsiteY36" fmla="*/ 3561906 h 6857999"/>
              <a:gd name="connsiteX37" fmla="*/ 704760 w 4828612"/>
              <a:gd name="connsiteY37" fmla="*/ 3496123 h 6857999"/>
              <a:gd name="connsiteX38" fmla="*/ 739358 w 4828612"/>
              <a:gd name="connsiteY38" fmla="*/ 3419292 h 6857999"/>
              <a:gd name="connsiteX39" fmla="*/ 774056 w 4828612"/>
              <a:gd name="connsiteY39" fmla="*/ 3363258 h 6857999"/>
              <a:gd name="connsiteX40" fmla="*/ 1016338 w 4828612"/>
              <a:gd name="connsiteY40" fmla="*/ 2749041 h 6857999"/>
              <a:gd name="connsiteX41" fmla="*/ 1070929 w 4828612"/>
              <a:gd name="connsiteY41" fmla="*/ 1698057 h 6857999"/>
              <a:gd name="connsiteX42" fmla="*/ 936618 w 4828612"/>
              <a:gd name="connsiteY42" fmla="*/ 1015669 h 6857999"/>
              <a:gd name="connsiteX43" fmla="*/ 935299 w 4828612"/>
              <a:gd name="connsiteY43" fmla="*/ 1004288 h 6857999"/>
              <a:gd name="connsiteX44" fmla="*/ 934337 w 4828612"/>
              <a:gd name="connsiteY44" fmla="*/ 1002786 h 6857999"/>
              <a:gd name="connsiteX45" fmla="*/ 935483 w 4828612"/>
              <a:gd name="connsiteY45" fmla="*/ 987332 h 6857999"/>
              <a:gd name="connsiteX46" fmla="*/ 939775 w 4828612"/>
              <a:gd name="connsiteY46" fmla="*/ 972464 h 6857999"/>
              <a:gd name="connsiteX47" fmla="*/ 912796 w 4828612"/>
              <a:gd name="connsiteY47" fmla="*/ 835529 h 6857999"/>
              <a:gd name="connsiteX48" fmla="*/ 903070 w 4828612"/>
              <a:gd name="connsiteY48" fmla="*/ 626740 h 6857999"/>
              <a:gd name="connsiteX49" fmla="*/ 885619 w 4828612"/>
              <a:gd name="connsiteY49" fmla="*/ 455429 h 6857999"/>
              <a:gd name="connsiteX50" fmla="*/ 846917 w 4828612"/>
              <a:gd name="connsiteY50" fmla="*/ 373417 h 6857999"/>
              <a:gd name="connsiteX51" fmla="*/ 849403 w 4828612"/>
              <a:gd name="connsiteY51" fmla="*/ 325751 h 6857999"/>
              <a:gd name="connsiteX52" fmla="*/ 841507 w 4828612"/>
              <a:gd name="connsiteY52" fmla="*/ 311132 h 6857999"/>
              <a:gd name="connsiteX53" fmla="*/ 839994 w 4828612"/>
              <a:gd name="connsiteY53" fmla="*/ 308700 h 6857999"/>
              <a:gd name="connsiteX54" fmla="*/ 837236 w 4828612"/>
              <a:gd name="connsiteY54" fmla="*/ 297058 h 6857999"/>
              <a:gd name="connsiteX55" fmla="*/ 832339 w 4828612"/>
              <a:gd name="connsiteY55" fmla="*/ 296154 h 6857999"/>
              <a:gd name="connsiteX56" fmla="*/ 825234 w 4828612"/>
              <a:gd name="connsiteY56" fmla="*/ 280337 h 6857999"/>
              <a:gd name="connsiteX57" fmla="*/ 821303 w 4828612"/>
              <a:gd name="connsiteY57" fmla="*/ 258250 h 6857999"/>
              <a:gd name="connsiteX58" fmla="*/ 807244 w 4828612"/>
              <a:gd name="connsiteY58" fmla="*/ 150747 h 6857999"/>
              <a:gd name="connsiteX59" fmla="*/ 796195 w 4828612"/>
              <a:gd name="connsiteY59" fmla="*/ 87874 h 6857999"/>
              <a:gd name="connsiteX60" fmla="*/ 787858 w 4828612"/>
              <a:gd name="connsiteY60" fmla="*/ 66259 h 6857999"/>
              <a:gd name="connsiteX61" fmla="*/ 778998 w 4828612"/>
              <a:gd name="connsiteY61" fmla="*/ 34548 h 6857999"/>
              <a:gd name="connsiteX62" fmla="*/ 773936 w 4828612"/>
              <a:gd name="connsiteY62" fmla="*/ 4917 h 6857999"/>
              <a:gd name="connsiteX63" fmla="*/ 771180 w 4828612"/>
              <a:gd name="connsiteY63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03974 w 4828612"/>
              <a:gd name="connsiteY35" fmla="*/ 3561906 h 6857999"/>
              <a:gd name="connsiteX36" fmla="*/ 704760 w 4828612"/>
              <a:gd name="connsiteY36" fmla="*/ 3496123 h 6857999"/>
              <a:gd name="connsiteX37" fmla="*/ 739358 w 4828612"/>
              <a:gd name="connsiteY37" fmla="*/ 3419292 h 6857999"/>
              <a:gd name="connsiteX38" fmla="*/ 774056 w 4828612"/>
              <a:gd name="connsiteY38" fmla="*/ 3363258 h 6857999"/>
              <a:gd name="connsiteX39" fmla="*/ 1016338 w 4828612"/>
              <a:gd name="connsiteY39" fmla="*/ 2749041 h 6857999"/>
              <a:gd name="connsiteX40" fmla="*/ 1070929 w 4828612"/>
              <a:gd name="connsiteY40" fmla="*/ 1698057 h 6857999"/>
              <a:gd name="connsiteX41" fmla="*/ 936618 w 4828612"/>
              <a:gd name="connsiteY41" fmla="*/ 1015669 h 6857999"/>
              <a:gd name="connsiteX42" fmla="*/ 935299 w 4828612"/>
              <a:gd name="connsiteY42" fmla="*/ 1004288 h 6857999"/>
              <a:gd name="connsiteX43" fmla="*/ 934337 w 4828612"/>
              <a:gd name="connsiteY43" fmla="*/ 1002786 h 6857999"/>
              <a:gd name="connsiteX44" fmla="*/ 935483 w 4828612"/>
              <a:gd name="connsiteY44" fmla="*/ 987332 h 6857999"/>
              <a:gd name="connsiteX45" fmla="*/ 939775 w 4828612"/>
              <a:gd name="connsiteY45" fmla="*/ 972464 h 6857999"/>
              <a:gd name="connsiteX46" fmla="*/ 912796 w 4828612"/>
              <a:gd name="connsiteY46" fmla="*/ 835529 h 6857999"/>
              <a:gd name="connsiteX47" fmla="*/ 903070 w 4828612"/>
              <a:gd name="connsiteY47" fmla="*/ 626740 h 6857999"/>
              <a:gd name="connsiteX48" fmla="*/ 885619 w 4828612"/>
              <a:gd name="connsiteY48" fmla="*/ 455429 h 6857999"/>
              <a:gd name="connsiteX49" fmla="*/ 846917 w 4828612"/>
              <a:gd name="connsiteY49" fmla="*/ 373417 h 6857999"/>
              <a:gd name="connsiteX50" fmla="*/ 849403 w 4828612"/>
              <a:gd name="connsiteY50" fmla="*/ 325751 h 6857999"/>
              <a:gd name="connsiteX51" fmla="*/ 841507 w 4828612"/>
              <a:gd name="connsiteY51" fmla="*/ 311132 h 6857999"/>
              <a:gd name="connsiteX52" fmla="*/ 839994 w 4828612"/>
              <a:gd name="connsiteY52" fmla="*/ 308700 h 6857999"/>
              <a:gd name="connsiteX53" fmla="*/ 837236 w 4828612"/>
              <a:gd name="connsiteY53" fmla="*/ 297058 h 6857999"/>
              <a:gd name="connsiteX54" fmla="*/ 832339 w 4828612"/>
              <a:gd name="connsiteY54" fmla="*/ 296154 h 6857999"/>
              <a:gd name="connsiteX55" fmla="*/ 825234 w 4828612"/>
              <a:gd name="connsiteY55" fmla="*/ 280337 h 6857999"/>
              <a:gd name="connsiteX56" fmla="*/ 821303 w 4828612"/>
              <a:gd name="connsiteY56" fmla="*/ 258250 h 6857999"/>
              <a:gd name="connsiteX57" fmla="*/ 807244 w 4828612"/>
              <a:gd name="connsiteY57" fmla="*/ 150747 h 6857999"/>
              <a:gd name="connsiteX58" fmla="*/ 796195 w 4828612"/>
              <a:gd name="connsiteY58" fmla="*/ 87874 h 6857999"/>
              <a:gd name="connsiteX59" fmla="*/ 787858 w 4828612"/>
              <a:gd name="connsiteY59" fmla="*/ 66259 h 6857999"/>
              <a:gd name="connsiteX60" fmla="*/ 778998 w 4828612"/>
              <a:gd name="connsiteY60" fmla="*/ 34548 h 6857999"/>
              <a:gd name="connsiteX61" fmla="*/ 773936 w 4828612"/>
              <a:gd name="connsiteY61" fmla="*/ 4917 h 6857999"/>
              <a:gd name="connsiteX62" fmla="*/ 771180 w 4828612"/>
              <a:gd name="connsiteY62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59471 w 4828612"/>
              <a:gd name="connsiteY8" fmla="*/ 6670585 h 6857999"/>
              <a:gd name="connsiteX9" fmla="*/ 131287 w 4828612"/>
              <a:gd name="connsiteY9" fmla="*/ 6634219 h 6857999"/>
              <a:gd name="connsiteX10" fmla="*/ 174636 w 4828612"/>
              <a:gd name="connsiteY10" fmla="*/ 6540833 h 6857999"/>
              <a:gd name="connsiteX11" fmla="*/ 199043 w 4828612"/>
              <a:gd name="connsiteY11" fmla="*/ 6467805 h 6857999"/>
              <a:gd name="connsiteX12" fmla="*/ 203633 w 4828612"/>
              <a:gd name="connsiteY12" fmla="*/ 6403195 h 6857999"/>
              <a:gd name="connsiteX13" fmla="*/ 213797 w 4828612"/>
              <a:gd name="connsiteY13" fmla="*/ 6338463 h 6857999"/>
              <a:gd name="connsiteX14" fmla="*/ 242262 w 4828612"/>
              <a:gd name="connsiteY14" fmla="*/ 6292385 h 6857999"/>
              <a:gd name="connsiteX15" fmla="*/ 280067 w 4828612"/>
              <a:gd name="connsiteY15" fmla="*/ 6001075 h 6857999"/>
              <a:gd name="connsiteX16" fmla="*/ 279982 w 4828612"/>
              <a:gd name="connsiteY16" fmla="*/ 5998938 h 6857999"/>
              <a:gd name="connsiteX17" fmla="*/ 285576 w 4828612"/>
              <a:gd name="connsiteY17" fmla="*/ 5983619 h 6857999"/>
              <a:gd name="connsiteX18" fmla="*/ 288765 w 4828612"/>
              <a:gd name="connsiteY18" fmla="*/ 5981786 h 6857999"/>
              <a:gd name="connsiteX19" fmla="*/ 293219 w 4828612"/>
              <a:gd name="connsiteY19" fmla="*/ 5971755 h 6857999"/>
              <a:gd name="connsiteX20" fmla="*/ 303656 w 4828612"/>
              <a:gd name="connsiteY20" fmla="*/ 5953276 h 6857999"/>
              <a:gd name="connsiteX21" fmla="*/ 304050 w 4828612"/>
              <a:gd name="connsiteY21" fmla="*/ 5948614 h 6857999"/>
              <a:gd name="connsiteX22" fmla="*/ 317363 w 4828612"/>
              <a:gd name="connsiteY22" fmla="*/ 5918868 h 6857999"/>
              <a:gd name="connsiteX23" fmla="*/ 316808 w 4828612"/>
              <a:gd name="connsiteY23" fmla="*/ 5917885 h 6857999"/>
              <a:gd name="connsiteX24" fmla="*/ 317333 w 4828612"/>
              <a:gd name="connsiteY24" fmla="*/ 5907003 h 6857999"/>
              <a:gd name="connsiteX25" fmla="*/ 320019 w 4828612"/>
              <a:gd name="connsiteY25" fmla="*/ 5887510 h 6857999"/>
              <a:gd name="connsiteX26" fmla="*/ 317072 w 4828612"/>
              <a:gd name="connsiteY26" fmla="*/ 5835482 h 6857999"/>
              <a:gd name="connsiteX27" fmla="*/ 330872 w 4828612"/>
              <a:gd name="connsiteY27" fmla="*/ 5804406 h 6857999"/>
              <a:gd name="connsiteX28" fmla="*/ 333252 w 4828612"/>
              <a:gd name="connsiteY28" fmla="*/ 5797826 h 6857999"/>
              <a:gd name="connsiteX29" fmla="*/ 333136 w 4828612"/>
              <a:gd name="connsiteY29" fmla="*/ 5797558 h 6857999"/>
              <a:gd name="connsiteX30" fmla="*/ 335320 w 4828612"/>
              <a:gd name="connsiteY30" fmla="*/ 5790349 h 6857999"/>
              <a:gd name="connsiteX31" fmla="*/ 337593 w 4828612"/>
              <a:gd name="connsiteY31" fmla="*/ 5785826 h 6857999"/>
              <a:gd name="connsiteX32" fmla="*/ 342208 w 4828612"/>
              <a:gd name="connsiteY32" fmla="*/ 5773060 h 6857999"/>
              <a:gd name="connsiteX33" fmla="*/ 342709 w 4828612"/>
              <a:gd name="connsiteY33" fmla="*/ 5767770 h 6857999"/>
              <a:gd name="connsiteX34" fmla="*/ 339288 w 4828612"/>
              <a:gd name="connsiteY34" fmla="*/ 5759302 h 6857999"/>
              <a:gd name="connsiteX35" fmla="*/ 703974 w 4828612"/>
              <a:gd name="connsiteY35" fmla="*/ 3561906 h 6857999"/>
              <a:gd name="connsiteX36" fmla="*/ 704760 w 4828612"/>
              <a:gd name="connsiteY36" fmla="*/ 3496123 h 6857999"/>
              <a:gd name="connsiteX37" fmla="*/ 739358 w 4828612"/>
              <a:gd name="connsiteY37" fmla="*/ 3419292 h 6857999"/>
              <a:gd name="connsiteX38" fmla="*/ 774056 w 4828612"/>
              <a:gd name="connsiteY38" fmla="*/ 3363258 h 6857999"/>
              <a:gd name="connsiteX39" fmla="*/ 1016338 w 4828612"/>
              <a:gd name="connsiteY39" fmla="*/ 2749041 h 6857999"/>
              <a:gd name="connsiteX40" fmla="*/ 1070929 w 4828612"/>
              <a:gd name="connsiteY40" fmla="*/ 1698057 h 6857999"/>
              <a:gd name="connsiteX41" fmla="*/ 936618 w 4828612"/>
              <a:gd name="connsiteY41" fmla="*/ 1015669 h 6857999"/>
              <a:gd name="connsiteX42" fmla="*/ 935299 w 4828612"/>
              <a:gd name="connsiteY42" fmla="*/ 1004288 h 6857999"/>
              <a:gd name="connsiteX43" fmla="*/ 934337 w 4828612"/>
              <a:gd name="connsiteY43" fmla="*/ 1002786 h 6857999"/>
              <a:gd name="connsiteX44" fmla="*/ 935483 w 4828612"/>
              <a:gd name="connsiteY44" fmla="*/ 987332 h 6857999"/>
              <a:gd name="connsiteX45" fmla="*/ 939775 w 4828612"/>
              <a:gd name="connsiteY45" fmla="*/ 972464 h 6857999"/>
              <a:gd name="connsiteX46" fmla="*/ 912796 w 4828612"/>
              <a:gd name="connsiteY46" fmla="*/ 835529 h 6857999"/>
              <a:gd name="connsiteX47" fmla="*/ 903070 w 4828612"/>
              <a:gd name="connsiteY47" fmla="*/ 626740 h 6857999"/>
              <a:gd name="connsiteX48" fmla="*/ 885619 w 4828612"/>
              <a:gd name="connsiteY48" fmla="*/ 455429 h 6857999"/>
              <a:gd name="connsiteX49" fmla="*/ 846917 w 4828612"/>
              <a:gd name="connsiteY49" fmla="*/ 373417 h 6857999"/>
              <a:gd name="connsiteX50" fmla="*/ 849403 w 4828612"/>
              <a:gd name="connsiteY50" fmla="*/ 325751 h 6857999"/>
              <a:gd name="connsiteX51" fmla="*/ 841507 w 4828612"/>
              <a:gd name="connsiteY51" fmla="*/ 311132 h 6857999"/>
              <a:gd name="connsiteX52" fmla="*/ 839994 w 4828612"/>
              <a:gd name="connsiteY52" fmla="*/ 308700 h 6857999"/>
              <a:gd name="connsiteX53" fmla="*/ 837236 w 4828612"/>
              <a:gd name="connsiteY53" fmla="*/ 297058 h 6857999"/>
              <a:gd name="connsiteX54" fmla="*/ 832339 w 4828612"/>
              <a:gd name="connsiteY54" fmla="*/ 296154 h 6857999"/>
              <a:gd name="connsiteX55" fmla="*/ 825234 w 4828612"/>
              <a:gd name="connsiteY55" fmla="*/ 280337 h 6857999"/>
              <a:gd name="connsiteX56" fmla="*/ 821303 w 4828612"/>
              <a:gd name="connsiteY56" fmla="*/ 258250 h 6857999"/>
              <a:gd name="connsiteX57" fmla="*/ 807244 w 4828612"/>
              <a:gd name="connsiteY57" fmla="*/ 150747 h 6857999"/>
              <a:gd name="connsiteX58" fmla="*/ 796195 w 4828612"/>
              <a:gd name="connsiteY58" fmla="*/ 87874 h 6857999"/>
              <a:gd name="connsiteX59" fmla="*/ 787858 w 4828612"/>
              <a:gd name="connsiteY59" fmla="*/ 66259 h 6857999"/>
              <a:gd name="connsiteX60" fmla="*/ 778998 w 4828612"/>
              <a:gd name="connsiteY60" fmla="*/ 34548 h 6857999"/>
              <a:gd name="connsiteX61" fmla="*/ 773936 w 4828612"/>
              <a:gd name="connsiteY61" fmla="*/ 4917 h 6857999"/>
              <a:gd name="connsiteX62" fmla="*/ 771180 w 4828612"/>
              <a:gd name="connsiteY62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80067 w 4828612"/>
              <a:gd name="connsiteY14" fmla="*/ 6001075 h 6857999"/>
              <a:gd name="connsiteX15" fmla="*/ 279982 w 4828612"/>
              <a:gd name="connsiteY15" fmla="*/ 5998938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03656 w 4828612"/>
              <a:gd name="connsiteY19" fmla="*/ 5953276 h 6857999"/>
              <a:gd name="connsiteX20" fmla="*/ 304050 w 4828612"/>
              <a:gd name="connsiteY20" fmla="*/ 5948614 h 6857999"/>
              <a:gd name="connsiteX21" fmla="*/ 317363 w 4828612"/>
              <a:gd name="connsiteY21" fmla="*/ 5918868 h 6857999"/>
              <a:gd name="connsiteX22" fmla="*/ 316808 w 4828612"/>
              <a:gd name="connsiteY22" fmla="*/ 5917885 h 6857999"/>
              <a:gd name="connsiteX23" fmla="*/ 317333 w 4828612"/>
              <a:gd name="connsiteY23" fmla="*/ 5907003 h 6857999"/>
              <a:gd name="connsiteX24" fmla="*/ 320019 w 4828612"/>
              <a:gd name="connsiteY24" fmla="*/ 5887510 h 6857999"/>
              <a:gd name="connsiteX25" fmla="*/ 317072 w 4828612"/>
              <a:gd name="connsiteY25" fmla="*/ 5835482 h 6857999"/>
              <a:gd name="connsiteX26" fmla="*/ 330872 w 4828612"/>
              <a:gd name="connsiteY26" fmla="*/ 5804406 h 6857999"/>
              <a:gd name="connsiteX27" fmla="*/ 333252 w 4828612"/>
              <a:gd name="connsiteY27" fmla="*/ 5797826 h 6857999"/>
              <a:gd name="connsiteX28" fmla="*/ 333136 w 4828612"/>
              <a:gd name="connsiteY28" fmla="*/ 5797558 h 6857999"/>
              <a:gd name="connsiteX29" fmla="*/ 335320 w 4828612"/>
              <a:gd name="connsiteY29" fmla="*/ 5790349 h 6857999"/>
              <a:gd name="connsiteX30" fmla="*/ 337593 w 4828612"/>
              <a:gd name="connsiteY30" fmla="*/ 5785826 h 6857999"/>
              <a:gd name="connsiteX31" fmla="*/ 342208 w 4828612"/>
              <a:gd name="connsiteY31" fmla="*/ 5773060 h 6857999"/>
              <a:gd name="connsiteX32" fmla="*/ 342709 w 4828612"/>
              <a:gd name="connsiteY32" fmla="*/ 5767770 h 6857999"/>
              <a:gd name="connsiteX33" fmla="*/ 339288 w 4828612"/>
              <a:gd name="connsiteY33" fmla="*/ 5759302 h 6857999"/>
              <a:gd name="connsiteX34" fmla="*/ 703974 w 4828612"/>
              <a:gd name="connsiteY34" fmla="*/ 3561906 h 6857999"/>
              <a:gd name="connsiteX35" fmla="*/ 704760 w 4828612"/>
              <a:gd name="connsiteY35" fmla="*/ 3496123 h 6857999"/>
              <a:gd name="connsiteX36" fmla="*/ 739358 w 4828612"/>
              <a:gd name="connsiteY36" fmla="*/ 3419292 h 6857999"/>
              <a:gd name="connsiteX37" fmla="*/ 774056 w 4828612"/>
              <a:gd name="connsiteY37" fmla="*/ 3363258 h 6857999"/>
              <a:gd name="connsiteX38" fmla="*/ 1016338 w 4828612"/>
              <a:gd name="connsiteY38" fmla="*/ 2749041 h 6857999"/>
              <a:gd name="connsiteX39" fmla="*/ 1070929 w 4828612"/>
              <a:gd name="connsiteY39" fmla="*/ 1698057 h 6857999"/>
              <a:gd name="connsiteX40" fmla="*/ 936618 w 4828612"/>
              <a:gd name="connsiteY40" fmla="*/ 1015669 h 6857999"/>
              <a:gd name="connsiteX41" fmla="*/ 935299 w 4828612"/>
              <a:gd name="connsiteY41" fmla="*/ 1004288 h 6857999"/>
              <a:gd name="connsiteX42" fmla="*/ 934337 w 4828612"/>
              <a:gd name="connsiteY42" fmla="*/ 1002786 h 6857999"/>
              <a:gd name="connsiteX43" fmla="*/ 935483 w 4828612"/>
              <a:gd name="connsiteY43" fmla="*/ 987332 h 6857999"/>
              <a:gd name="connsiteX44" fmla="*/ 939775 w 4828612"/>
              <a:gd name="connsiteY44" fmla="*/ 972464 h 6857999"/>
              <a:gd name="connsiteX45" fmla="*/ 912796 w 4828612"/>
              <a:gd name="connsiteY45" fmla="*/ 835529 h 6857999"/>
              <a:gd name="connsiteX46" fmla="*/ 903070 w 4828612"/>
              <a:gd name="connsiteY46" fmla="*/ 626740 h 6857999"/>
              <a:gd name="connsiteX47" fmla="*/ 885619 w 4828612"/>
              <a:gd name="connsiteY47" fmla="*/ 455429 h 6857999"/>
              <a:gd name="connsiteX48" fmla="*/ 846917 w 4828612"/>
              <a:gd name="connsiteY48" fmla="*/ 373417 h 6857999"/>
              <a:gd name="connsiteX49" fmla="*/ 849403 w 4828612"/>
              <a:gd name="connsiteY49" fmla="*/ 325751 h 6857999"/>
              <a:gd name="connsiteX50" fmla="*/ 841507 w 4828612"/>
              <a:gd name="connsiteY50" fmla="*/ 311132 h 6857999"/>
              <a:gd name="connsiteX51" fmla="*/ 839994 w 4828612"/>
              <a:gd name="connsiteY51" fmla="*/ 308700 h 6857999"/>
              <a:gd name="connsiteX52" fmla="*/ 837236 w 4828612"/>
              <a:gd name="connsiteY52" fmla="*/ 297058 h 6857999"/>
              <a:gd name="connsiteX53" fmla="*/ 832339 w 4828612"/>
              <a:gd name="connsiteY53" fmla="*/ 296154 h 6857999"/>
              <a:gd name="connsiteX54" fmla="*/ 825234 w 4828612"/>
              <a:gd name="connsiteY54" fmla="*/ 280337 h 6857999"/>
              <a:gd name="connsiteX55" fmla="*/ 821303 w 4828612"/>
              <a:gd name="connsiteY55" fmla="*/ 258250 h 6857999"/>
              <a:gd name="connsiteX56" fmla="*/ 807244 w 4828612"/>
              <a:gd name="connsiteY56" fmla="*/ 150747 h 6857999"/>
              <a:gd name="connsiteX57" fmla="*/ 796195 w 4828612"/>
              <a:gd name="connsiteY57" fmla="*/ 87874 h 6857999"/>
              <a:gd name="connsiteX58" fmla="*/ 787858 w 4828612"/>
              <a:gd name="connsiteY58" fmla="*/ 66259 h 6857999"/>
              <a:gd name="connsiteX59" fmla="*/ 778998 w 4828612"/>
              <a:gd name="connsiteY59" fmla="*/ 34548 h 6857999"/>
              <a:gd name="connsiteX60" fmla="*/ 773936 w 4828612"/>
              <a:gd name="connsiteY60" fmla="*/ 4917 h 6857999"/>
              <a:gd name="connsiteX61" fmla="*/ 771180 w 4828612"/>
              <a:gd name="connsiteY61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80067 w 4828612"/>
              <a:gd name="connsiteY14" fmla="*/ 6001075 h 6857999"/>
              <a:gd name="connsiteX15" fmla="*/ 384356 w 4828612"/>
              <a:gd name="connsiteY15" fmla="*/ 6048856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03656 w 4828612"/>
              <a:gd name="connsiteY19" fmla="*/ 5953276 h 6857999"/>
              <a:gd name="connsiteX20" fmla="*/ 304050 w 4828612"/>
              <a:gd name="connsiteY20" fmla="*/ 5948614 h 6857999"/>
              <a:gd name="connsiteX21" fmla="*/ 317363 w 4828612"/>
              <a:gd name="connsiteY21" fmla="*/ 5918868 h 6857999"/>
              <a:gd name="connsiteX22" fmla="*/ 316808 w 4828612"/>
              <a:gd name="connsiteY22" fmla="*/ 5917885 h 6857999"/>
              <a:gd name="connsiteX23" fmla="*/ 317333 w 4828612"/>
              <a:gd name="connsiteY23" fmla="*/ 5907003 h 6857999"/>
              <a:gd name="connsiteX24" fmla="*/ 320019 w 4828612"/>
              <a:gd name="connsiteY24" fmla="*/ 5887510 h 6857999"/>
              <a:gd name="connsiteX25" fmla="*/ 317072 w 4828612"/>
              <a:gd name="connsiteY25" fmla="*/ 5835482 h 6857999"/>
              <a:gd name="connsiteX26" fmla="*/ 330872 w 4828612"/>
              <a:gd name="connsiteY26" fmla="*/ 5804406 h 6857999"/>
              <a:gd name="connsiteX27" fmla="*/ 333252 w 4828612"/>
              <a:gd name="connsiteY27" fmla="*/ 5797826 h 6857999"/>
              <a:gd name="connsiteX28" fmla="*/ 333136 w 4828612"/>
              <a:gd name="connsiteY28" fmla="*/ 5797558 h 6857999"/>
              <a:gd name="connsiteX29" fmla="*/ 335320 w 4828612"/>
              <a:gd name="connsiteY29" fmla="*/ 5790349 h 6857999"/>
              <a:gd name="connsiteX30" fmla="*/ 337593 w 4828612"/>
              <a:gd name="connsiteY30" fmla="*/ 5785826 h 6857999"/>
              <a:gd name="connsiteX31" fmla="*/ 342208 w 4828612"/>
              <a:gd name="connsiteY31" fmla="*/ 5773060 h 6857999"/>
              <a:gd name="connsiteX32" fmla="*/ 342709 w 4828612"/>
              <a:gd name="connsiteY32" fmla="*/ 5767770 h 6857999"/>
              <a:gd name="connsiteX33" fmla="*/ 339288 w 4828612"/>
              <a:gd name="connsiteY33" fmla="*/ 5759302 h 6857999"/>
              <a:gd name="connsiteX34" fmla="*/ 703974 w 4828612"/>
              <a:gd name="connsiteY34" fmla="*/ 3561906 h 6857999"/>
              <a:gd name="connsiteX35" fmla="*/ 704760 w 4828612"/>
              <a:gd name="connsiteY35" fmla="*/ 3496123 h 6857999"/>
              <a:gd name="connsiteX36" fmla="*/ 739358 w 4828612"/>
              <a:gd name="connsiteY36" fmla="*/ 3419292 h 6857999"/>
              <a:gd name="connsiteX37" fmla="*/ 774056 w 4828612"/>
              <a:gd name="connsiteY37" fmla="*/ 3363258 h 6857999"/>
              <a:gd name="connsiteX38" fmla="*/ 1016338 w 4828612"/>
              <a:gd name="connsiteY38" fmla="*/ 2749041 h 6857999"/>
              <a:gd name="connsiteX39" fmla="*/ 1070929 w 4828612"/>
              <a:gd name="connsiteY39" fmla="*/ 1698057 h 6857999"/>
              <a:gd name="connsiteX40" fmla="*/ 936618 w 4828612"/>
              <a:gd name="connsiteY40" fmla="*/ 1015669 h 6857999"/>
              <a:gd name="connsiteX41" fmla="*/ 935299 w 4828612"/>
              <a:gd name="connsiteY41" fmla="*/ 1004288 h 6857999"/>
              <a:gd name="connsiteX42" fmla="*/ 934337 w 4828612"/>
              <a:gd name="connsiteY42" fmla="*/ 1002786 h 6857999"/>
              <a:gd name="connsiteX43" fmla="*/ 935483 w 4828612"/>
              <a:gd name="connsiteY43" fmla="*/ 987332 h 6857999"/>
              <a:gd name="connsiteX44" fmla="*/ 939775 w 4828612"/>
              <a:gd name="connsiteY44" fmla="*/ 972464 h 6857999"/>
              <a:gd name="connsiteX45" fmla="*/ 912796 w 4828612"/>
              <a:gd name="connsiteY45" fmla="*/ 835529 h 6857999"/>
              <a:gd name="connsiteX46" fmla="*/ 903070 w 4828612"/>
              <a:gd name="connsiteY46" fmla="*/ 626740 h 6857999"/>
              <a:gd name="connsiteX47" fmla="*/ 885619 w 4828612"/>
              <a:gd name="connsiteY47" fmla="*/ 455429 h 6857999"/>
              <a:gd name="connsiteX48" fmla="*/ 846917 w 4828612"/>
              <a:gd name="connsiteY48" fmla="*/ 373417 h 6857999"/>
              <a:gd name="connsiteX49" fmla="*/ 849403 w 4828612"/>
              <a:gd name="connsiteY49" fmla="*/ 325751 h 6857999"/>
              <a:gd name="connsiteX50" fmla="*/ 841507 w 4828612"/>
              <a:gd name="connsiteY50" fmla="*/ 311132 h 6857999"/>
              <a:gd name="connsiteX51" fmla="*/ 839994 w 4828612"/>
              <a:gd name="connsiteY51" fmla="*/ 308700 h 6857999"/>
              <a:gd name="connsiteX52" fmla="*/ 837236 w 4828612"/>
              <a:gd name="connsiteY52" fmla="*/ 297058 h 6857999"/>
              <a:gd name="connsiteX53" fmla="*/ 832339 w 4828612"/>
              <a:gd name="connsiteY53" fmla="*/ 296154 h 6857999"/>
              <a:gd name="connsiteX54" fmla="*/ 825234 w 4828612"/>
              <a:gd name="connsiteY54" fmla="*/ 280337 h 6857999"/>
              <a:gd name="connsiteX55" fmla="*/ 821303 w 4828612"/>
              <a:gd name="connsiteY55" fmla="*/ 258250 h 6857999"/>
              <a:gd name="connsiteX56" fmla="*/ 807244 w 4828612"/>
              <a:gd name="connsiteY56" fmla="*/ 150747 h 6857999"/>
              <a:gd name="connsiteX57" fmla="*/ 796195 w 4828612"/>
              <a:gd name="connsiteY57" fmla="*/ 87874 h 6857999"/>
              <a:gd name="connsiteX58" fmla="*/ 787858 w 4828612"/>
              <a:gd name="connsiteY58" fmla="*/ 66259 h 6857999"/>
              <a:gd name="connsiteX59" fmla="*/ 778998 w 4828612"/>
              <a:gd name="connsiteY59" fmla="*/ 34548 h 6857999"/>
              <a:gd name="connsiteX60" fmla="*/ 773936 w 4828612"/>
              <a:gd name="connsiteY60" fmla="*/ 4917 h 6857999"/>
              <a:gd name="connsiteX61" fmla="*/ 771180 w 4828612"/>
              <a:gd name="connsiteY61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334523 w 4828612"/>
              <a:gd name="connsiteY14" fmla="*/ 6159904 h 6857999"/>
              <a:gd name="connsiteX15" fmla="*/ 384356 w 4828612"/>
              <a:gd name="connsiteY15" fmla="*/ 6048856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03656 w 4828612"/>
              <a:gd name="connsiteY19" fmla="*/ 5953276 h 6857999"/>
              <a:gd name="connsiteX20" fmla="*/ 304050 w 4828612"/>
              <a:gd name="connsiteY20" fmla="*/ 5948614 h 6857999"/>
              <a:gd name="connsiteX21" fmla="*/ 317363 w 4828612"/>
              <a:gd name="connsiteY21" fmla="*/ 5918868 h 6857999"/>
              <a:gd name="connsiteX22" fmla="*/ 316808 w 4828612"/>
              <a:gd name="connsiteY22" fmla="*/ 5917885 h 6857999"/>
              <a:gd name="connsiteX23" fmla="*/ 317333 w 4828612"/>
              <a:gd name="connsiteY23" fmla="*/ 5907003 h 6857999"/>
              <a:gd name="connsiteX24" fmla="*/ 320019 w 4828612"/>
              <a:gd name="connsiteY24" fmla="*/ 5887510 h 6857999"/>
              <a:gd name="connsiteX25" fmla="*/ 317072 w 4828612"/>
              <a:gd name="connsiteY25" fmla="*/ 5835482 h 6857999"/>
              <a:gd name="connsiteX26" fmla="*/ 330872 w 4828612"/>
              <a:gd name="connsiteY26" fmla="*/ 5804406 h 6857999"/>
              <a:gd name="connsiteX27" fmla="*/ 333252 w 4828612"/>
              <a:gd name="connsiteY27" fmla="*/ 5797826 h 6857999"/>
              <a:gd name="connsiteX28" fmla="*/ 333136 w 4828612"/>
              <a:gd name="connsiteY28" fmla="*/ 5797558 h 6857999"/>
              <a:gd name="connsiteX29" fmla="*/ 335320 w 4828612"/>
              <a:gd name="connsiteY29" fmla="*/ 5790349 h 6857999"/>
              <a:gd name="connsiteX30" fmla="*/ 337593 w 4828612"/>
              <a:gd name="connsiteY30" fmla="*/ 5785826 h 6857999"/>
              <a:gd name="connsiteX31" fmla="*/ 342208 w 4828612"/>
              <a:gd name="connsiteY31" fmla="*/ 5773060 h 6857999"/>
              <a:gd name="connsiteX32" fmla="*/ 342709 w 4828612"/>
              <a:gd name="connsiteY32" fmla="*/ 5767770 h 6857999"/>
              <a:gd name="connsiteX33" fmla="*/ 339288 w 4828612"/>
              <a:gd name="connsiteY33" fmla="*/ 5759302 h 6857999"/>
              <a:gd name="connsiteX34" fmla="*/ 703974 w 4828612"/>
              <a:gd name="connsiteY34" fmla="*/ 3561906 h 6857999"/>
              <a:gd name="connsiteX35" fmla="*/ 704760 w 4828612"/>
              <a:gd name="connsiteY35" fmla="*/ 3496123 h 6857999"/>
              <a:gd name="connsiteX36" fmla="*/ 739358 w 4828612"/>
              <a:gd name="connsiteY36" fmla="*/ 3419292 h 6857999"/>
              <a:gd name="connsiteX37" fmla="*/ 774056 w 4828612"/>
              <a:gd name="connsiteY37" fmla="*/ 3363258 h 6857999"/>
              <a:gd name="connsiteX38" fmla="*/ 1016338 w 4828612"/>
              <a:gd name="connsiteY38" fmla="*/ 2749041 h 6857999"/>
              <a:gd name="connsiteX39" fmla="*/ 1070929 w 4828612"/>
              <a:gd name="connsiteY39" fmla="*/ 1698057 h 6857999"/>
              <a:gd name="connsiteX40" fmla="*/ 936618 w 4828612"/>
              <a:gd name="connsiteY40" fmla="*/ 1015669 h 6857999"/>
              <a:gd name="connsiteX41" fmla="*/ 935299 w 4828612"/>
              <a:gd name="connsiteY41" fmla="*/ 1004288 h 6857999"/>
              <a:gd name="connsiteX42" fmla="*/ 934337 w 4828612"/>
              <a:gd name="connsiteY42" fmla="*/ 1002786 h 6857999"/>
              <a:gd name="connsiteX43" fmla="*/ 935483 w 4828612"/>
              <a:gd name="connsiteY43" fmla="*/ 987332 h 6857999"/>
              <a:gd name="connsiteX44" fmla="*/ 939775 w 4828612"/>
              <a:gd name="connsiteY44" fmla="*/ 972464 h 6857999"/>
              <a:gd name="connsiteX45" fmla="*/ 912796 w 4828612"/>
              <a:gd name="connsiteY45" fmla="*/ 835529 h 6857999"/>
              <a:gd name="connsiteX46" fmla="*/ 903070 w 4828612"/>
              <a:gd name="connsiteY46" fmla="*/ 626740 h 6857999"/>
              <a:gd name="connsiteX47" fmla="*/ 885619 w 4828612"/>
              <a:gd name="connsiteY47" fmla="*/ 455429 h 6857999"/>
              <a:gd name="connsiteX48" fmla="*/ 846917 w 4828612"/>
              <a:gd name="connsiteY48" fmla="*/ 373417 h 6857999"/>
              <a:gd name="connsiteX49" fmla="*/ 849403 w 4828612"/>
              <a:gd name="connsiteY49" fmla="*/ 325751 h 6857999"/>
              <a:gd name="connsiteX50" fmla="*/ 841507 w 4828612"/>
              <a:gd name="connsiteY50" fmla="*/ 311132 h 6857999"/>
              <a:gd name="connsiteX51" fmla="*/ 839994 w 4828612"/>
              <a:gd name="connsiteY51" fmla="*/ 308700 h 6857999"/>
              <a:gd name="connsiteX52" fmla="*/ 837236 w 4828612"/>
              <a:gd name="connsiteY52" fmla="*/ 297058 h 6857999"/>
              <a:gd name="connsiteX53" fmla="*/ 832339 w 4828612"/>
              <a:gd name="connsiteY53" fmla="*/ 296154 h 6857999"/>
              <a:gd name="connsiteX54" fmla="*/ 825234 w 4828612"/>
              <a:gd name="connsiteY54" fmla="*/ 280337 h 6857999"/>
              <a:gd name="connsiteX55" fmla="*/ 821303 w 4828612"/>
              <a:gd name="connsiteY55" fmla="*/ 258250 h 6857999"/>
              <a:gd name="connsiteX56" fmla="*/ 807244 w 4828612"/>
              <a:gd name="connsiteY56" fmla="*/ 150747 h 6857999"/>
              <a:gd name="connsiteX57" fmla="*/ 796195 w 4828612"/>
              <a:gd name="connsiteY57" fmla="*/ 87874 h 6857999"/>
              <a:gd name="connsiteX58" fmla="*/ 787858 w 4828612"/>
              <a:gd name="connsiteY58" fmla="*/ 66259 h 6857999"/>
              <a:gd name="connsiteX59" fmla="*/ 778998 w 4828612"/>
              <a:gd name="connsiteY59" fmla="*/ 34548 h 6857999"/>
              <a:gd name="connsiteX60" fmla="*/ 773936 w 4828612"/>
              <a:gd name="connsiteY60" fmla="*/ 4917 h 6857999"/>
              <a:gd name="connsiteX61" fmla="*/ 771180 w 4828612"/>
              <a:gd name="connsiteY61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384356 w 4828612"/>
              <a:gd name="connsiteY15" fmla="*/ 6048856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03656 w 4828612"/>
              <a:gd name="connsiteY19" fmla="*/ 5953276 h 6857999"/>
              <a:gd name="connsiteX20" fmla="*/ 304050 w 4828612"/>
              <a:gd name="connsiteY20" fmla="*/ 5948614 h 6857999"/>
              <a:gd name="connsiteX21" fmla="*/ 317363 w 4828612"/>
              <a:gd name="connsiteY21" fmla="*/ 5918868 h 6857999"/>
              <a:gd name="connsiteX22" fmla="*/ 316808 w 4828612"/>
              <a:gd name="connsiteY22" fmla="*/ 5917885 h 6857999"/>
              <a:gd name="connsiteX23" fmla="*/ 317333 w 4828612"/>
              <a:gd name="connsiteY23" fmla="*/ 5907003 h 6857999"/>
              <a:gd name="connsiteX24" fmla="*/ 320019 w 4828612"/>
              <a:gd name="connsiteY24" fmla="*/ 5887510 h 6857999"/>
              <a:gd name="connsiteX25" fmla="*/ 317072 w 4828612"/>
              <a:gd name="connsiteY25" fmla="*/ 5835482 h 6857999"/>
              <a:gd name="connsiteX26" fmla="*/ 330872 w 4828612"/>
              <a:gd name="connsiteY26" fmla="*/ 5804406 h 6857999"/>
              <a:gd name="connsiteX27" fmla="*/ 333252 w 4828612"/>
              <a:gd name="connsiteY27" fmla="*/ 5797826 h 6857999"/>
              <a:gd name="connsiteX28" fmla="*/ 333136 w 4828612"/>
              <a:gd name="connsiteY28" fmla="*/ 5797558 h 6857999"/>
              <a:gd name="connsiteX29" fmla="*/ 335320 w 4828612"/>
              <a:gd name="connsiteY29" fmla="*/ 5790349 h 6857999"/>
              <a:gd name="connsiteX30" fmla="*/ 337593 w 4828612"/>
              <a:gd name="connsiteY30" fmla="*/ 5785826 h 6857999"/>
              <a:gd name="connsiteX31" fmla="*/ 342208 w 4828612"/>
              <a:gd name="connsiteY31" fmla="*/ 5773060 h 6857999"/>
              <a:gd name="connsiteX32" fmla="*/ 342709 w 4828612"/>
              <a:gd name="connsiteY32" fmla="*/ 5767770 h 6857999"/>
              <a:gd name="connsiteX33" fmla="*/ 339288 w 4828612"/>
              <a:gd name="connsiteY33" fmla="*/ 5759302 h 6857999"/>
              <a:gd name="connsiteX34" fmla="*/ 703974 w 4828612"/>
              <a:gd name="connsiteY34" fmla="*/ 3561906 h 6857999"/>
              <a:gd name="connsiteX35" fmla="*/ 704760 w 4828612"/>
              <a:gd name="connsiteY35" fmla="*/ 3496123 h 6857999"/>
              <a:gd name="connsiteX36" fmla="*/ 739358 w 4828612"/>
              <a:gd name="connsiteY36" fmla="*/ 3419292 h 6857999"/>
              <a:gd name="connsiteX37" fmla="*/ 774056 w 4828612"/>
              <a:gd name="connsiteY37" fmla="*/ 3363258 h 6857999"/>
              <a:gd name="connsiteX38" fmla="*/ 1016338 w 4828612"/>
              <a:gd name="connsiteY38" fmla="*/ 2749041 h 6857999"/>
              <a:gd name="connsiteX39" fmla="*/ 1070929 w 4828612"/>
              <a:gd name="connsiteY39" fmla="*/ 1698057 h 6857999"/>
              <a:gd name="connsiteX40" fmla="*/ 936618 w 4828612"/>
              <a:gd name="connsiteY40" fmla="*/ 1015669 h 6857999"/>
              <a:gd name="connsiteX41" fmla="*/ 935299 w 4828612"/>
              <a:gd name="connsiteY41" fmla="*/ 1004288 h 6857999"/>
              <a:gd name="connsiteX42" fmla="*/ 934337 w 4828612"/>
              <a:gd name="connsiteY42" fmla="*/ 1002786 h 6857999"/>
              <a:gd name="connsiteX43" fmla="*/ 935483 w 4828612"/>
              <a:gd name="connsiteY43" fmla="*/ 987332 h 6857999"/>
              <a:gd name="connsiteX44" fmla="*/ 939775 w 4828612"/>
              <a:gd name="connsiteY44" fmla="*/ 972464 h 6857999"/>
              <a:gd name="connsiteX45" fmla="*/ 912796 w 4828612"/>
              <a:gd name="connsiteY45" fmla="*/ 835529 h 6857999"/>
              <a:gd name="connsiteX46" fmla="*/ 903070 w 4828612"/>
              <a:gd name="connsiteY46" fmla="*/ 626740 h 6857999"/>
              <a:gd name="connsiteX47" fmla="*/ 885619 w 4828612"/>
              <a:gd name="connsiteY47" fmla="*/ 455429 h 6857999"/>
              <a:gd name="connsiteX48" fmla="*/ 846917 w 4828612"/>
              <a:gd name="connsiteY48" fmla="*/ 373417 h 6857999"/>
              <a:gd name="connsiteX49" fmla="*/ 849403 w 4828612"/>
              <a:gd name="connsiteY49" fmla="*/ 325751 h 6857999"/>
              <a:gd name="connsiteX50" fmla="*/ 841507 w 4828612"/>
              <a:gd name="connsiteY50" fmla="*/ 311132 h 6857999"/>
              <a:gd name="connsiteX51" fmla="*/ 839994 w 4828612"/>
              <a:gd name="connsiteY51" fmla="*/ 308700 h 6857999"/>
              <a:gd name="connsiteX52" fmla="*/ 837236 w 4828612"/>
              <a:gd name="connsiteY52" fmla="*/ 297058 h 6857999"/>
              <a:gd name="connsiteX53" fmla="*/ 832339 w 4828612"/>
              <a:gd name="connsiteY53" fmla="*/ 296154 h 6857999"/>
              <a:gd name="connsiteX54" fmla="*/ 825234 w 4828612"/>
              <a:gd name="connsiteY54" fmla="*/ 280337 h 6857999"/>
              <a:gd name="connsiteX55" fmla="*/ 821303 w 4828612"/>
              <a:gd name="connsiteY55" fmla="*/ 258250 h 6857999"/>
              <a:gd name="connsiteX56" fmla="*/ 807244 w 4828612"/>
              <a:gd name="connsiteY56" fmla="*/ 150747 h 6857999"/>
              <a:gd name="connsiteX57" fmla="*/ 796195 w 4828612"/>
              <a:gd name="connsiteY57" fmla="*/ 87874 h 6857999"/>
              <a:gd name="connsiteX58" fmla="*/ 787858 w 4828612"/>
              <a:gd name="connsiteY58" fmla="*/ 66259 h 6857999"/>
              <a:gd name="connsiteX59" fmla="*/ 778998 w 4828612"/>
              <a:gd name="connsiteY59" fmla="*/ 34548 h 6857999"/>
              <a:gd name="connsiteX60" fmla="*/ 773936 w 4828612"/>
              <a:gd name="connsiteY60" fmla="*/ 4917 h 6857999"/>
              <a:gd name="connsiteX61" fmla="*/ 771180 w 4828612"/>
              <a:gd name="connsiteY61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03656 w 4828612"/>
              <a:gd name="connsiteY19" fmla="*/ 5953276 h 6857999"/>
              <a:gd name="connsiteX20" fmla="*/ 304050 w 4828612"/>
              <a:gd name="connsiteY20" fmla="*/ 5948614 h 6857999"/>
              <a:gd name="connsiteX21" fmla="*/ 317363 w 4828612"/>
              <a:gd name="connsiteY21" fmla="*/ 5918868 h 6857999"/>
              <a:gd name="connsiteX22" fmla="*/ 316808 w 4828612"/>
              <a:gd name="connsiteY22" fmla="*/ 5917885 h 6857999"/>
              <a:gd name="connsiteX23" fmla="*/ 317333 w 4828612"/>
              <a:gd name="connsiteY23" fmla="*/ 5907003 h 6857999"/>
              <a:gd name="connsiteX24" fmla="*/ 320019 w 4828612"/>
              <a:gd name="connsiteY24" fmla="*/ 5887510 h 6857999"/>
              <a:gd name="connsiteX25" fmla="*/ 317072 w 4828612"/>
              <a:gd name="connsiteY25" fmla="*/ 5835482 h 6857999"/>
              <a:gd name="connsiteX26" fmla="*/ 330872 w 4828612"/>
              <a:gd name="connsiteY26" fmla="*/ 5804406 h 6857999"/>
              <a:gd name="connsiteX27" fmla="*/ 333252 w 4828612"/>
              <a:gd name="connsiteY27" fmla="*/ 5797826 h 6857999"/>
              <a:gd name="connsiteX28" fmla="*/ 333136 w 4828612"/>
              <a:gd name="connsiteY28" fmla="*/ 5797558 h 6857999"/>
              <a:gd name="connsiteX29" fmla="*/ 335320 w 4828612"/>
              <a:gd name="connsiteY29" fmla="*/ 5790349 h 6857999"/>
              <a:gd name="connsiteX30" fmla="*/ 337593 w 4828612"/>
              <a:gd name="connsiteY30" fmla="*/ 5785826 h 6857999"/>
              <a:gd name="connsiteX31" fmla="*/ 342208 w 4828612"/>
              <a:gd name="connsiteY31" fmla="*/ 5773060 h 6857999"/>
              <a:gd name="connsiteX32" fmla="*/ 342709 w 4828612"/>
              <a:gd name="connsiteY32" fmla="*/ 5767770 h 6857999"/>
              <a:gd name="connsiteX33" fmla="*/ 339288 w 4828612"/>
              <a:gd name="connsiteY33" fmla="*/ 5759302 h 6857999"/>
              <a:gd name="connsiteX34" fmla="*/ 703974 w 4828612"/>
              <a:gd name="connsiteY34" fmla="*/ 3561906 h 6857999"/>
              <a:gd name="connsiteX35" fmla="*/ 704760 w 4828612"/>
              <a:gd name="connsiteY35" fmla="*/ 3496123 h 6857999"/>
              <a:gd name="connsiteX36" fmla="*/ 739358 w 4828612"/>
              <a:gd name="connsiteY36" fmla="*/ 3419292 h 6857999"/>
              <a:gd name="connsiteX37" fmla="*/ 774056 w 4828612"/>
              <a:gd name="connsiteY37" fmla="*/ 3363258 h 6857999"/>
              <a:gd name="connsiteX38" fmla="*/ 1016338 w 4828612"/>
              <a:gd name="connsiteY38" fmla="*/ 2749041 h 6857999"/>
              <a:gd name="connsiteX39" fmla="*/ 1070929 w 4828612"/>
              <a:gd name="connsiteY39" fmla="*/ 1698057 h 6857999"/>
              <a:gd name="connsiteX40" fmla="*/ 936618 w 4828612"/>
              <a:gd name="connsiteY40" fmla="*/ 1015669 h 6857999"/>
              <a:gd name="connsiteX41" fmla="*/ 935299 w 4828612"/>
              <a:gd name="connsiteY41" fmla="*/ 1004288 h 6857999"/>
              <a:gd name="connsiteX42" fmla="*/ 934337 w 4828612"/>
              <a:gd name="connsiteY42" fmla="*/ 1002786 h 6857999"/>
              <a:gd name="connsiteX43" fmla="*/ 935483 w 4828612"/>
              <a:gd name="connsiteY43" fmla="*/ 987332 h 6857999"/>
              <a:gd name="connsiteX44" fmla="*/ 939775 w 4828612"/>
              <a:gd name="connsiteY44" fmla="*/ 972464 h 6857999"/>
              <a:gd name="connsiteX45" fmla="*/ 912796 w 4828612"/>
              <a:gd name="connsiteY45" fmla="*/ 835529 h 6857999"/>
              <a:gd name="connsiteX46" fmla="*/ 903070 w 4828612"/>
              <a:gd name="connsiteY46" fmla="*/ 626740 h 6857999"/>
              <a:gd name="connsiteX47" fmla="*/ 885619 w 4828612"/>
              <a:gd name="connsiteY47" fmla="*/ 455429 h 6857999"/>
              <a:gd name="connsiteX48" fmla="*/ 846917 w 4828612"/>
              <a:gd name="connsiteY48" fmla="*/ 373417 h 6857999"/>
              <a:gd name="connsiteX49" fmla="*/ 849403 w 4828612"/>
              <a:gd name="connsiteY49" fmla="*/ 325751 h 6857999"/>
              <a:gd name="connsiteX50" fmla="*/ 841507 w 4828612"/>
              <a:gd name="connsiteY50" fmla="*/ 311132 h 6857999"/>
              <a:gd name="connsiteX51" fmla="*/ 839994 w 4828612"/>
              <a:gd name="connsiteY51" fmla="*/ 308700 h 6857999"/>
              <a:gd name="connsiteX52" fmla="*/ 837236 w 4828612"/>
              <a:gd name="connsiteY52" fmla="*/ 297058 h 6857999"/>
              <a:gd name="connsiteX53" fmla="*/ 832339 w 4828612"/>
              <a:gd name="connsiteY53" fmla="*/ 296154 h 6857999"/>
              <a:gd name="connsiteX54" fmla="*/ 825234 w 4828612"/>
              <a:gd name="connsiteY54" fmla="*/ 280337 h 6857999"/>
              <a:gd name="connsiteX55" fmla="*/ 821303 w 4828612"/>
              <a:gd name="connsiteY55" fmla="*/ 258250 h 6857999"/>
              <a:gd name="connsiteX56" fmla="*/ 807244 w 4828612"/>
              <a:gd name="connsiteY56" fmla="*/ 150747 h 6857999"/>
              <a:gd name="connsiteX57" fmla="*/ 796195 w 4828612"/>
              <a:gd name="connsiteY57" fmla="*/ 87874 h 6857999"/>
              <a:gd name="connsiteX58" fmla="*/ 787858 w 4828612"/>
              <a:gd name="connsiteY58" fmla="*/ 66259 h 6857999"/>
              <a:gd name="connsiteX59" fmla="*/ 778998 w 4828612"/>
              <a:gd name="connsiteY59" fmla="*/ 34548 h 6857999"/>
              <a:gd name="connsiteX60" fmla="*/ 773936 w 4828612"/>
              <a:gd name="connsiteY60" fmla="*/ 4917 h 6857999"/>
              <a:gd name="connsiteX61" fmla="*/ 771180 w 4828612"/>
              <a:gd name="connsiteY61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03656 w 4828612"/>
              <a:gd name="connsiteY19" fmla="*/ 5953276 h 6857999"/>
              <a:gd name="connsiteX20" fmla="*/ 317363 w 4828612"/>
              <a:gd name="connsiteY20" fmla="*/ 5918868 h 6857999"/>
              <a:gd name="connsiteX21" fmla="*/ 316808 w 4828612"/>
              <a:gd name="connsiteY21" fmla="*/ 5917885 h 6857999"/>
              <a:gd name="connsiteX22" fmla="*/ 317333 w 4828612"/>
              <a:gd name="connsiteY22" fmla="*/ 5907003 h 6857999"/>
              <a:gd name="connsiteX23" fmla="*/ 320019 w 4828612"/>
              <a:gd name="connsiteY23" fmla="*/ 5887510 h 6857999"/>
              <a:gd name="connsiteX24" fmla="*/ 317072 w 4828612"/>
              <a:gd name="connsiteY24" fmla="*/ 5835482 h 6857999"/>
              <a:gd name="connsiteX25" fmla="*/ 330872 w 4828612"/>
              <a:gd name="connsiteY25" fmla="*/ 5804406 h 6857999"/>
              <a:gd name="connsiteX26" fmla="*/ 333252 w 4828612"/>
              <a:gd name="connsiteY26" fmla="*/ 5797826 h 6857999"/>
              <a:gd name="connsiteX27" fmla="*/ 333136 w 4828612"/>
              <a:gd name="connsiteY27" fmla="*/ 5797558 h 6857999"/>
              <a:gd name="connsiteX28" fmla="*/ 335320 w 4828612"/>
              <a:gd name="connsiteY28" fmla="*/ 5790349 h 6857999"/>
              <a:gd name="connsiteX29" fmla="*/ 337593 w 4828612"/>
              <a:gd name="connsiteY29" fmla="*/ 5785826 h 6857999"/>
              <a:gd name="connsiteX30" fmla="*/ 342208 w 4828612"/>
              <a:gd name="connsiteY30" fmla="*/ 5773060 h 6857999"/>
              <a:gd name="connsiteX31" fmla="*/ 342709 w 4828612"/>
              <a:gd name="connsiteY31" fmla="*/ 5767770 h 6857999"/>
              <a:gd name="connsiteX32" fmla="*/ 339288 w 4828612"/>
              <a:gd name="connsiteY32" fmla="*/ 5759302 h 6857999"/>
              <a:gd name="connsiteX33" fmla="*/ 703974 w 4828612"/>
              <a:gd name="connsiteY33" fmla="*/ 3561906 h 6857999"/>
              <a:gd name="connsiteX34" fmla="*/ 704760 w 4828612"/>
              <a:gd name="connsiteY34" fmla="*/ 3496123 h 6857999"/>
              <a:gd name="connsiteX35" fmla="*/ 739358 w 4828612"/>
              <a:gd name="connsiteY35" fmla="*/ 3419292 h 6857999"/>
              <a:gd name="connsiteX36" fmla="*/ 774056 w 4828612"/>
              <a:gd name="connsiteY36" fmla="*/ 3363258 h 6857999"/>
              <a:gd name="connsiteX37" fmla="*/ 1016338 w 4828612"/>
              <a:gd name="connsiteY37" fmla="*/ 2749041 h 6857999"/>
              <a:gd name="connsiteX38" fmla="*/ 1070929 w 4828612"/>
              <a:gd name="connsiteY38" fmla="*/ 1698057 h 6857999"/>
              <a:gd name="connsiteX39" fmla="*/ 936618 w 4828612"/>
              <a:gd name="connsiteY39" fmla="*/ 1015669 h 6857999"/>
              <a:gd name="connsiteX40" fmla="*/ 935299 w 4828612"/>
              <a:gd name="connsiteY40" fmla="*/ 1004288 h 6857999"/>
              <a:gd name="connsiteX41" fmla="*/ 934337 w 4828612"/>
              <a:gd name="connsiteY41" fmla="*/ 1002786 h 6857999"/>
              <a:gd name="connsiteX42" fmla="*/ 935483 w 4828612"/>
              <a:gd name="connsiteY42" fmla="*/ 987332 h 6857999"/>
              <a:gd name="connsiteX43" fmla="*/ 939775 w 4828612"/>
              <a:gd name="connsiteY43" fmla="*/ 972464 h 6857999"/>
              <a:gd name="connsiteX44" fmla="*/ 912796 w 4828612"/>
              <a:gd name="connsiteY44" fmla="*/ 835529 h 6857999"/>
              <a:gd name="connsiteX45" fmla="*/ 903070 w 4828612"/>
              <a:gd name="connsiteY45" fmla="*/ 626740 h 6857999"/>
              <a:gd name="connsiteX46" fmla="*/ 885619 w 4828612"/>
              <a:gd name="connsiteY46" fmla="*/ 455429 h 6857999"/>
              <a:gd name="connsiteX47" fmla="*/ 846917 w 4828612"/>
              <a:gd name="connsiteY47" fmla="*/ 373417 h 6857999"/>
              <a:gd name="connsiteX48" fmla="*/ 849403 w 4828612"/>
              <a:gd name="connsiteY48" fmla="*/ 325751 h 6857999"/>
              <a:gd name="connsiteX49" fmla="*/ 841507 w 4828612"/>
              <a:gd name="connsiteY49" fmla="*/ 311132 h 6857999"/>
              <a:gd name="connsiteX50" fmla="*/ 839994 w 4828612"/>
              <a:gd name="connsiteY50" fmla="*/ 308700 h 6857999"/>
              <a:gd name="connsiteX51" fmla="*/ 837236 w 4828612"/>
              <a:gd name="connsiteY51" fmla="*/ 297058 h 6857999"/>
              <a:gd name="connsiteX52" fmla="*/ 832339 w 4828612"/>
              <a:gd name="connsiteY52" fmla="*/ 296154 h 6857999"/>
              <a:gd name="connsiteX53" fmla="*/ 825234 w 4828612"/>
              <a:gd name="connsiteY53" fmla="*/ 280337 h 6857999"/>
              <a:gd name="connsiteX54" fmla="*/ 821303 w 4828612"/>
              <a:gd name="connsiteY54" fmla="*/ 258250 h 6857999"/>
              <a:gd name="connsiteX55" fmla="*/ 807244 w 4828612"/>
              <a:gd name="connsiteY55" fmla="*/ 150747 h 6857999"/>
              <a:gd name="connsiteX56" fmla="*/ 796195 w 4828612"/>
              <a:gd name="connsiteY56" fmla="*/ 87874 h 6857999"/>
              <a:gd name="connsiteX57" fmla="*/ 787858 w 4828612"/>
              <a:gd name="connsiteY57" fmla="*/ 66259 h 6857999"/>
              <a:gd name="connsiteX58" fmla="*/ 778998 w 4828612"/>
              <a:gd name="connsiteY58" fmla="*/ 34548 h 6857999"/>
              <a:gd name="connsiteX59" fmla="*/ 773936 w 4828612"/>
              <a:gd name="connsiteY59" fmla="*/ 4917 h 6857999"/>
              <a:gd name="connsiteX60" fmla="*/ 771180 w 4828612"/>
              <a:gd name="connsiteY60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17363 w 4828612"/>
              <a:gd name="connsiteY19" fmla="*/ 5918868 h 6857999"/>
              <a:gd name="connsiteX20" fmla="*/ 316808 w 4828612"/>
              <a:gd name="connsiteY20" fmla="*/ 5917885 h 6857999"/>
              <a:gd name="connsiteX21" fmla="*/ 317333 w 4828612"/>
              <a:gd name="connsiteY21" fmla="*/ 5907003 h 6857999"/>
              <a:gd name="connsiteX22" fmla="*/ 320019 w 4828612"/>
              <a:gd name="connsiteY22" fmla="*/ 5887510 h 6857999"/>
              <a:gd name="connsiteX23" fmla="*/ 317072 w 4828612"/>
              <a:gd name="connsiteY23" fmla="*/ 5835482 h 6857999"/>
              <a:gd name="connsiteX24" fmla="*/ 330872 w 4828612"/>
              <a:gd name="connsiteY24" fmla="*/ 5804406 h 6857999"/>
              <a:gd name="connsiteX25" fmla="*/ 333252 w 4828612"/>
              <a:gd name="connsiteY25" fmla="*/ 5797826 h 6857999"/>
              <a:gd name="connsiteX26" fmla="*/ 333136 w 4828612"/>
              <a:gd name="connsiteY26" fmla="*/ 5797558 h 6857999"/>
              <a:gd name="connsiteX27" fmla="*/ 335320 w 4828612"/>
              <a:gd name="connsiteY27" fmla="*/ 5790349 h 6857999"/>
              <a:gd name="connsiteX28" fmla="*/ 337593 w 4828612"/>
              <a:gd name="connsiteY28" fmla="*/ 5785826 h 6857999"/>
              <a:gd name="connsiteX29" fmla="*/ 342208 w 4828612"/>
              <a:gd name="connsiteY29" fmla="*/ 5773060 h 6857999"/>
              <a:gd name="connsiteX30" fmla="*/ 342709 w 4828612"/>
              <a:gd name="connsiteY30" fmla="*/ 5767770 h 6857999"/>
              <a:gd name="connsiteX31" fmla="*/ 339288 w 4828612"/>
              <a:gd name="connsiteY31" fmla="*/ 5759302 h 6857999"/>
              <a:gd name="connsiteX32" fmla="*/ 703974 w 4828612"/>
              <a:gd name="connsiteY32" fmla="*/ 3561906 h 6857999"/>
              <a:gd name="connsiteX33" fmla="*/ 704760 w 4828612"/>
              <a:gd name="connsiteY33" fmla="*/ 3496123 h 6857999"/>
              <a:gd name="connsiteX34" fmla="*/ 739358 w 4828612"/>
              <a:gd name="connsiteY34" fmla="*/ 3419292 h 6857999"/>
              <a:gd name="connsiteX35" fmla="*/ 774056 w 4828612"/>
              <a:gd name="connsiteY35" fmla="*/ 3363258 h 6857999"/>
              <a:gd name="connsiteX36" fmla="*/ 1016338 w 4828612"/>
              <a:gd name="connsiteY36" fmla="*/ 2749041 h 6857999"/>
              <a:gd name="connsiteX37" fmla="*/ 1070929 w 4828612"/>
              <a:gd name="connsiteY37" fmla="*/ 1698057 h 6857999"/>
              <a:gd name="connsiteX38" fmla="*/ 936618 w 4828612"/>
              <a:gd name="connsiteY38" fmla="*/ 1015669 h 6857999"/>
              <a:gd name="connsiteX39" fmla="*/ 935299 w 4828612"/>
              <a:gd name="connsiteY39" fmla="*/ 1004288 h 6857999"/>
              <a:gd name="connsiteX40" fmla="*/ 934337 w 4828612"/>
              <a:gd name="connsiteY40" fmla="*/ 1002786 h 6857999"/>
              <a:gd name="connsiteX41" fmla="*/ 935483 w 4828612"/>
              <a:gd name="connsiteY41" fmla="*/ 987332 h 6857999"/>
              <a:gd name="connsiteX42" fmla="*/ 939775 w 4828612"/>
              <a:gd name="connsiteY42" fmla="*/ 972464 h 6857999"/>
              <a:gd name="connsiteX43" fmla="*/ 912796 w 4828612"/>
              <a:gd name="connsiteY43" fmla="*/ 835529 h 6857999"/>
              <a:gd name="connsiteX44" fmla="*/ 903070 w 4828612"/>
              <a:gd name="connsiteY44" fmla="*/ 626740 h 6857999"/>
              <a:gd name="connsiteX45" fmla="*/ 885619 w 4828612"/>
              <a:gd name="connsiteY45" fmla="*/ 455429 h 6857999"/>
              <a:gd name="connsiteX46" fmla="*/ 846917 w 4828612"/>
              <a:gd name="connsiteY46" fmla="*/ 373417 h 6857999"/>
              <a:gd name="connsiteX47" fmla="*/ 849403 w 4828612"/>
              <a:gd name="connsiteY47" fmla="*/ 325751 h 6857999"/>
              <a:gd name="connsiteX48" fmla="*/ 841507 w 4828612"/>
              <a:gd name="connsiteY48" fmla="*/ 311132 h 6857999"/>
              <a:gd name="connsiteX49" fmla="*/ 839994 w 4828612"/>
              <a:gd name="connsiteY49" fmla="*/ 308700 h 6857999"/>
              <a:gd name="connsiteX50" fmla="*/ 837236 w 4828612"/>
              <a:gd name="connsiteY50" fmla="*/ 297058 h 6857999"/>
              <a:gd name="connsiteX51" fmla="*/ 832339 w 4828612"/>
              <a:gd name="connsiteY51" fmla="*/ 296154 h 6857999"/>
              <a:gd name="connsiteX52" fmla="*/ 825234 w 4828612"/>
              <a:gd name="connsiteY52" fmla="*/ 280337 h 6857999"/>
              <a:gd name="connsiteX53" fmla="*/ 821303 w 4828612"/>
              <a:gd name="connsiteY53" fmla="*/ 258250 h 6857999"/>
              <a:gd name="connsiteX54" fmla="*/ 807244 w 4828612"/>
              <a:gd name="connsiteY54" fmla="*/ 150747 h 6857999"/>
              <a:gd name="connsiteX55" fmla="*/ 796195 w 4828612"/>
              <a:gd name="connsiteY55" fmla="*/ 87874 h 6857999"/>
              <a:gd name="connsiteX56" fmla="*/ 787858 w 4828612"/>
              <a:gd name="connsiteY56" fmla="*/ 66259 h 6857999"/>
              <a:gd name="connsiteX57" fmla="*/ 778998 w 4828612"/>
              <a:gd name="connsiteY57" fmla="*/ 34548 h 6857999"/>
              <a:gd name="connsiteX58" fmla="*/ 773936 w 4828612"/>
              <a:gd name="connsiteY58" fmla="*/ 4917 h 6857999"/>
              <a:gd name="connsiteX59" fmla="*/ 771180 w 4828612"/>
              <a:gd name="connsiteY59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293219 w 4828612"/>
              <a:gd name="connsiteY18" fmla="*/ 5971755 h 6857999"/>
              <a:gd name="connsiteX19" fmla="*/ 317363 w 4828612"/>
              <a:gd name="connsiteY19" fmla="*/ 5918868 h 6857999"/>
              <a:gd name="connsiteX20" fmla="*/ 316808 w 4828612"/>
              <a:gd name="connsiteY20" fmla="*/ 5917885 h 6857999"/>
              <a:gd name="connsiteX21" fmla="*/ 317333 w 4828612"/>
              <a:gd name="connsiteY21" fmla="*/ 5907003 h 6857999"/>
              <a:gd name="connsiteX22" fmla="*/ 320019 w 4828612"/>
              <a:gd name="connsiteY22" fmla="*/ 5887510 h 6857999"/>
              <a:gd name="connsiteX23" fmla="*/ 317072 w 4828612"/>
              <a:gd name="connsiteY23" fmla="*/ 5835482 h 6857999"/>
              <a:gd name="connsiteX24" fmla="*/ 330872 w 4828612"/>
              <a:gd name="connsiteY24" fmla="*/ 5804406 h 6857999"/>
              <a:gd name="connsiteX25" fmla="*/ 333252 w 4828612"/>
              <a:gd name="connsiteY25" fmla="*/ 5797826 h 6857999"/>
              <a:gd name="connsiteX26" fmla="*/ 335320 w 4828612"/>
              <a:gd name="connsiteY26" fmla="*/ 5790349 h 6857999"/>
              <a:gd name="connsiteX27" fmla="*/ 337593 w 4828612"/>
              <a:gd name="connsiteY27" fmla="*/ 5785826 h 6857999"/>
              <a:gd name="connsiteX28" fmla="*/ 342208 w 4828612"/>
              <a:gd name="connsiteY28" fmla="*/ 5773060 h 6857999"/>
              <a:gd name="connsiteX29" fmla="*/ 342709 w 4828612"/>
              <a:gd name="connsiteY29" fmla="*/ 5767770 h 6857999"/>
              <a:gd name="connsiteX30" fmla="*/ 339288 w 4828612"/>
              <a:gd name="connsiteY30" fmla="*/ 5759302 h 6857999"/>
              <a:gd name="connsiteX31" fmla="*/ 703974 w 4828612"/>
              <a:gd name="connsiteY31" fmla="*/ 3561906 h 6857999"/>
              <a:gd name="connsiteX32" fmla="*/ 704760 w 4828612"/>
              <a:gd name="connsiteY32" fmla="*/ 3496123 h 6857999"/>
              <a:gd name="connsiteX33" fmla="*/ 739358 w 4828612"/>
              <a:gd name="connsiteY33" fmla="*/ 3419292 h 6857999"/>
              <a:gd name="connsiteX34" fmla="*/ 774056 w 4828612"/>
              <a:gd name="connsiteY34" fmla="*/ 3363258 h 6857999"/>
              <a:gd name="connsiteX35" fmla="*/ 1016338 w 4828612"/>
              <a:gd name="connsiteY35" fmla="*/ 2749041 h 6857999"/>
              <a:gd name="connsiteX36" fmla="*/ 1070929 w 4828612"/>
              <a:gd name="connsiteY36" fmla="*/ 1698057 h 6857999"/>
              <a:gd name="connsiteX37" fmla="*/ 936618 w 4828612"/>
              <a:gd name="connsiteY37" fmla="*/ 1015669 h 6857999"/>
              <a:gd name="connsiteX38" fmla="*/ 935299 w 4828612"/>
              <a:gd name="connsiteY38" fmla="*/ 1004288 h 6857999"/>
              <a:gd name="connsiteX39" fmla="*/ 934337 w 4828612"/>
              <a:gd name="connsiteY39" fmla="*/ 1002786 h 6857999"/>
              <a:gd name="connsiteX40" fmla="*/ 935483 w 4828612"/>
              <a:gd name="connsiteY40" fmla="*/ 987332 h 6857999"/>
              <a:gd name="connsiteX41" fmla="*/ 939775 w 4828612"/>
              <a:gd name="connsiteY41" fmla="*/ 972464 h 6857999"/>
              <a:gd name="connsiteX42" fmla="*/ 912796 w 4828612"/>
              <a:gd name="connsiteY42" fmla="*/ 835529 h 6857999"/>
              <a:gd name="connsiteX43" fmla="*/ 903070 w 4828612"/>
              <a:gd name="connsiteY43" fmla="*/ 626740 h 6857999"/>
              <a:gd name="connsiteX44" fmla="*/ 885619 w 4828612"/>
              <a:gd name="connsiteY44" fmla="*/ 455429 h 6857999"/>
              <a:gd name="connsiteX45" fmla="*/ 846917 w 4828612"/>
              <a:gd name="connsiteY45" fmla="*/ 373417 h 6857999"/>
              <a:gd name="connsiteX46" fmla="*/ 849403 w 4828612"/>
              <a:gd name="connsiteY46" fmla="*/ 325751 h 6857999"/>
              <a:gd name="connsiteX47" fmla="*/ 841507 w 4828612"/>
              <a:gd name="connsiteY47" fmla="*/ 311132 h 6857999"/>
              <a:gd name="connsiteX48" fmla="*/ 839994 w 4828612"/>
              <a:gd name="connsiteY48" fmla="*/ 308700 h 6857999"/>
              <a:gd name="connsiteX49" fmla="*/ 837236 w 4828612"/>
              <a:gd name="connsiteY49" fmla="*/ 297058 h 6857999"/>
              <a:gd name="connsiteX50" fmla="*/ 832339 w 4828612"/>
              <a:gd name="connsiteY50" fmla="*/ 296154 h 6857999"/>
              <a:gd name="connsiteX51" fmla="*/ 825234 w 4828612"/>
              <a:gd name="connsiteY51" fmla="*/ 280337 h 6857999"/>
              <a:gd name="connsiteX52" fmla="*/ 821303 w 4828612"/>
              <a:gd name="connsiteY52" fmla="*/ 258250 h 6857999"/>
              <a:gd name="connsiteX53" fmla="*/ 807244 w 4828612"/>
              <a:gd name="connsiteY53" fmla="*/ 150747 h 6857999"/>
              <a:gd name="connsiteX54" fmla="*/ 796195 w 4828612"/>
              <a:gd name="connsiteY54" fmla="*/ 87874 h 6857999"/>
              <a:gd name="connsiteX55" fmla="*/ 787858 w 4828612"/>
              <a:gd name="connsiteY55" fmla="*/ 66259 h 6857999"/>
              <a:gd name="connsiteX56" fmla="*/ 778998 w 4828612"/>
              <a:gd name="connsiteY56" fmla="*/ 34548 h 6857999"/>
              <a:gd name="connsiteX57" fmla="*/ 773936 w 4828612"/>
              <a:gd name="connsiteY57" fmla="*/ 4917 h 6857999"/>
              <a:gd name="connsiteX58" fmla="*/ 771180 w 4828612"/>
              <a:gd name="connsiteY58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939775 w 4828612"/>
              <a:gd name="connsiteY40" fmla="*/ 972464 h 6857999"/>
              <a:gd name="connsiteX41" fmla="*/ 912796 w 4828612"/>
              <a:gd name="connsiteY41" fmla="*/ 835529 h 6857999"/>
              <a:gd name="connsiteX42" fmla="*/ 903070 w 4828612"/>
              <a:gd name="connsiteY42" fmla="*/ 626740 h 6857999"/>
              <a:gd name="connsiteX43" fmla="*/ 885619 w 4828612"/>
              <a:gd name="connsiteY43" fmla="*/ 455429 h 6857999"/>
              <a:gd name="connsiteX44" fmla="*/ 846917 w 4828612"/>
              <a:gd name="connsiteY44" fmla="*/ 373417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939775 w 4828612"/>
              <a:gd name="connsiteY40" fmla="*/ 972464 h 6857999"/>
              <a:gd name="connsiteX41" fmla="*/ 912796 w 4828612"/>
              <a:gd name="connsiteY41" fmla="*/ 835529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73417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939775 w 4828612"/>
              <a:gd name="connsiteY40" fmla="*/ 972464 h 6857999"/>
              <a:gd name="connsiteX41" fmla="*/ 912796 w 4828612"/>
              <a:gd name="connsiteY41" fmla="*/ 835529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898831 w 4828612"/>
              <a:gd name="connsiteY40" fmla="*/ 931521 h 6857999"/>
              <a:gd name="connsiteX41" fmla="*/ 912796 w 4828612"/>
              <a:gd name="connsiteY41" fmla="*/ 835529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898831 w 4828612"/>
              <a:gd name="connsiteY40" fmla="*/ 931521 h 6857999"/>
              <a:gd name="connsiteX41" fmla="*/ 885500 w 4828612"/>
              <a:gd name="connsiteY41" fmla="*/ 821881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871536 w 4828612"/>
              <a:gd name="connsiteY40" fmla="*/ 911049 h 6857999"/>
              <a:gd name="connsiteX41" fmla="*/ 885500 w 4828612"/>
              <a:gd name="connsiteY41" fmla="*/ 821881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871536 w 4828612"/>
              <a:gd name="connsiteY40" fmla="*/ 911049 h 6857999"/>
              <a:gd name="connsiteX41" fmla="*/ 871852 w 4828612"/>
              <a:gd name="connsiteY41" fmla="*/ 815058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871536 w 4828612"/>
              <a:gd name="connsiteY40" fmla="*/ 911049 h 6857999"/>
              <a:gd name="connsiteX41" fmla="*/ 871852 w 4828612"/>
              <a:gd name="connsiteY41" fmla="*/ 815058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88765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871536 w 4828612"/>
              <a:gd name="connsiteY40" fmla="*/ 911049 h 6857999"/>
              <a:gd name="connsiteX41" fmla="*/ 871852 w 4828612"/>
              <a:gd name="connsiteY41" fmla="*/ 815058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85576 w 4828612"/>
              <a:gd name="connsiteY16" fmla="*/ 5983619 h 6857999"/>
              <a:gd name="connsiteX17" fmla="*/ 227350 w 4828612"/>
              <a:gd name="connsiteY17" fmla="*/ 5981786 h 6857999"/>
              <a:gd name="connsiteX18" fmla="*/ 317363 w 4828612"/>
              <a:gd name="connsiteY18" fmla="*/ 5918868 h 6857999"/>
              <a:gd name="connsiteX19" fmla="*/ 316808 w 4828612"/>
              <a:gd name="connsiteY19" fmla="*/ 5917885 h 6857999"/>
              <a:gd name="connsiteX20" fmla="*/ 317333 w 4828612"/>
              <a:gd name="connsiteY20" fmla="*/ 5907003 h 6857999"/>
              <a:gd name="connsiteX21" fmla="*/ 320019 w 4828612"/>
              <a:gd name="connsiteY21" fmla="*/ 5887510 h 6857999"/>
              <a:gd name="connsiteX22" fmla="*/ 317072 w 4828612"/>
              <a:gd name="connsiteY22" fmla="*/ 5835482 h 6857999"/>
              <a:gd name="connsiteX23" fmla="*/ 330872 w 4828612"/>
              <a:gd name="connsiteY23" fmla="*/ 5804406 h 6857999"/>
              <a:gd name="connsiteX24" fmla="*/ 333252 w 4828612"/>
              <a:gd name="connsiteY24" fmla="*/ 5797826 h 6857999"/>
              <a:gd name="connsiteX25" fmla="*/ 335320 w 4828612"/>
              <a:gd name="connsiteY25" fmla="*/ 5790349 h 6857999"/>
              <a:gd name="connsiteX26" fmla="*/ 337593 w 4828612"/>
              <a:gd name="connsiteY26" fmla="*/ 5785826 h 6857999"/>
              <a:gd name="connsiteX27" fmla="*/ 342208 w 4828612"/>
              <a:gd name="connsiteY27" fmla="*/ 5773060 h 6857999"/>
              <a:gd name="connsiteX28" fmla="*/ 342709 w 4828612"/>
              <a:gd name="connsiteY28" fmla="*/ 5767770 h 6857999"/>
              <a:gd name="connsiteX29" fmla="*/ 339288 w 4828612"/>
              <a:gd name="connsiteY29" fmla="*/ 5759302 h 6857999"/>
              <a:gd name="connsiteX30" fmla="*/ 703974 w 4828612"/>
              <a:gd name="connsiteY30" fmla="*/ 3561906 h 6857999"/>
              <a:gd name="connsiteX31" fmla="*/ 704760 w 4828612"/>
              <a:gd name="connsiteY31" fmla="*/ 3496123 h 6857999"/>
              <a:gd name="connsiteX32" fmla="*/ 739358 w 4828612"/>
              <a:gd name="connsiteY32" fmla="*/ 3419292 h 6857999"/>
              <a:gd name="connsiteX33" fmla="*/ 774056 w 4828612"/>
              <a:gd name="connsiteY33" fmla="*/ 3363258 h 6857999"/>
              <a:gd name="connsiteX34" fmla="*/ 1016338 w 4828612"/>
              <a:gd name="connsiteY34" fmla="*/ 2749041 h 6857999"/>
              <a:gd name="connsiteX35" fmla="*/ 1070929 w 4828612"/>
              <a:gd name="connsiteY35" fmla="*/ 1698057 h 6857999"/>
              <a:gd name="connsiteX36" fmla="*/ 936618 w 4828612"/>
              <a:gd name="connsiteY36" fmla="*/ 1015669 h 6857999"/>
              <a:gd name="connsiteX37" fmla="*/ 935299 w 4828612"/>
              <a:gd name="connsiteY37" fmla="*/ 1004288 h 6857999"/>
              <a:gd name="connsiteX38" fmla="*/ 934337 w 4828612"/>
              <a:gd name="connsiteY38" fmla="*/ 1002786 h 6857999"/>
              <a:gd name="connsiteX39" fmla="*/ 935483 w 4828612"/>
              <a:gd name="connsiteY39" fmla="*/ 987332 h 6857999"/>
              <a:gd name="connsiteX40" fmla="*/ 871536 w 4828612"/>
              <a:gd name="connsiteY40" fmla="*/ 911049 h 6857999"/>
              <a:gd name="connsiteX41" fmla="*/ 871852 w 4828612"/>
              <a:gd name="connsiteY41" fmla="*/ 815058 h 6857999"/>
              <a:gd name="connsiteX42" fmla="*/ 882598 w 4828612"/>
              <a:gd name="connsiteY42" fmla="*/ 633564 h 6857999"/>
              <a:gd name="connsiteX43" fmla="*/ 885619 w 4828612"/>
              <a:gd name="connsiteY43" fmla="*/ 455429 h 6857999"/>
              <a:gd name="connsiteX44" fmla="*/ 846917 w 4828612"/>
              <a:gd name="connsiteY44" fmla="*/ 393889 h 6857999"/>
              <a:gd name="connsiteX45" fmla="*/ 849403 w 4828612"/>
              <a:gd name="connsiteY45" fmla="*/ 325751 h 6857999"/>
              <a:gd name="connsiteX46" fmla="*/ 841507 w 4828612"/>
              <a:gd name="connsiteY46" fmla="*/ 311132 h 6857999"/>
              <a:gd name="connsiteX47" fmla="*/ 839994 w 4828612"/>
              <a:gd name="connsiteY47" fmla="*/ 308700 h 6857999"/>
              <a:gd name="connsiteX48" fmla="*/ 837236 w 4828612"/>
              <a:gd name="connsiteY48" fmla="*/ 297058 h 6857999"/>
              <a:gd name="connsiteX49" fmla="*/ 832339 w 4828612"/>
              <a:gd name="connsiteY49" fmla="*/ 296154 h 6857999"/>
              <a:gd name="connsiteX50" fmla="*/ 825234 w 4828612"/>
              <a:gd name="connsiteY50" fmla="*/ 280337 h 6857999"/>
              <a:gd name="connsiteX51" fmla="*/ 821303 w 4828612"/>
              <a:gd name="connsiteY51" fmla="*/ 258250 h 6857999"/>
              <a:gd name="connsiteX52" fmla="*/ 807244 w 4828612"/>
              <a:gd name="connsiteY52" fmla="*/ 150747 h 6857999"/>
              <a:gd name="connsiteX53" fmla="*/ 796195 w 4828612"/>
              <a:gd name="connsiteY53" fmla="*/ 87874 h 6857999"/>
              <a:gd name="connsiteX54" fmla="*/ 787858 w 4828612"/>
              <a:gd name="connsiteY54" fmla="*/ 66259 h 6857999"/>
              <a:gd name="connsiteX55" fmla="*/ 778998 w 4828612"/>
              <a:gd name="connsiteY55" fmla="*/ 34548 h 6857999"/>
              <a:gd name="connsiteX56" fmla="*/ 773936 w 4828612"/>
              <a:gd name="connsiteY56" fmla="*/ 4917 h 6857999"/>
              <a:gd name="connsiteX57" fmla="*/ 771180 w 4828612"/>
              <a:gd name="connsiteY57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70906 w 4828612"/>
              <a:gd name="connsiteY15" fmla="*/ 6126001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20019 w 4828612"/>
              <a:gd name="connsiteY20" fmla="*/ 5887510 h 6857999"/>
              <a:gd name="connsiteX21" fmla="*/ 317072 w 4828612"/>
              <a:gd name="connsiteY21" fmla="*/ 5835482 h 6857999"/>
              <a:gd name="connsiteX22" fmla="*/ 330872 w 4828612"/>
              <a:gd name="connsiteY22" fmla="*/ 5804406 h 6857999"/>
              <a:gd name="connsiteX23" fmla="*/ 333252 w 4828612"/>
              <a:gd name="connsiteY23" fmla="*/ 5797826 h 6857999"/>
              <a:gd name="connsiteX24" fmla="*/ 335320 w 4828612"/>
              <a:gd name="connsiteY24" fmla="*/ 5790349 h 6857999"/>
              <a:gd name="connsiteX25" fmla="*/ 337593 w 4828612"/>
              <a:gd name="connsiteY25" fmla="*/ 5785826 h 6857999"/>
              <a:gd name="connsiteX26" fmla="*/ 342208 w 4828612"/>
              <a:gd name="connsiteY26" fmla="*/ 5773060 h 6857999"/>
              <a:gd name="connsiteX27" fmla="*/ 342709 w 4828612"/>
              <a:gd name="connsiteY27" fmla="*/ 5767770 h 6857999"/>
              <a:gd name="connsiteX28" fmla="*/ 339288 w 4828612"/>
              <a:gd name="connsiteY28" fmla="*/ 5759302 h 6857999"/>
              <a:gd name="connsiteX29" fmla="*/ 703974 w 4828612"/>
              <a:gd name="connsiteY29" fmla="*/ 3561906 h 6857999"/>
              <a:gd name="connsiteX30" fmla="*/ 704760 w 4828612"/>
              <a:gd name="connsiteY30" fmla="*/ 3496123 h 6857999"/>
              <a:gd name="connsiteX31" fmla="*/ 739358 w 4828612"/>
              <a:gd name="connsiteY31" fmla="*/ 3419292 h 6857999"/>
              <a:gd name="connsiteX32" fmla="*/ 774056 w 4828612"/>
              <a:gd name="connsiteY32" fmla="*/ 3363258 h 6857999"/>
              <a:gd name="connsiteX33" fmla="*/ 1016338 w 4828612"/>
              <a:gd name="connsiteY33" fmla="*/ 2749041 h 6857999"/>
              <a:gd name="connsiteX34" fmla="*/ 1070929 w 4828612"/>
              <a:gd name="connsiteY34" fmla="*/ 1698057 h 6857999"/>
              <a:gd name="connsiteX35" fmla="*/ 936618 w 4828612"/>
              <a:gd name="connsiteY35" fmla="*/ 1015669 h 6857999"/>
              <a:gd name="connsiteX36" fmla="*/ 935299 w 4828612"/>
              <a:gd name="connsiteY36" fmla="*/ 1004288 h 6857999"/>
              <a:gd name="connsiteX37" fmla="*/ 934337 w 4828612"/>
              <a:gd name="connsiteY37" fmla="*/ 1002786 h 6857999"/>
              <a:gd name="connsiteX38" fmla="*/ 935483 w 4828612"/>
              <a:gd name="connsiteY38" fmla="*/ 987332 h 6857999"/>
              <a:gd name="connsiteX39" fmla="*/ 871536 w 4828612"/>
              <a:gd name="connsiteY39" fmla="*/ 911049 h 6857999"/>
              <a:gd name="connsiteX40" fmla="*/ 871852 w 4828612"/>
              <a:gd name="connsiteY40" fmla="*/ 815058 h 6857999"/>
              <a:gd name="connsiteX41" fmla="*/ 882598 w 4828612"/>
              <a:gd name="connsiteY41" fmla="*/ 633564 h 6857999"/>
              <a:gd name="connsiteX42" fmla="*/ 885619 w 4828612"/>
              <a:gd name="connsiteY42" fmla="*/ 455429 h 6857999"/>
              <a:gd name="connsiteX43" fmla="*/ 846917 w 4828612"/>
              <a:gd name="connsiteY43" fmla="*/ 393889 h 6857999"/>
              <a:gd name="connsiteX44" fmla="*/ 849403 w 4828612"/>
              <a:gd name="connsiteY44" fmla="*/ 325751 h 6857999"/>
              <a:gd name="connsiteX45" fmla="*/ 841507 w 4828612"/>
              <a:gd name="connsiteY45" fmla="*/ 311132 h 6857999"/>
              <a:gd name="connsiteX46" fmla="*/ 839994 w 4828612"/>
              <a:gd name="connsiteY46" fmla="*/ 308700 h 6857999"/>
              <a:gd name="connsiteX47" fmla="*/ 837236 w 4828612"/>
              <a:gd name="connsiteY47" fmla="*/ 297058 h 6857999"/>
              <a:gd name="connsiteX48" fmla="*/ 832339 w 4828612"/>
              <a:gd name="connsiteY48" fmla="*/ 296154 h 6857999"/>
              <a:gd name="connsiteX49" fmla="*/ 825234 w 4828612"/>
              <a:gd name="connsiteY49" fmla="*/ 280337 h 6857999"/>
              <a:gd name="connsiteX50" fmla="*/ 821303 w 4828612"/>
              <a:gd name="connsiteY50" fmla="*/ 258250 h 6857999"/>
              <a:gd name="connsiteX51" fmla="*/ 807244 w 4828612"/>
              <a:gd name="connsiteY51" fmla="*/ 150747 h 6857999"/>
              <a:gd name="connsiteX52" fmla="*/ 796195 w 4828612"/>
              <a:gd name="connsiteY52" fmla="*/ 87874 h 6857999"/>
              <a:gd name="connsiteX53" fmla="*/ 787858 w 4828612"/>
              <a:gd name="connsiteY53" fmla="*/ 66259 h 6857999"/>
              <a:gd name="connsiteX54" fmla="*/ 778998 w 4828612"/>
              <a:gd name="connsiteY54" fmla="*/ 34548 h 6857999"/>
              <a:gd name="connsiteX55" fmla="*/ 773936 w 4828612"/>
              <a:gd name="connsiteY55" fmla="*/ 4917 h 6857999"/>
              <a:gd name="connsiteX56" fmla="*/ 771180 w 4828612"/>
              <a:gd name="connsiteY56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64082 w 4828612"/>
              <a:gd name="connsiteY15" fmla="*/ 6126001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20019 w 4828612"/>
              <a:gd name="connsiteY20" fmla="*/ 5887510 h 6857999"/>
              <a:gd name="connsiteX21" fmla="*/ 317072 w 4828612"/>
              <a:gd name="connsiteY21" fmla="*/ 5835482 h 6857999"/>
              <a:gd name="connsiteX22" fmla="*/ 330872 w 4828612"/>
              <a:gd name="connsiteY22" fmla="*/ 5804406 h 6857999"/>
              <a:gd name="connsiteX23" fmla="*/ 333252 w 4828612"/>
              <a:gd name="connsiteY23" fmla="*/ 5797826 h 6857999"/>
              <a:gd name="connsiteX24" fmla="*/ 335320 w 4828612"/>
              <a:gd name="connsiteY24" fmla="*/ 5790349 h 6857999"/>
              <a:gd name="connsiteX25" fmla="*/ 337593 w 4828612"/>
              <a:gd name="connsiteY25" fmla="*/ 5785826 h 6857999"/>
              <a:gd name="connsiteX26" fmla="*/ 342208 w 4828612"/>
              <a:gd name="connsiteY26" fmla="*/ 5773060 h 6857999"/>
              <a:gd name="connsiteX27" fmla="*/ 342709 w 4828612"/>
              <a:gd name="connsiteY27" fmla="*/ 5767770 h 6857999"/>
              <a:gd name="connsiteX28" fmla="*/ 339288 w 4828612"/>
              <a:gd name="connsiteY28" fmla="*/ 5759302 h 6857999"/>
              <a:gd name="connsiteX29" fmla="*/ 703974 w 4828612"/>
              <a:gd name="connsiteY29" fmla="*/ 3561906 h 6857999"/>
              <a:gd name="connsiteX30" fmla="*/ 704760 w 4828612"/>
              <a:gd name="connsiteY30" fmla="*/ 3496123 h 6857999"/>
              <a:gd name="connsiteX31" fmla="*/ 739358 w 4828612"/>
              <a:gd name="connsiteY31" fmla="*/ 3419292 h 6857999"/>
              <a:gd name="connsiteX32" fmla="*/ 774056 w 4828612"/>
              <a:gd name="connsiteY32" fmla="*/ 3363258 h 6857999"/>
              <a:gd name="connsiteX33" fmla="*/ 1016338 w 4828612"/>
              <a:gd name="connsiteY33" fmla="*/ 2749041 h 6857999"/>
              <a:gd name="connsiteX34" fmla="*/ 1070929 w 4828612"/>
              <a:gd name="connsiteY34" fmla="*/ 1698057 h 6857999"/>
              <a:gd name="connsiteX35" fmla="*/ 936618 w 4828612"/>
              <a:gd name="connsiteY35" fmla="*/ 1015669 h 6857999"/>
              <a:gd name="connsiteX36" fmla="*/ 935299 w 4828612"/>
              <a:gd name="connsiteY36" fmla="*/ 1004288 h 6857999"/>
              <a:gd name="connsiteX37" fmla="*/ 934337 w 4828612"/>
              <a:gd name="connsiteY37" fmla="*/ 1002786 h 6857999"/>
              <a:gd name="connsiteX38" fmla="*/ 935483 w 4828612"/>
              <a:gd name="connsiteY38" fmla="*/ 987332 h 6857999"/>
              <a:gd name="connsiteX39" fmla="*/ 871536 w 4828612"/>
              <a:gd name="connsiteY39" fmla="*/ 911049 h 6857999"/>
              <a:gd name="connsiteX40" fmla="*/ 871852 w 4828612"/>
              <a:gd name="connsiteY40" fmla="*/ 815058 h 6857999"/>
              <a:gd name="connsiteX41" fmla="*/ 882598 w 4828612"/>
              <a:gd name="connsiteY41" fmla="*/ 633564 h 6857999"/>
              <a:gd name="connsiteX42" fmla="*/ 885619 w 4828612"/>
              <a:gd name="connsiteY42" fmla="*/ 455429 h 6857999"/>
              <a:gd name="connsiteX43" fmla="*/ 846917 w 4828612"/>
              <a:gd name="connsiteY43" fmla="*/ 393889 h 6857999"/>
              <a:gd name="connsiteX44" fmla="*/ 849403 w 4828612"/>
              <a:gd name="connsiteY44" fmla="*/ 325751 h 6857999"/>
              <a:gd name="connsiteX45" fmla="*/ 841507 w 4828612"/>
              <a:gd name="connsiteY45" fmla="*/ 311132 h 6857999"/>
              <a:gd name="connsiteX46" fmla="*/ 839994 w 4828612"/>
              <a:gd name="connsiteY46" fmla="*/ 308700 h 6857999"/>
              <a:gd name="connsiteX47" fmla="*/ 837236 w 4828612"/>
              <a:gd name="connsiteY47" fmla="*/ 297058 h 6857999"/>
              <a:gd name="connsiteX48" fmla="*/ 832339 w 4828612"/>
              <a:gd name="connsiteY48" fmla="*/ 296154 h 6857999"/>
              <a:gd name="connsiteX49" fmla="*/ 825234 w 4828612"/>
              <a:gd name="connsiteY49" fmla="*/ 280337 h 6857999"/>
              <a:gd name="connsiteX50" fmla="*/ 821303 w 4828612"/>
              <a:gd name="connsiteY50" fmla="*/ 258250 h 6857999"/>
              <a:gd name="connsiteX51" fmla="*/ 807244 w 4828612"/>
              <a:gd name="connsiteY51" fmla="*/ 150747 h 6857999"/>
              <a:gd name="connsiteX52" fmla="*/ 796195 w 4828612"/>
              <a:gd name="connsiteY52" fmla="*/ 87874 h 6857999"/>
              <a:gd name="connsiteX53" fmla="*/ 787858 w 4828612"/>
              <a:gd name="connsiteY53" fmla="*/ 66259 h 6857999"/>
              <a:gd name="connsiteX54" fmla="*/ 778998 w 4828612"/>
              <a:gd name="connsiteY54" fmla="*/ 34548 h 6857999"/>
              <a:gd name="connsiteX55" fmla="*/ 773936 w 4828612"/>
              <a:gd name="connsiteY55" fmla="*/ 4917 h 6857999"/>
              <a:gd name="connsiteX56" fmla="*/ 771180 w 4828612"/>
              <a:gd name="connsiteY56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64082 w 4828612"/>
              <a:gd name="connsiteY15" fmla="*/ 6126001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20019 w 4828612"/>
              <a:gd name="connsiteY20" fmla="*/ 5887510 h 6857999"/>
              <a:gd name="connsiteX21" fmla="*/ 317072 w 4828612"/>
              <a:gd name="connsiteY21" fmla="*/ 5835482 h 6857999"/>
              <a:gd name="connsiteX22" fmla="*/ 330872 w 4828612"/>
              <a:gd name="connsiteY22" fmla="*/ 5804406 h 6857999"/>
              <a:gd name="connsiteX23" fmla="*/ 333252 w 4828612"/>
              <a:gd name="connsiteY23" fmla="*/ 5797826 h 6857999"/>
              <a:gd name="connsiteX24" fmla="*/ 335320 w 4828612"/>
              <a:gd name="connsiteY24" fmla="*/ 5790349 h 6857999"/>
              <a:gd name="connsiteX25" fmla="*/ 337593 w 4828612"/>
              <a:gd name="connsiteY25" fmla="*/ 5785826 h 6857999"/>
              <a:gd name="connsiteX26" fmla="*/ 342208 w 4828612"/>
              <a:gd name="connsiteY26" fmla="*/ 5773060 h 6857999"/>
              <a:gd name="connsiteX27" fmla="*/ 342709 w 4828612"/>
              <a:gd name="connsiteY27" fmla="*/ 5767770 h 6857999"/>
              <a:gd name="connsiteX28" fmla="*/ 339288 w 4828612"/>
              <a:gd name="connsiteY28" fmla="*/ 5759302 h 6857999"/>
              <a:gd name="connsiteX29" fmla="*/ 703974 w 4828612"/>
              <a:gd name="connsiteY29" fmla="*/ 3561906 h 6857999"/>
              <a:gd name="connsiteX30" fmla="*/ 704760 w 4828612"/>
              <a:gd name="connsiteY30" fmla="*/ 3496123 h 6857999"/>
              <a:gd name="connsiteX31" fmla="*/ 739358 w 4828612"/>
              <a:gd name="connsiteY31" fmla="*/ 3419292 h 6857999"/>
              <a:gd name="connsiteX32" fmla="*/ 774056 w 4828612"/>
              <a:gd name="connsiteY32" fmla="*/ 3363258 h 6857999"/>
              <a:gd name="connsiteX33" fmla="*/ 1016338 w 4828612"/>
              <a:gd name="connsiteY33" fmla="*/ 2749041 h 6857999"/>
              <a:gd name="connsiteX34" fmla="*/ 1070929 w 4828612"/>
              <a:gd name="connsiteY34" fmla="*/ 1698057 h 6857999"/>
              <a:gd name="connsiteX35" fmla="*/ 936618 w 4828612"/>
              <a:gd name="connsiteY35" fmla="*/ 1015669 h 6857999"/>
              <a:gd name="connsiteX36" fmla="*/ 935299 w 4828612"/>
              <a:gd name="connsiteY36" fmla="*/ 1004288 h 6857999"/>
              <a:gd name="connsiteX37" fmla="*/ 934337 w 4828612"/>
              <a:gd name="connsiteY37" fmla="*/ 1002786 h 6857999"/>
              <a:gd name="connsiteX38" fmla="*/ 935483 w 4828612"/>
              <a:gd name="connsiteY38" fmla="*/ 987332 h 6857999"/>
              <a:gd name="connsiteX39" fmla="*/ 871536 w 4828612"/>
              <a:gd name="connsiteY39" fmla="*/ 911049 h 6857999"/>
              <a:gd name="connsiteX40" fmla="*/ 871852 w 4828612"/>
              <a:gd name="connsiteY40" fmla="*/ 815058 h 6857999"/>
              <a:gd name="connsiteX41" fmla="*/ 882598 w 4828612"/>
              <a:gd name="connsiteY41" fmla="*/ 633564 h 6857999"/>
              <a:gd name="connsiteX42" fmla="*/ 885619 w 4828612"/>
              <a:gd name="connsiteY42" fmla="*/ 455429 h 6857999"/>
              <a:gd name="connsiteX43" fmla="*/ 846917 w 4828612"/>
              <a:gd name="connsiteY43" fmla="*/ 393889 h 6857999"/>
              <a:gd name="connsiteX44" fmla="*/ 849403 w 4828612"/>
              <a:gd name="connsiteY44" fmla="*/ 325751 h 6857999"/>
              <a:gd name="connsiteX45" fmla="*/ 841507 w 4828612"/>
              <a:gd name="connsiteY45" fmla="*/ 311132 h 6857999"/>
              <a:gd name="connsiteX46" fmla="*/ 839994 w 4828612"/>
              <a:gd name="connsiteY46" fmla="*/ 308700 h 6857999"/>
              <a:gd name="connsiteX47" fmla="*/ 837236 w 4828612"/>
              <a:gd name="connsiteY47" fmla="*/ 297058 h 6857999"/>
              <a:gd name="connsiteX48" fmla="*/ 832339 w 4828612"/>
              <a:gd name="connsiteY48" fmla="*/ 296154 h 6857999"/>
              <a:gd name="connsiteX49" fmla="*/ 825234 w 4828612"/>
              <a:gd name="connsiteY49" fmla="*/ 280337 h 6857999"/>
              <a:gd name="connsiteX50" fmla="*/ 821303 w 4828612"/>
              <a:gd name="connsiteY50" fmla="*/ 258250 h 6857999"/>
              <a:gd name="connsiteX51" fmla="*/ 807244 w 4828612"/>
              <a:gd name="connsiteY51" fmla="*/ 150747 h 6857999"/>
              <a:gd name="connsiteX52" fmla="*/ 796195 w 4828612"/>
              <a:gd name="connsiteY52" fmla="*/ 87874 h 6857999"/>
              <a:gd name="connsiteX53" fmla="*/ 787858 w 4828612"/>
              <a:gd name="connsiteY53" fmla="*/ 66259 h 6857999"/>
              <a:gd name="connsiteX54" fmla="*/ 778998 w 4828612"/>
              <a:gd name="connsiteY54" fmla="*/ 34548 h 6857999"/>
              <a:gd name="connsiteX55" fmla="*/ 773936 w 4828612"/>
              <a:gd name="connsiteY55" fmla="*/ 4917 h 6857999"/>
              <a:gd name="connsiteX56" fmla="*/ 771180 w 4828612"/>
              <a:gd name="connsiteY56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20019 w 4828612"/>
              <a:gd name="connsiteY20" fmla="*/ 5887510 h 6857999"/>
              <a:gd name="connsiteX21" fmla="*/ 317072 w 4828612"/>
              <a:gd name="connsiteY21" fmla="*/ 5835482 h 6857999"/>
              <a:gd name="connsiteX22" fmla="*/ 330872 w 4828612"/>
              <a:gd name="connsiteY22" fmla="*/ 5804406 h 6857999"/>
              <a:gd name="connsiteX23" fmla="*/ 333252 w 4828612"/>
              <a:gd name="connsiteY23" fmla="*/ 5797826 h 6857999"/>
              <a:gd name="connsiteX24" fmla="*/ 335320 w 4828612"/>
              <a:gd name="connsiteY24" fmla="*/ 5790349 h 6857999"/>
              <a:gd name="connsiteX25" fmla="*/ 337593 w 4828612"/>
              <a:gd name="connsiteY25" fmla="*/ 5785826 h 6857999"/>
              <a:gd name="connsiteX26" fmla="*/ 342208 w 4828612"/>
              <a:gd name="connsiteY26" fmla="*/ 5773060 h 6857999"/>
              <a:gd name="connsiteX27" fmla="*/ 342709 w 4828612"/>
              <a:gd name="connsiteY27" fmla="*/ 5767770 h 6857999"/>
              <a:gd name="connsiteX28" fmla="*/ 339288 w 4828612"/>
              <a:gd name="connsiteY28" fmla="*/ 5759302 h 6857999"/>
              <a:gd name="connsiteX29" fmla="*/ 703974 w 4828612"/>
              <a:gd name="connsiteY29" fmla="*/ 3561906 h 6857999"/>
              <a:gd name="connsiteX30" fmla="*/ 704760 w 4828612"/>
              <a:gd name="connsiteY30" fmla="*/ 3496123 h 6857999"/>
              <a:gd name="connsiteX31" fmla="*/ 739358 w 4828612"/>
              <a:gd name="connsiteY31" fmla="*/ 3419292 h 6857999"/>
              <a:gd name="connsiteX32" fmla="*/ 774056 w 4828612"/>
              <a:gd name="connsiteY32" fmla="*/ 3363258 h 6857999"/>
              <a:gd name="connsiteX33" fmla="*/ 1016338 w 4828612"/>
              <a:gd name="connsiteY33" fmla="*/ 2749041 h 6857999"/>
              <a:gd name="connsiteX34" fmla="*/ 1070929 w 4828612"/>
              <a:gd name="connsiteY34" fmla="*/ 1698057 h 6857999"/>
              <a:gd name="connsiteX35" fmla="*/ 936618 w 4828612"/>
              <a:gd name="connsiteY35" fmla="*/ 1015669 h 6857999"/>
              <a:gd name="connsiteX36" fmla="*/ 935299 w 4828612"/>
              <a:gd name="connsiteY36" fmla="*/ 1004288 h 6857999"/>
              <a:gd name="connsiteX37" fmla="*/ 934337 w 4828612"/>
              <a:gd name="connsiteY37" fmla="*/ 1002786 h 6857999"/>
              <a:gd name="connsiteX38" fmla="*/ 935483 w 4828612"/>
              <a:gd name="connsiteY38" fmla="*/ 987332 h 6857999"/>
              <a:gd name="connsiteX39" fmla="*/ 871536 w 4828612"/>
              <a:gd name="connsiteY39" fmla="*/ 911049 h 6857999"/>
              <a:gd name="connsiteX40" fmla="*/ 871852 w 4828612"/>
              <a:gd name="connsiteY40" fmla="*/ 815058 h 6857999"/>
              <a:gd name="connsiteX41" fmla="*/ 882598 w 4828612"/>
              <a:gd name="connsiteY41" fmla="*/ 633564 h 6857999"/>
              <a:gd name="connsiteX42" fmla="*/ 885619 w 4828612"/>
              <a:gd name="connsiteY42" fmla="*/ 455429 h 6857999"/>
              <a:gd name="connsiteX43" fmla="*/ 846917 w 4828612"/>
              <a:gd name="connsiteY43" fmla="*/ 393889 h 6857999"/>
              <a:gd name="connsiteX44" fmla="*/ 849403 w 4828612"/>
              <a:gd name="connsiteY44" fmla="*/ 325751 h 6857999"/>
              <a:gd name="connsiteX45" fmla="*/ 841507 w 4828612"/>
              <a:gd name="connsiteY45" fmla="*/ 311132 h 6857999"/>
              <a:gd name="connsiteX46" fmla="*/ 839994 w 4828612"/>
              <a:gd name="connsiteY46" fmla="*/ 308700 h 6857999"/>
              <a:gd name="connsiteX47" fmla="*/ 837236 w 4828612"/>
              <a:gd name="connsiteY47" fmla="*/ 297058 h 6857999"/>
              <a:gd name="connsiteX48" fmla="*/ 832339 w 4828612"/>
              <a:gd name="connsiteY48" fmla="*/ 296154 h 6857999"/>
              <a:gd name="connsiteX49" fmla="*/ 825234 w 4828612"/>
              <a:gd name="connsiteY49" fmla="*/ 280337 h 6857999"/>
              <a:gd name="connsiteX50" fmla="*/ 821303 w 4828612"/>
              <a:gd name="connsiteY50" fmla="*/ 258250 h 6857999"/>
              <a:gd name="connsiteX51" fmla="*/ 807244 w 4828612"/>
              <a:gd name="connsiteY51" fmla="*/ 150747 h 6857999"/>
              <a:gd name="connsiteX52" fmla="*/ 796195 w 4828612"/>
              <a:gd name="connsiteY52" fmla="*/ 87874 h 6857999"/>
              <a:gd name="connsiteX53" fmla="*/ 787858 w 4828612"/>
              <a:gd name="connsiteY53" fmla="*/ 66259 h 6857999"/>
              <a:gd name="connsiteX54" fmla="*/ 778998 w 4828612"/>
              <a:gd name="connsiteY54" fmla="*/ 34548 h 6857999"/>
              <a:gd name="connsiteX55" fmla="*/ 773936 w 4828612"/>
              <a:gd name="connsiteY55" fmla="*/ 4917 h 6857999"/>
              <a:gd name="connsiteX56" fmla="*/ 771180 w 4828612"/>
              <a:gd name="connsiteY56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20019 w 4828612"/>
              <a:gd name="connsiteY20" fmla="*/ 5887510 h 6857999"/>
              <a:gd name="connsiteX21" fmla="*/ 317072 w 4828612"/>
              <a:gd name="connsiteY21" fmla="*/ 5835482 h 6857999"/>
              <a:gd name="connsiteX22" fmla="*/ 330872 w 4828612"/>
              <a:gd name="connsiteY22" fmla="*/ 5804406 h 6857999"/>
              <a:gd name="connsiteX23" fmla="*/ 333252 w 4828612"/>
              <a:gd name="connsiteY23" fmla="*/ 5797826 h 6857999"/>
              <a:gd name="connsiteX24" fmla="*/ 335320 w 4828612"/>
              <a:gd name="connsiteY24" fmla="*/ 5790349 h 6857999"/>
              <a:gd name="connsiteX25" fmla="*/ 337593 w 4828612"/>
              <a:gd name="connsiteY25" fmla="*/ 5785826 h 6857999"/>
              <a:gd name="connsiteX26" fmla="*/ 342208 w 4828612"/>
              <a:gd name="connsiteY26" fmla="*/ 5773060 h 6857999"/>
              <a:gd name="connsiteX27" fmla="*/ 342709 w 4828612"/>
              <a:gd name="connsiteY27" fmla="*/ 5767770 h 6857999"/>
              <a:gd name="connsiteX28" fmla="*/ 703974 w 4828612"/>
              <a:gd name="connsiteY28" fmla="*/ 3561906 h 6857999"/>
              <a:gd name="connsiteX29" fmla="*/ 704760 w 4828612"/>
              <a:gd name="connsiteY29" fmla="*/ 3496123 h 6857999"/>
              <a:gd name="connsiteX30" fmla="*/ 739358 w 4828612"/>
              <a:gd name="connsiteY30" fmla="*/ 3419292 h 6857999"/>
              <a:gd name="connsiteX31" fmla="*/ 774056 w 4828612"/>
              <a:gd name="connsiteY31" fmla="*/ 3363258 h 6857999"/>
              <a:gd name="connsiteX32" fmla="*/ 1016338 w 4828612"/>
              <a:gd name="connsiteY32" fmla="*/ 2749041 h 6857999"/>
              <a:gd name="connsiteX33" fmla="*/ 1070929 w 4828612"/>
              <a:gd name="connsiteY33" fmla="*/ 1698057 h 6857999"/>
              <a:gd name="connsiteX34" fmla="*/ 936618 w 4828612"/>
              <a:gd name="connsiteY34" fmla="*/ 1015669 h 6857999"/>
              <a:gd name="connsiteX35" fmla="*/ 935299 w 4828612"/>
              <a:gd name="connsiteY35" fmla="*/ 1004288 h 6857999"/>
              <a:gd name="connsiteX36" fmla="*/ 934337 w 4828612"/>
              <a:gd name="connsiteY36" fmla="*/ 1002786 h 6857999"/>
              <a:gd name="connsiteX37" fmla="*/ 935483 w 4828612"/>
              <a:gd name="connsiteY37" fmla="*/ 987332 h 6857999"/>
              <a:gd name="connsiteX38" fmla="*/ 871536 w 4828612"/>
              <a:gd name="connsiteY38" fmla="*/ 911049 h 6857999"/>
              <a:gd name="connsiteX39" fmla="*/ 871852 w 4828612"/>
              <a:gd name="connsiteY39" fmla="*/ 815058 h 6857999"/>
              <a:gd name="connsiteX40" fmla="*/ 882598 w 4828612"/>
              <a:gd name="connsiteY40" fmla="*/ 633564 h 6857999"/>
              <a:gd name="connsiteX41" fmla="*/ 885619 w 4828612"/>
              <a:gd name="connsiteY41" fmla="*/ 455429 h 6857999"/>
              <a:gd name="connsiteX42" fmla="*/ 846917 w 4828612"/>
              <a:gd name="connsiteY42" fmla="*/ 393889 h 6857999"/>
              <a:gd name="connsiteX43" fmla="*/ 849403 w 4828612"/>
              <a:gd name="connsiteY43" fmla="*/ 325751 h 6857999"/>
              <a:gd name="connsiteX44" fmla="*/ 841507 w 4828612"/>
              <a:gd name="connsiteY44" fmla="*/ 311132 h 6857999"/>
              <a:gd name="connsiteX45" fmla="*/ 839994 w 4828612"/>
              <a:gd name="connsiteY45" fmla="*/ 308700 h 6857999"/>
              <a:gd name="connsiteX46" fmla="*/ 837236 w 4828612"/>
              <a:gd name="connsiteY46" fmla="*/ 297058 h 6857999"/>
              <a:gd name="connsiteX47" fmla="*/ 832339 w 4828612"/>
              <a:gd name="connsiteY47" fmla="*/ 296154 h 6857999"/>
              <a:gd name="connsiteX48" fmla="*/ 825234 w 4828612"/>
              <a:gd name="connsiteY48" fmla="*/ 280337 h 6857999"/>
              <a:gd name="connsiteX49" fmla="*/ 821303 w 4828612"/>
              <a:gd name="connsiteY49" fmla="*/ 258250 h 6857999"/>
              <a:gd name="connsiteX50" fmla="*/ 807244 w 4828612"/>
              <a:gd name="connsiteY50" fmla="*/ 150747 h 6857999"/>
              <a:gd name="connsiteX51" fmla="*/ 796195 w 4828612"/>
              <a:gd name="connsiteY51" fmla="*/ 87874 h 6857999"/>
              <a:gd name="connsiteX52" fmla="*/ 787858 w 4828612"/>
              <a:gd name="connsiteY52" fmla="*/ 66259 h 6857999"/>
              <a:gd name="connsiteX53" fmla="*/ 778998 w 4828612"/>
              <a:gd name="connsiteY53" fmla="*/ 34548 h 6857999"/>
              <a:gd name="connsiteX54" fmla="*/ 773936 w 4828612"/>
              <a:gd name="connsiteY54" fmla="*/ 4917 h 6857999"/>
              <a:gd name="connsiteX55" fmla="*/ 771180 w 4828612"/>
              <a:gd name="connsiteY55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835482 h 6857999"/>
              <a:gd name="connsiteX21" fmla="*/ 330872 w 4828612"/>
              <a:gd name="connsiteY21" fmla="*/ 5804406 h 6857999"/>
              <a:gd name="connsiteX22" fmla="*/ 333252 w 4828612"/>
              <a:gd name="connsiteY22" fmla="*/ 5797826 h 6857999"/>
              <a:gd name="connsiteX23" fmla="*/ 335320 w 4828612"/>
              <a:gd name="connsiteY23" fmla="*/ 5790349 h 6857999"/>
              <a:gd name="connsiteX24" fmla="*/ 337593 w 4828612"/>
              <a:gd name="connsiteY24" fmla="*/ 5785826 h 6857999"/>
              <a:gd name="connsiteX25" fmla="*/ 342208 w 4828612"/>
              <a:gd name="connsiteY25" fmla="*/ 5773060 h 6857999"/>
              <a:gd name="connsiteX26" fmla="*/ 342709 w 4828612"/>
              <a:gd name="connsiteY26" fmla="*/ 5767770 h 6857999"/>
              <a:gd name="connsiteX27" fmla="*/ 703974 w 4828612"/>
              <a:gd name="connsiteY27" fmla="*/ 3561906 h 6857999"/>
              <a:gd name="connsiteX28" fmla="*/ 704760 w 4828612"/>
              <a:gd name="connsiteY28" fmla="*/ 3496123 h 6857999"/>
              <a:gd name="connsiteX29" fmla="*/ 739358 w 4828612"/>
              <a:gd name="connsiteY29" fmla="*/ 3419292 h 6857999"/>
              <a:gd name="connsiteX30" fmla="*/ 774056 w 4828612"/>
              <a:gd name="connsiteY30" fmla="*/ 3363258 h 6857999"/>
              <a:gd name="connsiteX31" fmla="*/ 1016338 w 4828612"/>
              <a:gd name="connsiteY31" fmla="*/ 2749041 h 6857999"/>
              <a:gd name="connsiteX32" fmla="*/ 1070929 w 4828612"/>
              <a:gd name="connsiteY32" fmla="*/ 1698057 h 6857999"/>
              <a:gd name="connsiteX33" fmla="*/ 936618 w 4828612"/>
              <a:gd name="connsiteY33" fmla="*/ 1015669 h 6857999"/>
              <a:gd name="connsiteX34" fmla="*/ 935299 w 4828612"/>
              <a:gd name="connsiteY34" fmla="*/ 1004288 h 6857999"/>
              <a:gd name="connsiteX35" fmla="*/ 934337 w 4828612"/>
              <a:gd name="connsiteY35" fmla="*/ 1002786 h 6857999"/>
              <a:gd name="connsiteX36" fmla="*/ 935483 w 4828612"/>
              <a:gd name="connsiteY36" fmla="*/ 987332 h 6857999"/>
              <a:gd name="connsiteX37" fmla="*/ 871536 w 4828612"/>
              <a:gd name="connsiteY37" fmla="*/ 911049 h 6857999"/>
              <a:gd name="connsiteX38" fmla="*/ 871852 w 4828612"/>
              <a:gd name="connsiteY38" fmla="*/ 815058 h 6857999"/>
              <a:gd name="connsiteX39" fmla="*/ 882598 w 4828612"/>
              <a:gd name="connsiteY39" fmla="*/ 633564 h 6857999"/>
              <a:gd name="connsiteX40" fmla="*/ 885619 w 4828612"/>
              <a:gd name="connsiteY40" fmla="*/ 455429 h 6857999"/>
              <a:gd name="connsiteX41" fmla="*/ 846917 w 4828612"/>
              <a:gd name="connsiteY41" fmla="*/ 393889 h 6857999"/>
              <a:gd name="connsiteX42" fmla="*/ 849403 w 4828612"/>
              <a:gd name="connsiteY42" fmla="*/ 325751 h 6857999"/>
              <a:gd name="connsiteX43" fmla="*/ 841507 w 4828612"/>
              <a:gd name="connsiteY43" fmla="*/ 311132 h 6857999"/>
              <a:gd name="connsiteX44" fmla="*/ 839994 w 4828612"/>
              <a:gd name="connsiteY44" fmla="*/ 308700 h 6857999"/>
              <a:gd name="connsiteX45" fmla="*/ 837236 w 4828612"/>
              <a:gd name="connsiteY45" fmla="*/ 297058 h 6857999"/>
              <a:gd name="connsiteX46" fmla="*/ 832339 w 4828612"/>
              <a:gd name="connsiteY46" fmla="*/ 296154 h 6857999"/>
              <a:gd name="connsiteX47" fmla="*/ 825234 w 4828612"/>
              <a:gd name="connsiteY47" fmla="*/ 280337 h 6857999"/>
              <a:gd name="connsiteX48" fmla="*/ 821303 w 4828612"/>
              <a:gd name="connsiteY48" fmla="*/ 258250 h 6857999"/>
              <a:gd name="connsiteX49" fmla="*/ 807244 w 4828612"/>
              <a:gd name="connsiteY49" fmla="*/ 150747 h 6857999"/>
              <a:gd name="connsiteX50" fmla="*/ 796195 w 4828612"/>
              <a:gd name="connsiteY50" fmla="*/ 87874 h 6857999"/>
              <a:gd name="connsiteX51" fmla="*/ 787858 w 4828612"/>
              <a:gd name="connsiteY51" fmla="*/ 66259 h 6857999"/>
              <a:gd name="connsiteX52" fmla="*/ 778998 w 4828612"/>
              <a:gd name="connsiteY52" fmla="*/ 34548 h 6857999"/>
              <a:gd name="connsiteX53" fmla="*/ 773936 w 4828612"/>
              <a:gd name="connsiteY53" fmla="*/ 4917 h 6857999"/>
              <a:gd name="connsiteX54" fmla="*/ 771180 w 4828612"/>
              <a:gd name="connsiteY54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835482 h 6857999"/>
              <a:gd name="connsiteX21" fmla="*/ 330872 w 4828612"/>
              <a:gd name="connsiteY21" fmla="*/ 5804406 h 6857999"/>
              <a:gd name="connsiteX22" fmla="*/ 333252 w 4828612"/>
              <a:gd name="connsiteY22" fmla="*/ 5797826 h 6857999"/>
              <a:gd name="connsiteX23" fmla="*/ 335320 w 4828612"/>
              <a:gd name="connsiteY23" fmla="*/ 5790349 h 6857999"/>
              <a:gd name="connsiteX24" fmla="*/ 337593 w 4828612"/>
              <a:gd name="connsiteY24" fmla="*/ 5785826 h 6857999"/>
              <a:gd name="connsiteX25" fmla="*/ 342208 w 4828612"/>
              <a:gd name="connsiteY25" fmla="*/ 5773060 h 6857999"/>
              <a:gd name="connsiteX26" fmla="*/ 703974 w 4828612"/>
              <a:gd name="connsiteY26" fmla="*/ 3561906 h 6857999"/>
              <a:gd name="connsiteX27" fmla="*/ 704760 w 4828612"/>
              <a:gd name="connsiteY27" fmla="*/ 3496123 h 6857999"/>
              <a:gd name="connsiteX28" fmla="*/ 739358 w 4828612"/>
              <a:gd name="connsiteY28" fmla="*/ 3419292 h 6857999"/>
              <a:gd name="connsiteX29" fmla="*/ 774056 w 4828612"/>
              <a:gd name="connsiteY29" fmla="*/ 3363258 h 6857999"/>
              <a:gd name="connsiteX30" fmla="*/ 1016338 w 4828612"/>
              <a:gd name="connsiteY30" fmla="*/ 2749041 h 6857999"/>
              <a:gd name="connsiteX31" fmla="*/ 1070929 w 4828612"/>
              <a:gd name="connsiteY31" fmla="*/ 1698057 h 6857999"/>
              <a:gd name="connsiteX32" fmla="*/ 936618 w 4828612"/>
              <a:gd name="connsiteY32" fmla="*/ 1015669 h 6857999"/>
              <a:gd name="connsiteX33" fmla="*/ 935299 w 4828612"/>
              <a:gd name="connsiteY33" fmla="*/ 1004288 h 6857999"/>
              <a:gd name="connsiteX34" fmla="*/ 934337 w 4828612"/>
              <a:gd name="connsiteY34" fmla="*/ 1002786 h 6857999"/>
              <a:gd name="connsiteX35" fmla="*/ 935483 w 4828612"/>
              <a:gd name="connsiteY35" fmla="*/ 987332 h 6857999"/>
              <a:gd name="connsiteX36" fmla="*/ 871536 w 4828612"/>
              <a:gd name="connsiteY36" fmla="*/ 911049 h 6857999"/>
              <a:gd name="connsiteX37" fmla="*/ 871852 w 4828612"/>
              <a:gd name="connsiteY37" fmla="*/ 815058 h 6857999"/>
              <a:gd name="connsiteX38" fmla="*/ 882598 w 4828612"/>
              <a:gd name="connsiteY38" fmla="*/ 633564 h 6857999"/>
              <a:gd name="connsiteX39" fmla="*/ 885619 w 4828612"/>
              <a:gd name="connsiteY39" fmla="*/ 455429 h 6857999"/>
              <a:gd name="connsiteX40" fmla="*/ 846917 w 4828612"/>
              <a:gd name="connsiteY40" fmla="*/ 393889 h 6857999"/>
              <a:gd name="connsiteX41" fmla="*/ 849403 w 4828612"/>
              <a:gd name="connsiteY41" fmla="*/ 325751 h 6857999"/>
              <a:gd name="connsiteX42" fmla="*/ 841507 w 4828612"/>
              <a:gd name="connsiteY42" fmla="*/ 311132 h 6857999"/>
              <a:gd name="connsiteX43" fmla="*/ 839994 w 4828612"/>
              <a:gd name="connsiteY43" fmla="*/ 308700 h 6857999"/>
              <a:gd name="connsiteX44" fmla="*/ 837236 w 4828612"/>
              <a:gd name="connsiteY44" fmla="*/ 297058 h 6857999"/>
              <a:gd name="connsiteX45" fmla="*/ 832339 w 4828612"/>
              <a:gd name="connsiteY45" fmla="*/ 296154 h 6857999"/>
              <a:gd name="connsiteX46" fmla="*/ 825234 w 4828612"/>
              <a:gd name="connsiteY46" fmla="*/ 280337 h 6857999"/>
              <a:gd name="connsiteX47" fmla="*/ 821303 w 4828612"/>
              <a:gd name="connsiteY47" fmla="*/ 258250 h 6857999"/>
              <a:gd name="connsiteX48" fmla="*/ 807244 w 4828612"/>
              <a:gd name="connsiteY48" fmla="*/ 150747 h 6857999"/>
              <a:gd name="connsiteX49" fmla="*/ 796195 w 4828612"/>
              <a:gd name="connsiteY49" fmla="*/ 87874 h 6857999"/>
              <a:gd name="connsiteX50" fmla="*/ 787858 w 4828612"/>
              <a:gd name="connsiteY50" fmla="*/ 66259 h 6857999"/>
              <a:gd name="connsiteX51" fmla="*/ 778998 w 4828612"/>
              <a:gd name="connsiteY51" fmla="*/ 34548 h 6857999"/>
              <a:gd name="connsiteX52" fmla="*/ 773936 w 4828612"/>
              <a:gd name="connsiteY52" fmla="*/ 4917 h 6857999"/>
              <a:gd name="connsiteX53" fmla="*/ 771180 w 4828612"/>
              <a:gd name="connsiteY53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835482 h 6857999"/>
              <a:gd name="connsiteX21" fmla="*/ 330872 w 4828612"/>
              <a:gd name="connsiteY21" fmla="*/ 5804406 h 6857999"/>
              <a:gd name="connsiteX22" fmla="*/ 333252 w 4828612"/>
              <a:gd name="connsiteY22" fmla="*/ 5797826 h 6857999"/>
              <a:gd name="connsiteX23" fmla="*/ 335320 w 4828612"/>
              <a:gd name="connsiteY23" fmla="*/ 5790349 h 6857999"/>
              <a:gd name="connsiteX24" fmla="*/ 337593 w 4828612"/>
              <a:gd name="connsiteY24" fmla="*/ 5785826 h 6857999"/>
              <a:gd name="connsiteX25" fmla="*/ 703974 w 4828612"/>
              <a:gd name="connsiteY25" fmla="*/ 3561906 h 6857999"/>
              <a:gd name="connsiteX26" fmla="*/ 704760 w 4828612"/>
              <a:gd name="connsiteY26" fmla="*/ 3496123 h 6857999"/>
              <a:gd name="connsiteX27" fmla="*/ 739358 w 4828612"/>
              <a:gd name="connsiteY27" fmla="*/ 3419292 h 6857999"/>
              <a:gd name="connsiteX28" fmla="*/ 774056 w 4828612"/>
              <a:gd name="connsiteY28" fmla="*/ 3363258 h 6857999"/>
              <a:gd name="connsiteX29" fmla="*/ 1016338 w 4828612"/>
              <a:gd name="connsiteY29" fmla="*/ 2749041 h 6857999"/>
              <a:gd name="connsiteX30" fmla="*/ 1070929 w 4828612"/>
              <a:gd name="connsiteY30" fmla="*/ 1698057 h 6857999"/>
              <a:gd name="connsiteX31" fmla="*/ 936618 w 4828612"/>
              <a:gd name="connsiteY31" fmla="*/ 1015669 h 6857999"/>
              <a:gd name="connsiteX32" fmla="*/ 935299 w 4828612"/>
              <a:gd name="connsiteY32" fmla="*/ 1004288 h 6857999"/>
              <a:gd name="connsiteX33" fmla="*/ 934337 w 4828612"/>
              <a:gd name="connsiteY33" fmla="*/ 1002786 h 6857999"/>
              <a:gd name="connsiteX34" fmla="*/ 935483 w 4828612"/>
              <a:gd name="connsiteY34" fmla="*/ 987332 h 6857999"/>
              <a:gd name="connsiteX35" fmla="*/ 871536 w 4828612"/>
              <a:gd name="connsiteY35" fmla="*/ 911049 h 6857999"/>
              <a:gd name="connsiteX36" fmla="*/ 871852 w 4828612"/>
              <a:gd name="connsiteY36" fmla="*/ 815058 h 6857999"/>
              <a:gd name="connsiteX37" fmla="*/ 882598 w 4828612"/>
              <a:gd name="connsiteY37" fmla="*/ 633564 h 6857999"/>
              <a:gd name="connsiteX38" fmla="*/ 885619 w 4828612"/>
              <a:gd name="connsiteY38" fmla="*/ 455429 h 6857999"/>
              <a:gd name="connsiteX39" fmla="*/ 846917 w 4828612"/>
              <a:gd name="connsiteY39" fmla="*/ 393889 h 6857999"/>
              <a:gd name="connsiteX40" fmla="*/ 849403 w 4828612"/>
              <a:gd name="connsiteY40" fmla="*/ 325751 h 6857999"/>
              <a:gd name="connsiteX41" fmla="*/ 841507 w 4828612"/>
              <a:gd name="connsiteY41" fmla="*/ 311132 h 6857999"/>
              <a:gd name="connsiteX42" fmla="*/ 839994 w 4828612"/>
              <a:gd name="connsiteY42" fmla="*/ 308700 h 6857999"/>
              <a:gd name="connsiteX43" fmla="*/ 837236 w 4828612"/>
              <a:gd name="connsiteY43" fmla="*/ 297058 h 6857999"/>
              <a:gd name="connsiteX44" fmla="*/ 832339 w 4828612"/>
              <a:gd name="connsiteY44" fmla="*/ 296154 h 6857999"/>
              <a:gd name="connsiteX45" fmla="*/ 825234 w 4828612"/>
              <a:gd name="connsiteY45" fmla="*/ 280337 h 6857999"/>
              <a:gd name="connsiteX46" fmla="*/ 821303 w 4828612"/>
              <a:gd name="connsiteY46" fmla="*/ 258250 h 6857999"/>
              <a:gd name="connsiteX47" fmla="*/ 807244 w 4828612"/>
              <a:gd name="connsiteY47" fmla="*/ 150747 h 6857999"/>
              <a:gd name="connsiteX48" fmla="*/ 796195 w 4828612"/>
              <a:gd name="connsiteY48" fmla="*/ 87874 h 6857999"/>
              <a:gd name="connsiteX49" fmla="*/ 787858 w 4828612"/>
              <a:gd name="connsiteY49" fmla="*/ 66259 h 6857999"/>
              <a:gd name="connsiteX50" fmla="*/ 778998 w 4828612"/>
              <a:gd name="connsiteY50" fmla="*/ 34548 h 6857999"/>
              <a:gd name="connsiteX51" fmla="*/ 773936 w 4828612"/>
              <a:gd name="connsiteY51" fmla="*/ 4917 h 6857999"/>
              <a:gd name="connsiteX52" fmla="*/ 771180 w 4828612"/>
              <a:gd name="connsiteY52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835482 h 6857999"/>
              <a:gd name="connsiteX21" fmla="*/ 330872 w 4828612"/>
              <a:gd name="connsiteY21" fmla="*/ 5804406 h 6857999"/>
              <a:gd name="connsiteX22" fmla="*/ 333252 w 4828612"/>
              <a:gd name="connsiteY22" fmla="*/ 5797826 h 6857999"/>
              <a:gd name="connsiteX23" fmla="*/ 335320 w 4828612"/>
              <a:gd name="connsiteY23" fmla="*/ 5790349 h 6857999"/>
              <a:gd name="connsiteX24" fmla="*/ 358065 w 4828612"/>
              <a:gd name="connsiteY24" fmla="*/ 5444632 h 6857999"/>
              <a:gd name="connsiteX25" fmla="*/ 703974 w 4828612"/>
              <a:gd name="connsiteY25" fmla="*/ 3561906 h 6857999"/>
              <a:gd name="connsiteX26" fmla="*/ 704760 w 4828612"/>
              <a:gd name="connsiteY26" fmla="*/ 3496123 h 6857999"/>
              <a:gd name="connsiteX27" fmla="*/ 739358 w 4828612"/>
              <a:gd name="connsiteY27" fmla="*/ 3419292 h 6857999"/>
              <a:gd name="connsiteX28" fmla="*/ 774056 w 4828612"/>
              <a:gd name="connsiteY28" fmla="*/ 3363258 h 6857999"/>
              <a:gd name="connsiteX29" fmla="*/ 1016338 w 4828612"/>
              <a:gd name="connsiteY29" fmla="*/ 2749041 h 6857999"/>
              <a:gd name="connsiteX30" fmla="*/ 1070929 w 4828612"/>
              <a:gd name="connsiteY30" fmla="*/ 1698057 h 6857999"/>
              <a:gd name="connsiteX31" fmla="*/ 936618 w 4828612"/>
              <a:gd name="connsiteY31" fmla="*/ 1015669 h 6857999"/>
              <a:gd name="connsiteX32" fmla="*/ 935299 w 4828612"/>
              <a:gd name="connsiteY32" fmla="*/ 1004288 h 6857999"/>
              <a:gd name="connsiteX33" fmla="*/ 934337 w 4828612"/>
              <a:gd name="connsiteY33" fmla="*/ 1002786 h 6857999"/>
              <a:gd name="connsiteX34" fmla="*/ 935483 w 4828612"/>
              <a:gd name="connsiteY34" fmla="*/ 987332 h 6857999"/>
              <a:gd name="connsiteX35" fmla="*/ 871536 w 4828612"/>
              <a:gd name="connsiteY35" fmla="*/ 911049 h 6857999"/>
              <a:gd name="connsiteX36" fmla="*/ 871852 w 4828612"/>
              <a:gd name="connsiteY36" fmla="*/ 815058 h 6857999"/>
              <a:gd name="connsiteX37" fmla="*/ 882598 w 4828612"/>
              <a:gd name="connsiteY37" fmla="*/ 633564 h 6857999"/>
              <a:gd name="connsiteX38" fmla="*/ 885619 w 4828612"/>
              <a:gd name="connsiteY38" fmla="*/ 455429 h 6857999"/>
              <a:gd name="connsiteX39" fmla="*/ 846917 w 4828612"/>
              <a:gd name="connsiteY39" fmla="*/ 393889 h 6857999"/>
              <a:gd name="connsiteX40" fmla="*/ 849403 w 4828612"/>
              <a:gd name="connsiteY40" fmla="*/ 325751 h 6857999"/>
              <a:gd name="connsiteX41" fmla="*/ 841507 w 4828612"/>
              <a:gd name="connsiteY41" fmla="*/ 311132 h 6857999"/>
              <a:gd name="connsiteX42" fmla="*/ 839994 w 4828612"/>
              <a:gd name="connsiteY42" fmla="*/ 308700 h 6857999"/>
              <a:gd name="connsiteX43" fmla="*/ 837236 w 4828612"/>
              <a:gd name="connsiteY43" fmla="*/ 297058 h 6857999"/>
              <a:gd name="connsiteX44" fmla="*/ 832339 w 4828612"/>
              <a:gd name="connsiteY44" fmla="*/ 296154 h 6857999"/>
              <a:gd name="connsiteX45" fmla="*/ 825234 w 4828612"/>
              <a:gd name="connsiteY45" fmla="*/ 280337 h 6857999"/>
              <a:gd name="connsiteX46" fmla="*/ 821303 w 4828612"/>
              <a:gd name="connsiteY46" fmla="*/ 258250 h 6857999"/>
              <a:gd name="connsiteX47" fmla="*/ 807244 w 4828612"/>
              <a:gd name="connsiteY47" fmla="*/ 150747 h 6857999"/>
              <a:gd name="connsiteX48" fmla="*/ 796195 w 4828612"/>
              <a:gd name="connsiteY48" fmla="*/ 87874 h 6857999"/>
              <a:gd name="connsiteX49" fmla="*/ 787858 w 4828612"/>
              <a:gd name="connsiteY49" fmla="*/ 66259 h 6857999"/>
              <a:gd name="connsiteX50" fmla="*/ 778998 w 4828612"/>
              <a:gd name="connsiteY50" fmla="*/ 34548 h 6857999"/>
              <a:gd name="connsiteX51" fmla="*/ 773936 w 4828612"/>
              <a:gd name="connsiteY51" fmla="*/ 4917 h 6857999"/>
              <a:gd name="connsiteX52" fmla="*/ 771180 w 4828612"/>
              <a:gd name="connsiteY52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835482 h 6857999"/>
              <a:gd name="connsiteX21" fmla="*/ 330872 w 4828612"/>
              <a:gd name="connsiteY21" fmla="*/ 5804406 h 6857999"/>
              <a:gd name="connsiteX22" fmla="*/ 333252 w 4828612"/>
              <a:gd name="connsiteY22" fmla="*/ 5797826 h 6857999"/>
              <a:gd name="connsiteX23" fmla="*/ 358065 w 4828612"/>
              <a:gd name="connsiteY23" fmla="*/ 5444632 h 6857999"/>
              <a:gd name="connsiteX24" fmla="*/ 703974 w 4828612"/>
              <a:gd name="connsiteY24" fmla="*/ 3561906 h 6857999"/>
              <a:gd name="connsiteX25" fmla="*/ 704760 w 4828612"/>
              <a:gd name="connsiteY25" fmla="*/ 3496123 h 6857999"/>
              <a:gd name="connsiteX26" fmla="*/ 739358 w 4828612"/>
              <a:gd name="connsiteY26" fmla="*/ 3419292 h 6857999"/>
              <a:gd name="connsiteX27" fmla="*/ 774056 w 4828612"/>
              <a:gd name="connsiteY27" fmla="*/ 3363258 h 6857999"/>
              <a:gd name="connsiteX28" fmla="*/ 1016338 w 4828612"/>
              <a:gd name="connsiteY28" fmla="*/ 2749041 h 6857999"/>
              <a:gd name="connsiteX29" fmla="*/ 1070929 w 4828612"/>
              <a:gd name="connsiteY29" fmla="*/ 1698057 h 6857999"/>
              <a:gd name="connsiteX30" fmla="*/ 936618 w 4828612"/>
              <a:gd name="connsiteY30" fmla="*/ 1015669 h 6857999"/>
              <a:gd name="connsiteX31" fmla="*/ 935299 w 4828612"/>
              <a:gd name="connsiteY31" fmla="*/ 1004288 h 6857999"/>
              <a:gd name="connsiteX32" fmla="*/ 934337 w 4828612"/>
              <a:gd name="connsiteY32" fmla="*/ 1002786 h 6857999"/>
              <a:gd name="connsiteX33" fmla="*/ 935483 w 4828612"/>
              <a:gd name="connsiteY33" fmla="*/ 987332 h 6857999"/>
              <a:gd name="connsiteX34" fmla="*/ 871536 w 4828612"/>
              <a:gd name="connsiteY34" fmla="*/ 911049 h 6857999"/>
              <a:gd name="connsiteX35" fmla="*/ 871852 w 4828612"/>
              <a:gd name="connsiteY35" fmla="*/ 815058 h 6857999"/>
              <a:gd name="connsiteX36" fmla="*/ 882598 w 4828612"/>
              <a:gd name="connsiteY36" fmla="*/ 633564 h 6857999"/>
              <a:gd name="connsiteX37" fmla="*/ 885619 w 4828612"/>
              <a:gd name="connsiteY37" fmla="*/ 455429 h 6857999"/>
              <a:gd name="connsiteX38" fmla="*/ 846917 w 4828612"/>
              <a:gd name="connsiteY38" fmla="*/ 393889 h 6857999"/>
              <a:gd name="connsiteX39" fmla="*/ 849403 w 4828612"/>
              <a:gd name="connsiteY39" fmla="*/ 325751 h 6857999"/>
              <a:gd name="connsiteX40" fmla="*/ 841507 w 4828612"/>
              <a:gd name="connsiteY40" fmla="*/ 311132 h 6857999"/>
              <a:gd name="connsiteX41" fmla="*/ 839994 w 4828612"/>
              <a:gd name="connsiteY41" fmla="*/ 308700 h 6857999"/>
              <a:gd name="connsiteX42" fmla="*/ 837236 w 4828612"/>
              <a:gd name="connsiteY42" fmla="*/ 297058 h 6857999"/>
              <a:gd name="connsiteX43" fmla="*/ 832339 w 4828612"/>
              <a:gd name="connsiteY43" fmla="*/ 296154 h 6857999"/>
              <a:gd name="connsiteX44" fmla="*/ 825234 w 4828612"/>
              <a:gd name="connsiteY44" fmla="*/ 280337 h 6857999"/>
              <a:gd name="connsiteX45" fmla="*/ 821303 w 4828612"/>
              <a:gd name="connsiteY45" fmla="*/ 258250 h 6857999"/>
              <a:gd name="connsiteX46" fmla="*/ 807244 w 4828612"/>
              <a:gd name="connsiteY46" fmla="*/ 150747 h 6857999"/>
              <a:gd name="connsiteX47" fmla="*/ 796195 w 4828612"/>
              <a:gd name="connsiteY47" fmla="*/ 87874 h 6857999"/>
              <a:gd name="connsiteX48" fmla="*/ 787858 w 4828612"/>
              <a:gd name="connsiteY48" fmla="*/ 66259 h 6857999"/>
              <a:gd name="connsiteX49" fmla="*/ 778998 w 4828612"/>
              <a:gd name="connsiteY49" fmla="*/ 34548 h 6857999"/>
              <a:gd name="connsiteX50" fmla="*/ 773936 w 4828612"/>
              <a:gd name="connsiteY50" fmla="*/ 4917 h 6857999"/>
              <a:gd name="connsiteX51" fmla="*/ 771180 w 4828612"/>
              <a:gd name="connsiteY51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835482 h 6857999"/>
              <a:gd name="connsiteX21" fmla="*/ 330872 w 4828612"/>
              <a:gd name="connsiteY21" fmla="*/ 5804406 h 6857999"/>
              <a:gd name="connsiteX22" fmla="*/ 353724 w 4828612"/>
              <a:gd name="connsiteY22" fmla="*/ 5661349 h 6857999"/>
              <a:gd name="connsiteX23" fmla="*/ 358065 w 4828612"/>
              <a:gd name="connsiteY23" fmla="*/ 5444632 h 6857999"/>
              <a:gd name="connsiteX24" fmla="*/ 703974 w 4828612"/>
              <a:gd name="connsiteY24" fmla="*/ 3561906 h 6857999"/>
              <a:gd name="connsiteX25" fmla="*/ 704760 w 4828612"/>
              <a:gd name="connsiteY25" fmla="*/ 3496123 h 6857999"/>
              <a:gd name="connsiteX26" fmla="*/ 739358 w 4828612"/>
              <a:gd name="connsiteY26" fmla="*/ 3419292 h 6857999"/>
              <a:gd name="connsiteX27" fmla="*/ 774056 w 4828612"/>
              <a:gd name="connsiteY27" fmla="*/ 3363258 h 6857999"/>
              <a:gd name="connsiteX28" fmla="*/ 1016338 w 4828612"/>
              <a:gd name="connsiteY28" fmla="*/ 2749041 h 6857999"/>
              <a:gd name="connsiteX29" fmla="*/ 1070929 w 4828612"/>
              <a:gd name="connsiteY29" fmla="*/ 1698057 h 6857999"/>
              <a:gd name="connsiteX30" fmla="*/ 936618 w 4828612"/>
              <a:gd name="connsiteY30" fmla="*/ 1015669 h 6857999"/>
              <a:gd name="connsiteX31" fmla="*/ 935299 w 4828612"/>
              <a:gd name="connsiteY31" fmla="*/ 1004288 h 6857999"/>
              <a:gd name="connsiteX32" fmla="*/ 934337 w 4828612"/>
              <a:gd name="connsiteY32" fmla="*/ 1002786 h 6857999"/>
              <a:gd name="connsiteX33" fmla="*/ 935483 w 4828612"/>
              <a:gd name="connsiteY33" fmla="*/ 987332 h 6857999"/>
              <a:gd name="connsiteX34" fmla="*/ 871536 w 4828612"/>
              <a:gd name="connsiteY34" fmla="*/ 911049 h 6857999"/>
              <a:gd name="connsiteX35" fmla="*/ 871852 w 4828612"/>
              <a:gd name="connsiteY35" fmla="*/ 815058 h 6857999"/>
              <a:gd name="connsiteX36" fmla="*/ 882598 w 4828612"/>
              <a:gd name="connsiteY36" fmla="*/ 633564 h 6857999"/>
              <a:gd name="connsiteX37" fmla="*/ 885619 w 4828612"/>
              <a:gd name="connsiteY37" fmla="*/ 455429 h 6857999"/>
              <a:gd name="connsiteX38" fmla="*/ 846917 w 4828612"/>
              <a:gd name="connsiteY38" fmla="*/ 393889 h 6857999"/>
              <a:gd name="connsiteX39" fmla="*/ 849403 w 4828612"/>
              <a:gd name="connsiteY39" fmla="*/ 325751 h 6857999"/>
              <a:gd name="connsiteX40" fmla="*/ 841507 w 4828612"/>
              <a:gd name="connsiteY40" fmla="*/ 311132 h 6857999"/>
              <a:gd name="connsiteX41" fmla="*/ 839994 w 4828612"/>
              <a:gd name="connsiteY41" fmla="*/ 308700 h 6857999"/>
              <a:gd name="connsiteX42" fmla="*/ 837236 w 4828612"/>
              <a:gd name="connsiteY42" fmla="*/ 297058 h 6857999"/>
              <a:gd name="connsiteX43" fmla="*/ 832339 w 4828612"/>
              <a:gd name="connsiteY43" fmla="*/ 296154 h 6857999"/>
              <a:gd name="connsiteX44" fmla="*/ 825234 w 4828612"/>
              <a:gd name="connsiteY44" fmla="*/ 280337 h 6857999"/>
              <a:gd name="connsiteX45" fmla="*/ 821303 w 4828612"/>
              <a:gd name="connsiteY45" fmla="*/ 258250 h 6857999"/>
              <a:gd name="connsiteX46" fmla="*/ 807244 w 4828612"/>
              <a:gd name="connsiteY46" fmla="*/ 150747 h 6857999"/>
              <a:gd name="connsiteX47" fmla="*/ 796195 w 4828612"/>
              <a:gd name="connsiteY47" fmla="*/ 87874 h 6857999"/>
              <a:gd name="connsiteX48" fmla="*/ 787858 w 4828612"/>
              <a:gd name="connsiteY48" fmla="*/ 66259 h 6857999"/>
              <a:gd name="connsiteX49" fmla="*/ 778998 w 4828612"/>
              <a:gd name="connsiteY49" fmla="*/ 34548 h 6857999"/>
              <a:gd name="connsiteX50" fmla="*/ 773936 w 4828612"/>
              <a:gd name="connsiteY50" fmla="*/ 4917 h 6857999"/>
              <a:gd name="connsiteX51" fmla="*/ 771180 w 4828612"/>
              <a:gd name="connsiteY51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835482 h 6857999"/>
              <a:gd name="connsiteX21" fmla="*/ 353724 w 4828612"/>
              <a:gd name="connsiteY21" fmla="*/ 5661349 h 6857999"/>
              <a:gd name="connsiteX22" fmla="*/ 358065 w 4828612"/>
              <a:gd name="connsiteY22" fmla="*/ 5444632 h 6857999"/>
              <a:gd name="connsiteX23" fmla="*/ 703974 w 4828612"/>
              <a:gd name="connsiteY23" fmla="*/ 3561906 h 6857999"/>
              <a:gd name="connsiteX24" fmla="*/ 704760 w 4828612"/>
              <a:gd name="connsiteY24" fmla="*/ 3496123 h 6857999"/>
              <a:gd name="connsiteX25" fmla="*/ 739358 w 4828612"/>
              <a:gd name="connsiteY25" fmla="*/ 3419292 h 6857999"/>
              <a:gd name="connsiteX26" fmla="*/ 774056 w 4828612"/>
              <a:gd name="connsiteY26" fmla="*/ 3363258 h 6857999"/>
              <a:gd name="connsiteX27" fmla="*/ 1016338 w 4828612"/>
              <a:gd name="connsiteY27" fmla="*/ 2749041 h 6857999"/>
              <a:gd name="connsiteX28" fmla="*/ 1070929 w 4828612"/>
              <a:gd name="connsiteY28" fmla="*/ 1698057 h 6857999"/>
              <a:gd name="connsiteX29" fmla="*/ 936618 w 4828612"/>
              <a:gd name="connsiteY29" fmla="*/ 1015669 h 6857999"/>
              <a:gd name="connsiteX30" fmla="*/ 935299 w 4828612"/>
              <a:gd name="connsiteY30" fmla="*/ 1004288 h 6857999"/>
              <a:gd name="connsiteX31" fmla="*/ 934337 w 4828612"/>
              <a:gd name="connsiteY31" fmla="*/ 1002786 h 6857999"/>
              <a:gd name="connsiteX32" fmla="*/ 935483 w 4828612"/>
              <a:gd name="connsiteY32" fmla="*/ 987332 h 6857999"/>
              <a:gd name="connsiteX33" fmla="*/ 871536 w 4828612"/>
              <a:gd name="connsiteY33" fmla="*/ 911049 h 6857999"/>
              <a:gd name="connsiteX34" fmla="*/ 871852 w 4828612"/>
              <a:gd name="connsiteY34" fmla="*/ 815058 h 6857999"/>
              <a:gd name="connsiteX35" fmla="*/ 882598 w 4828612"/>
              <a:gd name="connsiteY35" fmla="*/ 633564 h 6857999"/>
              <a:gd name="connsiteX36" fmla="*/ 885619 w 4828612"/>
              <a:gd name="connsiteY36" fmla="*/ 455429 h 6857999"/>
              <a:gd name="connsiteX37" fmla="*/ 846917 w 4828612"/>
              <a:gd name="connsiteY37" fmla="*/ 393889 h 6857999"/>
              <a:gd name="connsiteX38" fmla="*/ 849403 w 4828612"/>
              <a:gd name="connsiteY38" fmla="*/ 325751 h 6857999"/>
              <a:gd name="connsiteX39" fmla="*/ 841507 w 4828612"/>
              <a:gd name="connsiteY39" fmla="*/ 311132 h 6857999"/>
              <a:gd name="connsiteX40" fmla="*/ 839994 w 4828612"/>
              <a:gd name="connsiteY40" fmla="*/ 308700 h 6857999"/>
              <a:gd name="connsiteX41" fmla="*/ 837236 w 4828612"/>
              <a:gd name="connsiteY41" fmla="*/ 297058 h 6857999"/>
              <a:gd name="connsiteX42" fmla="*/ 832339 w 4828612"/>
              <a:gd name="connsiteY42" fmla="*/ 296154 h 6857999"/>
              <a:gd name="connsiteX43" fmla="*/ 825234 w 4828612"/>
              <a:gd name="connsiteY43" fmla="*/ 280337 h 6857999"/>
              <a:gd name="connsiteX44" fmla="*/ 821303 w 4828612"/>
              <a:gd name="connsiteY44" fmla="*/ 258250 h 6857999"/>
              <a:gd name="connsiteX45" fmla="*/ 807244 w 4828612"/>
              <a:gd name="connsiteY45" fmla="*/ 150747 h 6857999"/>
              <a:gd name="connsiteX46" fmla="*/ 796195 w 4828612"/>
              <a:gd name="connsiteY46" fmla="*/ 87874 h 6857999"/>
              <a:gd name="connsiteX47" fmla="*/ 787858 w 4828612"/>
              <a:gd name="connsiteY47" fmla="*/ 66259 h 6857999"/>
              <a:gd name="connsiteX48" fmla="*/ 778998 w 4828612"/>
              <a:gd name="connsiteY48" fmla="*/ 34548 h 6857999"/>
              <a:gd name="connsiteX49" fmla="*/ 773936 w 4828612"/>
              <a:gd name="connsiteY49" fmla="*/ 4917 h 6857999"/>
              <a:gd name="connsiteX50" fmla="*/ 771180 w 4828612"/>
              <a:gd name="connsiteY50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317333 w 4828612"/>
              <a:gd name="connsiteY19" fmla="*/ 5907003 h 6857999"/>
              <a:gd name="connsiteX20" fmla="*/ 317072 w 4828612"/>
              <a:gd name="connsiteY20" fmla="*/ 5794539 h 6857999"/>
              <a:gd name="connsiteX21" fmla="*/ 353724 w 4828612"/>
              <a:gd name="connsiteY21" fmla="*/ 5661349 h 6857999"/>
              <a:gd name="connsiteX22" fmla="*/ 358065 w 4828612"/>
              <a:gd name="connsiteY22" fmla="*/ 5444632 h 6857999"/>
              <a:gd name="connsiteX23" fmla="*/ 703974 w 4828612"/>
              <a:gd name="connsiteY23" fmla="*/ 3561906 h 6857999"/>
              <a:gd name="connsiteX24" fmla="*/ 704760 w 4828612"/>
              <a:gd name="connsiteY24" fmla="*/ 3496123 h 6857999"/>
              <a:gd name="connsiteX25" fmla="*/ 739358 w 4828612"/>
              <a:gd name="connsiteY25" fmla="*/ 3419292 h 6857999"/>
              <a:gd name="connsiteX26" fmla="*/ 774056 w 4828612"/>
              <a:gd name="connsiteY26" fmla="*/ 3363258 h 6857999"/>
              <a:gd name="connsiteX27" fmla="*/ 1016338 w 4828612"/>
              <a:gd name="connsiteY27" fmla="*/ 2749041 h 6857999"/>
              <a:gd name="connsiteX28" fmla="*/ 1070929 w 4828612"/>
              <a:gd name="connsiteY28" fmla="*/ 1698057 h 6857999"/>
              <a:gd name="connsiteX29" fmla="*/ 936618 w 4828612"/>
              <a:gd name="connsiteY29" fmla="*/ 1015669 h 6857999"/>
              <a:gd name="connsiteX30" fmla="*/ 935299 w 4828612"/>
              <a:gd name="connsiteY30" fmla="*/ 1004288 h 6857999"/>
              <a:gd name="connsiteX31" fmla="*/ 934337 w 4828612"/>
              <a:gd name="connsiteY31" fmla="*/ 1002786 h 6857999"/>
              <a:gd name="connsiteX32" fmla="*/ 935483 w 4828612"/>
              <a:gd name="connsiteY32" fmla="*/ 987332 h 6857999"/>
              <a:gd name="connsiteX33" fmla="*/ 871536 w 4828612"/>
              <a:gd name="connsiteY33" fmla="*/ 911049 h 6857999"/>
              <a:gd name="connsiteX34" fmla="*/ 871852 w 4828612"/>
              <a:gd name="connsiteY34" fmla="*/ 815058 h 6857999"/>
              <a:gd name="connsiteX35" fmla="*/ 882598 w 4828612"/>
              <a:gd name="connsiteY35" fmla="*/ 633564 h 6857999"/>
              <a:gd name="connsiteX36" fmla="*/ 885619 w 4828612"/>
              <a:gd name="connsiteY36" fmla="*/ 455429 h 6857999"/>
              <a:gd name="connsiteX37" fmla="*/ 846917 w 4828612"/>
              <a:gd name="connsiteY37" fmla="*/ 393889 h 6857999"/>
              <a:gd name="connsiteX38" fmla="*/ 849403 w 4828612"/>
              <a:gd name="connsiteY38" fmla="*/ 325751 h 6857999"/>
              <a:gd name="connsiteX39" fmla="*/ 841507 w 4828612"/>
              <a:gd name="connsiteY39" fmla="*/ 311132 h 6857999"/>
              <a:gd name="connsiteX40" fmla="*/ 839994 w 4828612"/>
              <a:gd name="connsiteY40" fmla="*/ 308700 h 6857999"/>
              <a:gd name="connsiteX41" fmla="*/ 837236 w 4828612"/>
              <a:gd name="connsiteY41" fmla="*/ 297058 h 6857999"/>
              <a:gd name="connsiteX42" fmla="*/ 832339 w 4828612"/>
              <a:gd name="connsiteY42" fmla="*/ 296154 h 6857999"/>
              <a:gd name="connsiteX43" fmla="*/ 825234 w 4828612"/>
              <a:gd name="connsiteY43" fmla="*/ 280337 h 6857999"/>
              <a:gd name="connsiteX44" fmla="*/ 821303 w 4828612"/>
              <a:gd name="connsiteY44" fmla="*/ 258250 h 6857999"/>
              <a:gd name="connsiteX45" fmla="*/ 807244 w 4828612"/>
              <a:gd name="connsiteY45" fmla="*/ 150747 h 6857999"/>
              <a:gd name="connsiteX46" fmla="*/ 796195 w 4828612"/>
              <a:gd name="connsiteY46" fmla="*/ 87874 h 6857999"/>
              <a:gd name="connsiteX47" fmla="*/ 787858 w 4828612"/>
              <a:gd name="connsiteY47" fmla="*/ 66259 h 6857999"/>
              <a:gd name="connsiteX48" fmla="*/ 778998 w 4828612"/>
              <a:gd name="connsiteY48" fmla="*/ 34548 h 6857999"/>
              <a:gd name="connsiteX49" fmla="*/ 773936 w 4828612"/>
              <a:gd name="connsiteY49" fmla="*/ 4917 h 6857999"/>
              <a:gd name="connsiteX50" fmla="*/ 771180 w 4828612"/>
              <a:gd name="connsiteY50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43611 w 4828612"/>
              <a:gd name="connsiteY15" fmla="*/ 6098705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262742 w 4828612"/>
              <a:gd name="connsiteY19" fmla="*/ 5907003 h 6857999"/>
              <a:gd name="connsiteX20" fmla="*/ 317072 w 4828612"/>
              <a:gd name="connsiteY20" fmla="*/ 5794539 h 6857999"/>
              <a:gd name="connsiteX21" fmla="*/ 353724 w 4828612"/>
              <a:gd name="connsiteY21" fmla="*/ 5661349 h 6857999"/>
              <a:gd name="connsiteX22" fmla="*/ 358065 w 4828612"/>
              <a:gd name="connsiteY22" fmla="*/ 5444632 h 6857999"/>
              <a:gd name="connsiteX23" fmla="*/ 703974 w 4828612"/>
              <a:gd name="connsiteY23" fmla="*/ 3561906 h 6857999"/>
              <a:gd name="connsiteX24" fmla="*/ 704760 w 4828612"/>
              <a:gd name="connsiteY24" fmla="*/ 3496123 h 6857999"/>
              <a:gd name="connsiteX25" fmla="*/ 739358 w 4828612"/>
              <a:gd name="connsiteY25" fmla="*/ 3419292 h 6857999"/>
              <a:gd name="connsiteX26" fmla="*/ 774056 w 4828612"/>
              <a:gd name="connsiteY26" fmla="*/ 3363258 h 6857999"/>
              <a:gd name="connsiteX27" fmla="*/ 1016338 w 4828612"/>
              <a:gd name="connsiteY27" fmla="*/ 2749041 h 6857999"/>
              <a:gd name="connsiteX28" fmla="*/ 1070929 w 4828612"/>
              <a:gd name="connsiteY28" fmla="*/ 1698057 h 6857999"/>
              <a:gd name="connsiteX29" fmla="*/ 936618 w 4828612"/>
              <a:gd name="connsiteY29" fmla="*/ 1015669 h 6857999"/>
              <a:gd name="connsiteX30" fmla="*/ 935299 w 4828612"/>
              <a:gd name="connsiteY30" fmla="*/ 1004288 h 6857999"/>
              <a:gd name="connsiteX31" fmla="*/ 934337 w 4828612"/>
              <a:gd name="connsiteY31" fmla="*/ 1002786 h 6857999"/>
              <a:gd name="connsiteX32" fmla="*/ 935483 w 4828612"/>
              <a:gd name="connsiteY32" fmla="*/ 987332 h 6857999"/>
              <a:gd name="connsiteX33" fmla="*/ 871536 w 4828612"/>
              <a:gd name="connsiteY33" fmla="*/ 911049 h 6857999"/>
              <a:gd name="connsiteX34" fmla="*/ 871852 w 4828612"/>
              <a:gd name="connsiteY34" fmla="*/ 815058 h 6857999"/>
              <a:gd name="connsiteX35" fmla="*/ 882598 w 4828612"/>
              <a:gd name="connsiteY35" fmla="*/ 633564 h 6857999"/>
              <a:gd name="connsiteX36" fmla="*/ 885619 w 4828612"/>
              <a:gd name="connsiteY36" fmla="*/ 455429 h 6857999"/>
              <a:gd name="connsiteX37" fmla="*/ 846917 w 4828612"/>
              <a:gd name="connsiteY37" fmla="*/ 393889 h 6857999"/>
              <a:gd name="connsiteX38" fmla="*/ 849403 w 4828612"/>
              <a:gd name="connsiteY38" fmla="*/ 325751 h 6857999"/>
              <a:gd name="connsiteX39" fmla="*/ 841507 w 4828612"/>
              <a:gd name="connsiteY39" fmla="*/ 311132 h 6857999"/>
              <a:gd name="connsiteX40" fmla="*/ 839994 w 4828612"/>
              <a:gd name="connsiteY40" fmla="*/ 308700 h 6857999"/>
              <a:gd name="connsiteX41" fmla="*/ 837236 w 4828612"/>
              <a:gd name="connsiteY41" fmla="*/ 297058 h 6857999"/>
              <a:gd name="connsiteX42" fmla="*/ 832339 w 4828612"/>
              <a:gd name="connsiteY42" fmla="*/ 296154 h 6857999"/>
              <a:gd name="connsiteX43" fmla="*/ 825234 w 4828612"/>
              <a:gd name="connsiteY43" fmla="*/ 280337 h 6857999"/>
              <a:gd name="connsiteX44" fmla="*/ 821303 w 4828612"/>
              <a:gd name="connsiteY44" fmla="*/ 258250 h 6857999"/>
              <a:gd name="connsiteX45" fmla="*/ 807244 w 4828612"/>
              <a:gd name="connsiteY45" fmla="*/ 150747 h 6857999"/>
              <a:gd name="connsiteX46" fmla="*/ 796195 w 4828612"/>
              <a:gd name="connsiteY46" fmla="*/ 87874 h 6857999"/>
              <a:gd name="connsiteX47" fmla="*/ 787858 w 4828612"/>
              <a:gd name="connsiteY47" fmla="*/ 66259 h 6857999"/>
              <a:gd name="connsiteX48" fmla="*/ 778998 w 4828612"/>
              <a:gd name="connsiteY48" fmla="*/ 34548 h 6857999"/>
              <a:gd name="connsiteX49" fmla="*/ 773936 w 4828612"/>
              <a:gd name="connsiteY49" fmla="*/ 4917 h 6857999"/>
              <a:gd name="connsiteX50" fmla="*/ 771180 w 4828612"/>
              <a:gd name="connsiteY50" fmla="*/ 0 h 6857999"/>
              <a:gd name="connsiteX0" fmla="*/ 771180 w 4828612"/>
              <a:gd name="connsiteY0" fmla="*/ 0 h 6857999"/>
              <a:gd name="connsiteX1" fmla="*/ 4828612 w 4828612"/>
              <a:gd name="connsiteY1" fmla="*/ 0 h 6857999"/>
              <a:gd name="connsiteX2" fmla="*/ 4828612 w 4828612"/>
              <a:gd name="connsiteY2" fmla="*/ 6857999 h 6857999"/>
              <a:gd name="connsiteX3" fmla="*/ 0 w 4828612"/>
              <a:gd name="connsiteY3" fmla="*/ 6857999 h 6857999"/>
              <a:gd name="connsiteX4" fmla="*/ 312 w 4828612"/>
              <a:gd name="connsiteY4" fmla="*/ 6852939 h 6857999"/>
              <a:gd name="connsiteX5" fmla="*/ 17630 w 4828612"/>
              <a:gd name="connsiteY5" fmla="*/ 6805049 h 6857999"/>
              <a:gd name="connsiteX6" fmla="*/ 52209 w 4828612"/>
              <a:gd name="connsiteY6" fmla="*/ 6720880 h 6857999"/>
              <a:gd name="connsiteX7" fmla="*/ 89021 w 4828612"/>
              <a:gd name="connsiteY7" fmla="*/ 6657216 h 6857999"/>
              <a:gd name="connsiteX8" fmla="*/ 131287 w 4828612"/>
              <a:gd name="connsiteY8" fmla="*/ 6634219 h 6857999"/>
              <a:gd name="connsiteX9" fmla="*/ 174636 w 4828612"/>
              <a:gd name="connsiteY9" fmla="*/ 6540833 h 6857999"/>
              <a:gd name="connsiteX10" fmla="*/ 199043 w 4828612"/>
              <a:gd name="connsiteY10" fmla="*/ 6467805 h 6857999"/>
              <a:gd name="connsiteX11" fmla="*/ 203633 w 4828612"/>
              <a:gd name="connsiteY11" fmla="*/ 6403195 h 6857999"/>
              <a:gd name="connsiteX12" fmla="*/ 213797 w 4828612"/>
              <a:gd name="connsiteY12" fmla="*/ 6338463 h 6857999"/>
              <a:gd name="connsiteX13" fmla="*/ 242262 w 4828612"/>
              <a:gd name="connsiteY13" fmla="*/ 6292385 h 6857999"/>
              <a:gd name="connsiteX14" fmla="*/ 248302 w 4828612"/>
              <a:gd name="connsiteY14" fmla="*/ 6191670 h 6857999"/>
              <a:gd name="connsiteX15" fmla="*/ 236787 w 4828612"/>
              <a:gd name="connsiteY15" fmla="*/ 6105529 h 6857999"/>
              <a:gd name="connsiteX16" fmla="*/ 227350 w 4828612"/>
              <a:gd name="connsiteY16" fmla="*/ 5981786 h 6857999"/>
              <a:gd name="connsiteX17" fmla="*/ 317363 w 4828612"/>
              <a:gd name="connsiteY17" fmla="*/ 5918868 h 6857999"/>
              <a:gd name="connsiteX18" fmla="*/ 316808 w 4828612"/>
              <a:gd name="connsiteY18" fmla="*/ 5917885 h 6857999"/>
              <a:gd name="connsiteX19" fmla="*/ 262742 w 4828612"/>
              <a:gd name="connsiteY19" fmla="*/ 5907003 h 6857999"/>
              <a:gd name="connsiteX20" fmla="*/ 317072 w 4828612"/>
              <a:gd name="connsiteY20" fmla="*/ 5794539 h 6857999"/>
              <a:gd name="connsiteX21" fmla="*/ 353724 w 4828612"/>
              <a:gd name="connsiteY21" fmla="*/ 5661349 h 6857999"/>
              <a:gd name="connsiteX22" fmla="*/ 358065 w 4828612"/>
              <a:gd name="connsiteY22" fmla="*/ 5444632 h 6857999"/>
              <a:gd name="connsiteX23" fmla="*/ 703974 w 4828612"/>
              <a:gd name="connsiteY23" fmla="*/ 3561906 h 6857999"/>
              <a:gd name="connsiteX24" fmla="*/ 704760 w 4828612"/>
              <a:gd name="connsiteY24" fmla="*/ 3496123 h 6857999"/>
              <a:gd name="connsiteX25" fmla="*/ 739358 w 4828612"/>
              <a:gd name="connsiteY25" fmla="*/ 3419292 h 6857999"/>
              <a:gd name="connsiteX26" fmla="*/ 774056 w 4828612"/>
              <a:gd name="connsiteY26" fmla="*/ 3363258 h 6857999"/>
              <a:gd name="connsiteX27" fmla="*/ 1016338 w 4828612"/>
              <a:gd name="connsiteY27" fmla="*/ 2749041 h 6857999"/>
              <a:gd name="connsiteX28" fmla="*/ 1070929 w 4828612"/>
              <a:gd name="connsiteY28" fmla="*/ 1698057 h 6857999"/>
              <a:gd name="connsiteX29" fmla="*/ 936618 w 4828612"/>
              <a:gd name="connsiteY29" fmla="*/ 1015669 h 6857999"/>
              <a:gd name="connsiteX30" fmla="*/ 935299 w 4828612"/>
              <a:gd name="connsiteY30" fmla="*/ 1004288 h 6857999"/>
              <a:gd name="connsiteX31" fmla="*/ 934337 w 4828612"/>
              <a:gd name="connsiteY31" fmla="*/ 1002786 h 6857999"/>
              <a:gd name="connsiteX32" fmla="*/ 935483 w 4828612"/>
              <a:gd name="connsiteY32" fmla="*/ 987332 h 6857999"/>
              <a:gd name="connsiteX33" fmla="*/ 871536 w 4828612"/>
              <a:gd name="connsiteY33" fmla="*/ 911049 h 6857999"/>
              <a:gd name="connsiteX34" fmla="*/ 871852 w 4828612"/>
              <a:gd name="connsiteY34" fmla="*/ 815058 h 6857999"/>
              <a:gd name="connsiteX35" fmla="*/ 882598 w 4828612"/>
              <a:gd name="connsiteY35" fmla="*/ 633564 h 6857999"/>
              <a:gd name="connsiteX36" fmla="*/ 885619 w 4828612"/>
              <a:gd name="connsiteY36" fmla="*/ 455429 h 6857999"/>
              <a:gd name="connsiteX37" fmla="*/ 846917 w 4828612"/>
              <a:gd name="connsiteY37" fmla="*/ 393889 h 6857999"/>
              <a:gd name="connsiteX38" fmla="*/ 849403 w 4828612"/>
              <a:gd name="connsiteY38" fmla="*/ 325751 h 6857999"/>
              <a:gd name="connsiteX39" fmla="*/ 841507 w 4828612"/>
              <a:gd name="connsiteY39" fmla="*/ 311132 h 6857999"/>
              <a:gd name="connsiteX40" fmla="*/ 839994 w 4828612"/>
              <a:gd name="connsiteY40" fmla="*/ 308700 h 6857999"/>
              <a:gd name="connsiteX41" fmla="*/ 837236 w 4828612"/>
              <a:gd name="connsiteY41" fmla="*/ 297058 h 6857999"/>
              <a:gd name="connsiteX42" fmla="*/ 832339 w 4828612"/>
              <a:gd name="connsiteY42" fmla="*/ 296154 h 6857999"/>
              <a:gd name="connsiteX43" fmla="*/ 825234 w 4828612"/>
              <a:gd name="connsiteY43" fmla="*/ 280337 h 6857999"/>
              <a:gd name="connsiteX44" fmla="*/ 821303 w 4828612"/>
              <a:gd name="connsiteY44" fmla="*/ 258250 h 6857999"/>
              <a:gd name="connsiteX45" fmla="*/ 807244 w 4828612"/>
              <a:gd name="connsiteY45" fmla="*/ 150747 h 6857999"/>
              <a:gd name="connsiteX46" fmla="*/ 796195 w 4828612"/>
              <a:gd name="connsiteY46" fmla="*/ 87874 h 6857999"/>
              <a:gd name="connsiteX47" fmla="*/ 787858 w 4828612"/>
              <a:gd name="connsiteY47" fmla="*/ 66259 h 6857999"/>
              <a:gd name="connsiteX48" fmla="*/ 778998 w 4828612"/>
              <a:gd name="connsiteY48" fmla="*/ 34548 h 6857999"/>
              <a:gd name="connsiteX49" fmla="*/ 773936 w 4828612"/>
              <a:gd name="connsiteY49" fmla="*/ 4917 h 6857999"/>
              <a:gd name="connsiteX50" fmla="*/ 771180 w 4828612"/>
              <a:gd name="connsiteY5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828612" h="6857999">
                <a:moveTo>
                  <a:pt x="771180" y="0"/>
                </a:moveTo>
                <a:lnTo>
                  <a:pt x="4828612" y="0"/>
                </a:lnTo>
                <a:lnTo>
                  <a:pt x="4828612" y="6857999"/>
                </a:lnTo>
                <a:lnTo>
                  <a:pt x="0" y="6857999"/>
                </a:lnTo>
                <a:lnTo>
                  <a:pt x="312" y="6852939"/>
                </a:lnTo>
                <a:cubicBezTo>
                  <a:pt x="3416" y="6836535"/>
                  <a:pt x="12353" y="6812719"/>
                  <a:pt x="17630" y="6805049"/>
                </a:cubicBezTo>
                <a:cubicBezTo>
                  <a:pt x="40420" y="6780481"/>
                  <a:pt x="34511" y="6741265"/>
                  <a:pt x="52209" y="6720880"/>
                </a:cubicBezTo>
                <a:cubicBezTo>
                  <a:pt x="55461" y="6713552"/>
                  <a:pt x="87889" y="6664204"/>
                  <a:pt x="89021" y="6657216"/>
                </a:cubicBezTo>
                <a:cubicBezTo>
                  <a:pt x="102201" y="6642773"/>
                  <a:pt x="117018" y="6653616"/>
                  <a:pt x="131287" y="6634219"/>
                </a:cubicBezTo>
                <a:cubicBezTo>
                  <a:pt x="165357" y="6580818"/>
                  <a:pt x="144245" y="6620560"/>
                  <a:pt x="174636" y="6540833"/>
                </a:cubicBezTo>
                <a:cubicBezTo>
                  <a:pt x="178962" y="6501144"/>
                  <a:pt x="194718" y="6507495"/>
                  <a:pt x="199043" y="6467805"/>
                </a:cubicBezTo>
                <a:lnTo>
                  <a:pt x="203633" y="6403195"/>
                </a:lnTo>
                <a:cubicBezTo>
                  <a:pt x="211455" y="6381853"/>
                  <a:pt x="213905" y="6364084"/>
                  <a:pt x="213797" y="6338463"/>
                </a:cubicBezTo>
                <a:cubicBezTo>
                  <a:pt x="217276" y="6336795"/>
                  <a:pt x="239432" y="6295752"/>
                  <a:pt x="242262" y="6292385"/>
                </a:cubicBezTo>
                <a:lnTo>
                  <a:pt x="248302" y="6191670"/>
                </a:lnTo>
                <a:cubicBezTo>
                  <a:pt x="248274" y="6190958"/>
                  <a:pt x="202695" y="6099417"/>
                  <a:pt x="236787" y="6105529"/>
                </a:cubicBezTo>
                <a:cubicBezTo>
                  <a:pt x="233295" y="6070548"/>
                  <a:pt x="219607" y="6016308"/>
                  <a:pt x="227350" y="5981786"/>
                </a:cubicBezTo>
                <a:lnTo>
                  <a:pt x="317363" y="5918868"/>
                </a:lnTo>
                <a:lnTo>
                  <a:pt x="316808" y="5917885"/>
                </a:lnTo>
                <a:cubicBezTo>
                  <a:pt x="315867" y="5915006"/>
                  <a:pt x="261152" y="5911601"/>
                  <a:pt x="262742" y="5907003"/>
                </a:cubicBezTo>
                <a:cubicBezTo>
                  <a:pt x="262786" y="5893269"/>
                  <a:pt x="314816" y="5811638"/>
                  <a:pt x="317072" y="5794539"/>
                </a:cubicBezTo>
                <a:cubicBezTo>
                  <a:pt x="323137" y="5753597"/>
                  <a:pt x="346892" y="5726491"/>
                  <a:pt x="353724" y="5661349"/>
                </a:cubicBezTo>
                <a:cubicBezTo>
                  <a:pt x="358256" y="5601387"/>
                  <a:pt x="296278" y="5817285"/>
                  <a:pt x="358065" y="5444632"/>
                </a:cubicBezTo>
                <a:lnTo>
                  <a:pt x="703974" y="3561906"/>
                </a:lnTo>
                <a:lnTo>
                  <a:pt x="704760" y="3496123"/>
                </a:lnTo>
                <a:cubicBezTo>
                  <a:pt x="718769" y="3447466"/>
                  <a:pt x="688495" y="3447781"/>
                  <a:pt x="739358" y="3419292"/>
                </a:cubicBezTo>
                <a:cubicBezTo>
                  <a:pt x="750151" y="3384290"/>
                  <a:pt x="735456" y="3477992"/>
                  <a:pt x="774056" y="3363258"/>
                </a:cubicBezTo>
                <a:lnTo>
                  <a:pt x="1016338" y="2749041"/>
                </a:lnTo>
                <a:lnTo>
                  <a:pt x="1070929" y="1698057"/>
                </a:lnTo>
                <a:lnTo>
                  <a:pt x="936618" y="1015669"/>
                </a:lnTo>
                <a:lnTo>
                  <a:pt x="935299" y="1004288"/>
                </a:lnTo>
                <a:lnTo>
                  <a:pt x="934337" y="1002786"/>
                </a:lnTo>
                <a:lnTo>
                  <a:pt x="935483" y="987332"/>
                </a:lnTo>
                <a:cubicBezTo>
                  <a:pt x="936331" y="982080"/>
                  <a:pt x="869455" y="915664"/>
                  <a:pt x="871536" y="911049"/>
                </a:cubicBezTo>
                <a:cubicBezTo>
                  <a:pt x="849899" y="873189"/>
                  <a:pt x="882638" y="863482"/>
                  <a:pt x="871852" y="815058"/>
                </a:cubicBezTo>
                <a:cubicBezTo>
                  <a:pt x="899854" y="743789"/>
                  <a:pt x="832868" y="698385"/>
                  <a:pt x="882598" y="633564"/>
                </a:cubicBezTo>
                <a:cubicBezTo>
                  <a:pt x="873761" y="564063"/>
                  <a:pt x="894978" y="497650"/>
                  <a:pt x="885619" y="455429"/>
                </a:cubicBezTo>
                <a:cubicBezTo>
                  <a:pt x="861904" y="433983"/>
                  <a:pt x="855935" y="425120"/>
                  <a:pt x="846917" y="393889"/>
                </a:cubicBezTo>
                <a:cubicBezTo>
                  <a:pt x="865318" y="393235"/>
                  <a:pt x="830667" y="338557"/>
                  <a:pt x="849403" y="325751"/>
                </a:cubicBezTo>
                <a:cubicBezTo>
                  <a:pt x="847169" y="320472"/>
                  <a:pt x="844413" y="315763"/>
                  <a:pt x="841507" y="311132"/>
                </a:cubicBezTo>
                <a:lnTo>
                  <a:pt x="839994" y="308700"/>
                </a:lnTo>
                <a:lnTo>
                  <a:pt x="837236" y="297058"/>
                </a:lnTo>
                <a:lnTo>
                  <a:pt x="832339" y="296154"/>
                </a:lnTo>
                <a:lnTo>
                  <a:pt x="825234" y="280337"/>
                </a:lnTo>
                <a:cubicBezTo>
                  <a:pt x="823209" y="274047"/>
                  <a:pt x="821775" y="266846"/>
                  <a:pt x="821303" y="258250"/>
                </a:cubicBezTo>
                <a:cubicBezTo>
                  <a:pt x="826902" y="225920"/>
                  <a:pt x="799329" y="191122"/>
                  <a:pt x="807244" y="150747"/>
                </a:cubicBezTo>
                <a:cubicBezTo>
                  <a:pt x="808581" y="136323"/>
                  <a:pt x="803094" y="94253"/>
                  <a:pt x="796195" y="87874"/>
                </a:cubicBezTo>
                <a:cubicBezTo>
                  <a:pt x="793843" y="79427"/>
                  <a:pt x="794702" y="68605"/>
                  <a:pt x="787858" y="66259"/>
                </a:cubicBezTo>
                <a:cubicBezTo>
                  <a:pt x="779400" y="61610"/>
                  <a:pt x="787488" y="27737"/>
                  <a:pt x="778998" y="34548"/>
                </a:cubicBezTo>
                <a:cubicBezTo>
                  <a:pt x="781722" y="22559"/>
                  <a:pt x="778555" y="13317"/>
                  <a:pt x="773936" y="4917"/>
                </a:cubicBezTo>
                <a:lnTo>
                  <a:pt x="77118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54" name="Freeform: Shape 5153">
            <a:extLst>
              <a:ext uri="{FF2B5EF4-FFF2-40B4-BE49-F238E27FC236}">
                <a16:creationId xmlns:a16="http://schemas.microsoft.com/office/drawing/2014/main" id="{4734E6B2-1FCA-4F01-97EB-BCCAA2E29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1983" y="875913"/>
            <a:ext cx="2026066" cy="247731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126" name="Picture 6" descr="Getting started with docker">
            <a:extLst>
              <a:ext uri="{FF2B5EF4-FFF2-40B4-BE49-F238E27FC236}">
                <a16:creationId xmlns:a16="http://schemas.microsoft.com/office/drawing/2014/main" id="{7FDADDB3-7E6D-498E-A1EE-C24BC4A3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9367" y="1374238"/>
            <a:ext cx="1731298" cy="148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6" name="Freeform: Shape 5155">
            <a:extLst>
              <a:ext uri="{FF2B5EF4-FFF2-40B4-BE49-F238E27FC236}">
                <a16:creationId xmlns:a16="http://schemas.microsoft.com/office/drawing/2014/main" id="{8C111F73-4F51-4364-BB49-1F52BBC5C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7659" y="875913"/>
            <a:ext cx="2026066" cy="247731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34" name="Picture 14" descr="ASP.NET Web Forms Project - Naukri Code 360">
            <a:extLst>
              <a:ext uri="{FF2B5EF4-FFF2-40B4-BE49-F238E27FC236}">
                <a16:creationId xmlns:a16="http://schemas.microsoft.com/office/drawing/2014/main" id="{622A2A0C-0933-F1AA-216B-A7827ED06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5043" y="1631769"/>
            <a:ext cx="1731298" cy="96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8" name="Freeform: Shape 5157">
            <a:extLst>
              <a:ext uri="{FF2B5EF4-FFF2-40B4-BE49-F238E27FC236}">
                <a16:creationId xmlns:a16="http://schemas.microsoft.com/office/drawing/2014/main" id="{BB2B1E55-3403-40CE-8156-6F24291DF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1983" y="3493272"/>
            <a:ext cx="2026066" cy="247731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60" name="Freeform: Shape 5159">
            <a:extLst>
              <a:ext uri="{FF2B5EF4-FFF2-40B4-BE49-F238E27FC236}">
                <a16:creationId xmlns:a16="http://schemas.microsoft.com/office/drawing/2014/main" id="{93B381CD-C8D9-49F1-9783-89F1AA016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97659" y="3493272"/>
            <a:ext cx="2026066" cy="247731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124" name="Picture 4" descr="GitLab – ATIX AG">
            <a:extLst>
              <a:ext uri="{FF2B5EF4-FFF2-40B4-BE49-F238E27FC236}">
                <a16:creationId xmlns:a16="http://schemas.microsoft.com/office/drawing/2014/main" id="{AE542B4C-753C-1464-AED1-44F93F8B4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0" r="2" b="2"/>
          <a:stretch/>
        </p:blipFill>
        <p:spPr bwMode="auto">
          <a:xfrm>
            <a:off x="9445043" y="3895176"/>
            <a:ext cx="1731298" cy="168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Postgresql Logo Png, Transparent Png - kindpng">
            <a:extLst>
              <a:ext uri="{FF2B5EF4-FFF2-40B4-BE49-F238E27FC236}">
                <a16:creationId xmlns:a16="http://schemas.microsoft.com/office/drawing/2014/main" id="{395E7415-4EB8-3DAE-44B8-6593F588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073" y="3990979"/>
            <a:ext cx="1939450" cy="195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Visual Studio 2022 Logo Transparent">
            <a:extLst>
              <a:ext uri="{FF2B5EF4-FFF2-40B4-BE49-F238E27FC236}">
                <a16:creationId xmlns:a16="http://schemas.microsoft.com/office/drawing/2014/main" id="{8F3C86D4-FED6-8AAD-35E6-F05EC3A8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622" y="3019747"/>
            <a:ext cx="1942464" cy="97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3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D46169-C4A8-66D6-99A6-5D79E2A6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Book Antiqua" panose="02040602050305030304" pitchFamily="18" charset="0"/>
              </a:rPr>
              <a:t>Képek Forrásai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38E08BD-B24A-8497-C01C-4A865B03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545336"/>
            <a:ext cx="9810604" cy="5129784"/>
          </a:xfrm>
        </p:spPr>
        <p:txBody>
          <a:bodyPr>
            <a:noAutofit/>
          </a:bodyPr>
          <a:lstStyle/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https://www.corman.pro/wp-content/uploads/sites/2/recipe/4015/64525a1c94b01-bra038357-croissants-poolish-jpg-1041x1395.jpg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https://frenchly.us/wp-content/uploads/sites/9/2017/01/baked-goods-1867459_1920.jpg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https://th.bing.com/th/id/OIP.1cPCHbJM9mke_5nZvF5ElwHaEc?rs=1&amp;pid=ImgDetMain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https://assets-global.website-files.com/62196607bf1b46c300301846/62196607bf1b46ebfb301f19_5f5bc69416e7fb495275b378_how%2520leaders%2520run%2520meetings%2520tips%2520from%2520top%2520execs.jpeg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https://img.freepik.com/premium-vector/flat-icon-social-benefits-isometric_9206-11326.jpg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https://atix.de/wp-content/uploads/gitlab-logo-gray-stacked-rgb.png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https://1.bp.blogspot.com/-Q86XGVJahug/Xm-aQfgtuMI/AAAAAAAAAcA/qqPQeihI39EbG2N87jG65xfnCdvF85-WQCLcBGAsYHQ/s1600/docker.png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https://th.bing.com/th/id/OIP.FLIiHW7_rxpY6P2KSi2F1AHaEH?rs=1&amp;pid=ImgDetMain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https://th.bing.com/th/id/OIP.c8X08Kv14CebDduGrA--uAHaHd?rs=1&amp;pid=ImgDetMain</a:t>
            </a:r>
          </a:p>
          <a:p>
            <a:r>
              <a:rPr lang="hu-HU" sz="1600" dirty="0">
                <a:solidFill>
                  <a:schemeClr val="tx1"/>
                </a:solidFill>
                <a:latin typeface="Book Antiqua" panose="02040602050305030304" pitchFamily="18" charset="0"/>
              </a:rPr>
              <a:t>https://th.bing.com/th/id/OIP.w_3fCMmwYf5-UZAIgk-ANwHaDt?rs=1&amp;pid=ImgDetMain</a:t>
            </a:r>
          </a:p>
        </p:txBody>
      </p:sp>
    </p:spTree>
    <p:extLst>
      <p:ext uri="{BB962C8B-B14F-4D97-AF65-F5344CB8AC3E}">
        <p14:creationId xmlns:p14="http://schemas.microsoft.com/office/powerpoint/2010/main" val="390514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1F87E8-FF4E-55F2-7160-9B2B775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00" y="887096"/>
            <a:ext cx="10115908" cy="2669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latin typeface="Book Antiqua" panose="02040602050305030304" pitchFamily="18" charset="0"/>
              </a:rPr>
              <a:t>Köszönjük</a:t>
            </a:r>
            <a:r>
              <a:rPr lang="en-US" sz="4400" dirty="0">
                <a:latin typeface="Book Antiqua" panose="02040602050305030304" pitchFamily="18" charset="0"/>
              </a:rPr>
              <a:t> a </a:t>
            </a:r>
            <a:r>
              <a:rPr lang="en-US" sz="4400" dirty="0" err="1">
                <a:latin typeface="Book Antiqua" panose="02040602050305030304" pitchFamily="18" charset="0"/>
              </a:rPr>
              <a:t>figyelmet</a:t>
            </a:r>
            <a:r>
              <a:rPr lang="en-US" sz="4400" dirty="0">
                <a:latin typeface="Book Antiqua" panose="020406020503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948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6" name="Rectangle 310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Freeform: Shape 310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78D188-4E7F-994D-AF2C-F68025AF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hu-HU">
                <a:latin typeface="Book Antiqua" panose="02040602050305030304" pitchFamily="18" charset="0"/>
              </a:rPr>
              <a:t>D Csapat, Csapattagok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DE95FB-EA26-7D8D-B24A-BA90649B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dirty="0">
                <a:latin typeface="Book Antiqua" panose="02040602050305030304" pitchFamily="18" charset="0"/>
              </a:rPr>
              <a:t>Stefán Kornél (projektmenedzser)</a:t>
            </a:r>
          </a:p>
          <a:p>
            <a:pPr>
              <a:lnSpc>
                <a:spcPct val="90000"/>
              </a:lnSpc>
            </a:pPr>
            <a:r>
              <a:rPr lang="hu-HU" dirty="0">
                <a:latin typeface="Book Antiqua" panose="02040602050305030304" pitchFamily="18" charset="0"/>
              </a:rPr>
              <a:t>Farkas Dominika Eliza (adminisztratív vezető)</a:t>
            </a:r>
          </a:p>
          <a:p>
            <a:pPr>
              <a:lnSpc>
                <a:spcPct val="90000"/>
              </a:lnSpc>
            </a:pPr>
            <a:r>
              <a:rPr lang="hu-HU" dirty="0">
                <a:latin typeface="Book Antiqua" panose="02040602050305030304" pitchFamily="18" charset="0"/>
              </a:rPr>
              <a:t>Gyenge Angéla </a:t>
            </a:r>
          </a:p>
          <a:p>
            <a:pPr>
              <a:lnSpc>
                <a:spcPct val="90000"/>
              </a:lnSpc>
            </a:pPr>
            <a:r>
              <a:rPr lang="hu-HU" dirty="0">
                <a:latin typeface="Book Antiqua" panose="02040602050305030304" pitchFamily="18" charset="0"/>
              </a:rPr>
              <a:t>Horváth Gergely Zsolt (rizikóért felelős vezető)</a:t>
            </a:r>
          </a:p>
          <a:p>
            <a:pPr>
              <a:lnSpc>
                <a:spcPct val="90000"/>
              </a:lnSpc>
            </a:pPr>
            <a:r>
              <a:rPr lang="hu-HU" dirty="0" err="1">
                <a:latin typeface="Book Antiqua" panose="02040602050305030304" pitchFamily="18" charset="0"/>
              </a:rPr>
              <a:t>Pilter</a:t>
            </a:r>
            <a:r>
              <a:rPr lang="hu-HU" dirty="0">
                <a:latin typeface="Book Antiqua" panose="02040602050305030304" pitchFamily="18" charset="0"/>
              </a:rPr>
              <a:t> Zsófia</a:t>
            </a:r>
          </a:p>
          <a:p>
            <a:pPr>
              <a:lnSpc>
                <a:spcPct val="90000"/>
              </a:lnSpc>
            </a:pPr>
            <a:r>
              <a:rPr lang="hu-HU" dirty="0">
                <a:latin typeface="Book Antiqua" panose="02040602050305030304" pitchFamily="18" charset="0"/>
              </a:rPr>
              <a:t>Vad Avar (fejlesztésminőségi felelős)</a:t>
            </a:r>
          </a:p>
          <a:p>
            <a:pPr>
              <a:lnSpc>
                <a:spcPct val="90000"/>
              </a:lnSpc>
            </a:pPr>
            <a:r>
              <a:rPr lang="hu-HU" dirty="0">
                <a:latin typeface="Book Antiqua" panose="02040602050305030304" pitchFamily="18" charset="0"/>
              </a:rPr>
              <a:t>Vass Kinga</a:t>
            </a:r>
          </a:p>
          <a:p>
            <a:pPr>
              <a:lnSpc>
                <a:spcPct val="90000"/>
              </a:lnSpc>
            </a:pPr>
            <a:endParaRPr lang="hu-HU" dirty="0"/>
          </a:p>
        </p:txBody>
      </p:sp>
      <p:pic>
        <p:nvPicPr>
          <p:cNvPr id="3076" name="Picture 4" descr="How building of an effective Team should be? - Strategists World">
            <a:extLst>
              <a:ext uri="{FF2B5EF4-FFF2-40B4-BE49-F238E27FC236}">
                <a16:creationId xmlns:a16="http://schemas.microsoft.com/office/drawing/2014/main" id="{0CB000D3-46FE-A066-2BA3-77FF985E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21415"/>
          <a:stretch/>
        </p:blipFill>
        <p:spPr bwMode="auto">
          <a:xfrm>
            <a:off x="6871418" y="1978172"/>
            <a:ext cx="3946520" cy="384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0" name="Freeform: Shape 3109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D78D188-4E7F-994D-AF2C-F68025AF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hu-HU" dirty="0">
                <a:latin typeface="Book Antiqua" panose="02040602050305030304" pitchFamily="18" charset="0"/>
              </a:rPr>
              <a:t>Megbeszélések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DE95FB-EA26-7D8D-B24A-BA90649B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hu-HU" dirty="0">
                <a:latin typeface="Book Antiqua" panose="02040602050305030304" pitchFamily="18" charset="0"/>
              </a:rPr>
              <a:t>Ismerkedés, projekttéma kiválasztása, technológia</a:t>
            </a:r>
          </a:p>
          <a:p>
            <a:r>
              <a:rPr lang="hu-HU" dirty="0">
                <a:latin typeface="Book Antiqua" panose="02040602050305030304" pitchFamily="18" charset="0"/>
              </a:rPr>
              <a:t>Ismerkedés 2, projekttéma </a:t>
            </a:r>
            <a:r>
              <a:rPr lang="hu-HU" dirty="0" err="1">
                <a:latin typeface="Book Antiqua" panose="02040602050305030304" pitchFamily="18" charset="0"/>
              </a:rPr>
              <a:t>végigtárgyalása</a:t>
            </a:r>
            <a:r>
              <a:rPr lang="hu-HU" dirty="0">
                <a:latin typeface="Book Antiqua" panose="02040602050305030304" pitchFamily="18" charset="0"/>
              </a:rPr>
              <a:t>, részletek kifejtése, technológiai eszközök feltárása</a:t>
            </a:r>
          </a:p>
          <a:p>
            <a:r>
              <a:rPr lang="hu-HU" dirty="0" err="1">
                <a:latin typeface="Book Antiqua" panose="02040602050305030304" pitchFamily="18" charset="0"/>
              </a:rPr>
              <a:t>Git</a:t>
            </a:r>
            <a:r>
              <a:rPr lang="hu-HU" dirty="0">
                <a:latin typeface="Book Antiqua" panose="02040602050305030304" pitchFamily="18" charset="0"/>
              </a:rPr>
              <a:t> használati szabályok (</a:t>
            </a:r>
            <a:r>
              <a:rPr lang="hu-HU" dirty="0" err="1">
                <a:latin typeface="Book Antiqua" panose="02040602050305030304" pitchFamily="18" charset="0"/>
              </a:rPr>
              <a:t>merge</a:t>
            </a:r>
            <a:r>
              <a:rPr lang="hu-HU" dirty="0">
                <a:latin typeface="Book Antiqua" panose="02040602050305030304" pitchFamily="18" charset="0"/>
              </a:rPr>
              <a:t> </a:t>
            </a:r>
            <a:r>
              <a:rPr lang="hu-HU" dirty="0" err="1">
                <a:latin typeface="Book Antiqua" panose="02040602050305030304" pitchFamily="18" charset="0"/>
              </a:rPr>
              <a:t>requestek</a:t>
            </a:r>
            <a:r>
              <a:rPr lang="hu-HU" dirty="0">
                <a:latin typeface="Book Antiqua" panose="02040602050305030304" pitchFamily="18" charset="0"/>
              </a:rPr>
              <a:t>) megbeszélése</a:t>
            </a:r>
          </a:p>
        </p:txBody>
      </p:sp>
      <p:pic>
        <p:nvPicPr>
          <p:cNvPr id="2050" name="Picture 2" descr="DAD Meeting (Thursday, July 28, 2022 – Zoom) – Delaware Association of ...">
            <a:extLst>
              <a:ext uri="{FF2B5EF4-FFF2-40B4-BE49-F238E27FC236}">
                <a16:creationId xmlns:a16="http://schemas.microsoft.com/office/drawing/2014/main" id="{2E4549F5-ED63-4986-A777-7371E122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0426" y="2303014"/>
            <a:ext cx="4788505" cy="319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40161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1F87E8-FF4E-55F2-7160-9B2B775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4476464" cy="1216024"/>
          </a:xfrm>
        </p:spPr>
        <p:txBody>
          <a:bodyPr>
            <a:normAutofit/>
          </a:bodyPr>
          <a:lstStyle/>
          <a:p>
            <a:r>
              <a:rPr lang="hu-HU" dirty="0">
                <a:latin typeface="Book Antiqua" panose="02040602050305030304" pitchFamily="18" charset="0"/>
              </a:rPr>
              <a:t>Téma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8F83DD-F2AF-DBD9-DCD0-0327CFE0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63685"/>
            <a:ext cx="3875963" cy="4107020"/>
          </a:xfrm>
        </p:spPr>
        <p:txBody>
          <a:bodyPr>
            <a:normAutofit/>
          </a:bodyPr>
          <a:lstStyle/>
          <a:p>
            <a:r>
              <a:rPr lang="hu-HU" dirty="0">
                <a:latin typeface="Book Antiqua" panose="02040602050305030304" pitchFamily="18" charset="0"/>
              </a:rPr>
              <a:t>Francia péksütik</a:t>
            </a:r>
          </a:p>
          <a:p>
            <a:r>
              <a:rPr lang="hu-HU" dirty="0">
                <a:latin typeface="Book Antiqua" panose="02040602050305030304" pitchFamily="18" charset="0"/>
              </a:rPr>
              <a:t>Webshop – péksütik megvásárlása</a:t>
            </a:r>
          </a:p>
          <a:p>
            <a:r>
              <a:rPr lang="hu-HU" dirty="0">
                <a:latin typeface="Book Antiqua" panose="02040602050305030304" pitchFamily="18" charset="0"/>
              </a:rPr>
              <a:t>Termelés és logisztikai rendszer – pékség, alapanyagok</a:t>
            </a:r>
          </a:p>
          <a:p>
            <a:r>
              <a:rPr lang="hu-HU" dirty="0">
                <a:latin typeface="Book Antiqua" panose="02040602050305030304" pitchFamily="18" charset="0"/>
              </a:rPr>
              <a:t>Raktárkészlet aktualizálása</a:t>
            </a:r>
          </a:p>
          <a:p>
            <a:r>
              <a:rPr lang="hu-HU" dirty="0">
                <a:latin typeface="Book Antiqua" panose="02040602050305030304" pitchFamily="18" charset="0"/>
              </a:rPr>
              <a:t>Futárszolgálat</a:t>
            </a:r>
          </a:p>
          <a:p>
            <a:endParaRPr lang="hu-HU" dirty="0">
              <a:latin typeface="Book Antiqua" panose="02040602050305030304" pitchFamily="18" charset="0"/>
            </a:endParaRPr>
          </a:p>
          <a:p>
            <a:endParaRPr lang="hu-HU" dirty="0">
              <a:latin typeface="Book Antiqua" panose="02040602050305030304" pitchFamily="18" charset="0"/>
            </a:endParaRPr>
          </a:p>
        </p:txBody>
      </p:sp>
      <p:pic>
        <p:nvPicPr>
          <p:cNvPr id="1026" name="Picture 2" descr="A Guide to French Bakeries - Frenchly">
            <a:extLst>
              <a:ext uri="{FF2B5EF4-FFF2-40B4-BE49-F238E27FC236}">
                <a16:creationId xmlns:a16="http://schemas.microsoft.com/office/drawing/2014/main" id="{DFC92761-84CE-855A-9FD3-A75F795F1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4" r="20773"/>
          <a:stretch/>
        </p:blipFill>
        <p:spPr bwMode="auto">
          <a:xfrm>
            <a:off x="5251840" y="10"/>
            <a:ext cx="6940161" cy="6868876"/>
          </a:xfrm>
          <a:custGeom>
            <a:avLst/>
            <a:gdLst/>
            <a:ahLst/>
            <a:cxnLst/>
            <a:rect l="l" t="t" r="r" b="b"/>
            <a:pathLst>
              <a:path w="6940161" h="6857999">
                <a:moveTo>
                  <a:pt x="857190" y="0"/>
                </a:moveTo>
                <a:lnTo>
                  <a:pt x="6940161" y="0"/>
                </a:lnTo>
                <a:lnTo>
                  <a:pt x="6940161" y="6857999"/>
                </a:lnTo>
                <a:lnTo>
                  <a:pt x="496459" y="6857999"/>
                </a:lnTo>
                <a:lnTo>
                  <a:pt x="486507" y="6839466"/>
                </a:lnTo>
                <a:cubicBezTo>
                  <a:pt x="477389" y="6820641"/>
                  <a:pt x="471173" y="6801859"/>
                  <a:pt x="480078" y="6795812"/>
                </a:cubicBezTo>
                <a:cubicBezTo>
                  <a:pt x="475408" y="6761382"/>
                  <a:pt x="493736" y="6723009"/>
                  <a:pt x="482330" y="6676796"/>
                </a:cubicBezTo>
                <a:cubicBezTo>
                  <a:pt x="479519" y="6617030"/>
                  <a:pt x="476161" y="6634511"/>
                  <a:pt x="469648" y="6539722"/>
                </a:cubicBezTo>
                <a:cubicBezTo>
                  <a:pt x="459969" y="6498384"/>
                  <a:pt x="496382" y="6456575"/>
                  <a:pt x="477855" y="6433501"/>
                </a:cubicBezTo>
                <a:cubicBezTo>
                  <a:pt x="464018" y="6378655"/>
                  <a:pt x="442310" y="6325849"/>
                  <a:pt x="414008" y="6271586"/>
                </a:cubicBezTo>
                <a:cubicBezTo>
                  <a:pt x="378091" y="6226697"/>
                  <a:pt x="377466" y="6140798"/>
                  <a:pt x="299660" y="6080454"/>
                </a:cubicBezTo>
                <a:cubicBezTo>
                  <a:pt x="268606" y="6014324"/>
                  <a:pt x="244498" y="5964143"/>
                  <a:pt x="221239" y="5913249"/>
                </a:cubicBezTo>
                <a:cubicBezTo>
                  <a:pt x="210139" y="5897439"/>
                  <a:pt x="175369" y="5809427"/>
                  <a:pt x="160103" y="5775094"/>
                </a:cubicBezTo>
                <a:cubicBezTo>
                  <a:pt x="87298" y="5686529"/>
                  <a:pt x="103897" y="5672717"/>
                  <a:pt x="87873" y="5573809"/>
                </a:cubicBezTo>
                <a:cubicBezTo>
                  <a:pt x="76224" y="5541231"/>
                  <a:pt x="76748" y="5525076"/>
                  <a:pt x="57933" y="5490695"/>
                </a:cubicBezTo>
                <a:lnTo>
                  <a:pt x="30889" y="5398377"/>
                </a:lnTo>
                <a:lnTo>
                  <a:pt x="34140" y="5390971"/>
                </a:lnTo>
                <a:lnTo>
                  <a:pt x="35928" y="5390229"/>
                </a:lnTo>
                <a:lnTo>
                  <a:pt x="16968" y="5309266"/>
                </a:lnTo>
                <a:cubicBezTo>
                  <a:pt x="13970" y="5303642"/>
                  <a:pt x="-917" y="5289094"/>
                  <a:pt x="2490" y="5276920"/>
                </a:cubicBezTo>
                <a:lnTo>
                  <a:pt x="24907" y="5208159"/>
                </a:lnTo>
                <a:lnTo>
                  <a:pt x="31839" y="5162682"/>
                </a:lnTo>
                <a:cubicBezTo>
                  <a:pt x="28501" y="5155528"/>
                  <a:pt x="24609" y="5048935"/>
                  <a:pt x="18796" y="5043371"/>
                </a:cubicBezTo>
                <a:cubicBezTo>
                  <a:pt x="54584" y="4976689"/>
                  <a:pt x="5001" y="4985095"/>
                  <a:pt x="14358" y="4908985"/>
                </a:cubicBezTo>
                <a:cubicBezTo>
                  <a:pt x="17201" y="4816358"/>
                  <a:pt x="5675" y="4749418"/>
                  <a:pt x="4769" y="4643799"/>
                </a:cubicBezTo>
                <a:cubicBezTo>
                  <a:pt x="4111" y="4581455"/>
                  <a:pt x="-7137" y="4509050"/>
                  <a:pt x="7402" y="4395547"/>
                </a:cubicBezTo>
                <a:cubicBezTo>
                  <a:pt x="11591" y="4330720"/>
                  <a:pt x="28535" y="4313913"/>
                  <a:pt x="23462" y="4274064"/>
                </a:cubicBezTo>
                <a:cubicBezTo>
                  <a:pt x="22995" y="4245538"/>
                  <a:pt x="22530" y="4217012"/>
                  <a:pt x="22063" y="4188486"/>
                </a:cubicBezTo>
                <a:lnTo>
                  <a:pt x="24672" y="4170100"/>
                </a:lnTo>
                <a:lnTo>
                  <a:pt x="34973" y="4166123"/>
                </a:lnTo>
                <a:lnTo>
                  <a:pt x="26424" y="4120096"/>
                </a:lnTo>
                <a:cubicBezTo>
                  <a:pt x="28986" y="4109871"/>
                  <a:pt x="49338" y="4079429"/>
                  <a:pt x="47886" y="4066698"/>
                </a:cubicBezTo>
                <a:cubicBezTo>
                  <a:pt x="26522" y="4022850"/>
                  <a:pt x="34453" y="4030338"/>
                  <a:pt x="47327" y="3969172"/>
                </a:cubicBezTo>
                <a:cubicBezTo>
                  <a:pt x="40297" y="3948973"/>
                  <a:pt x="40044" y="3857354"/>
                  <a:pt x="53093" y="3844350"/>
                </a:cubicBezTo>
                <a:cubicBezTo>
                  <a:pt x="55739" y="3830819"/>
                  <a:pt x="50778" y="3815585"/>
                  <a:pt x="64866" y="3808459"/>
                </a:cubicBezTo>
                <a:cubicBezTo>
                  <a:pt x="81775" y="3797121"/>
                  <a:pt x="54599" y="3752382"/>
                  <a:pt x="74864" y="3757643"/>
                </a:cubicBezTo>
                <a:cubicBezTo>
                  <a:pt x="56224" y="3725828"/>
                  <a:pt x="74270" y="3660981"/>
                  <a:pt x="82640" y="3632606"/>
                </a:cubicBezTo>
                <a:cubicBezTo>
                  <a:pt x="85981" y="3582255"/>
                  <a:pt x="88778" y="3571708"/>
                  <a:pt x="89222" y="3534990"/>
                </a:cubicBezTo>
                <a:cubicBezTo>
                  <a:pt x="92019" y="3533125"/>
                  <a:pt x="80706" y="3481126"/>
                  <a:pt x="79835" y="3454133"/>
                </a:cubicBezTo>
                <a:cubicBezTo>
                  <a:pt x="78963" y="3427139"/>
                  <a:pt x="96173" y="3390611"/>
                  <a:pt x="83991" y="3373027"/>
                </a:cubicBezTo>
                <a:cubicBezTo>
                  <a:pt x="80767" y="3298527"/>
                  <a:pt x="69808" y="3290617"/>
                  <a:pt x="62958" y="3222737"/>
                </a:cubicBezTo>
                <a:cubicBezTo>
                  <a:pt x="59618" y="3146284"/>
                  <a:pt x="39695" y="3184007"/>
                  <a:pt x="49209" y="3118188"/>
                </a:cubicBezTo>
                <a:cubicBezTo>
                  <a:pt x="65221" y="3109217"/>
                  <a:pt x="85573" y="3024732"/>
                  <a:pt x="78480" y="3003808"/>
                </a:cubicBezTo>
                <a:cubicBezTo>
                  <a:pt x="78037" y="2966753"/>
                  <a:pt x="77812" y="2989870"/>
                  <a:pt x="77566" y="2944921"/>
                </a:cubicBezTo>
                <a:lnTo>
                  <a:pt x="94406" y="2877744"/>
                </a:lnTo>
                <a:cubicBezTo>
                  <a:pt x="87936" y="2880724"/>
                  <a:pt x="108480" y="2822146"/>
                  <a:pt x="108051" y="2807161"/>
                </a:cubicBezTo>
                <a:cubicBezTo>
                  <a:pt x="110507" y="2775643"/>
                  <a:pt x="80880" y="2769288"/>
                  <a:pt x="107377" y="2752347"/>
                </a:cubicBezTo>
                <a:lnTo>
                  <a:pt x="114975" y="2748299"/>
                </a:lnTo>
                <a:cubicBezTo>
                  <a:pt x="115205" y="2745962"/>
                  <a:pt x="115434" y="2743625"/>
                  <a:pt x="115663" y="2741288"/>
                </a:cubicBezTo>
                <a:cubicBezTo>
                  <a:pt x="115098" y="2737657"/>
                  <a:pt x="112995" y="2735847"/>
                  <a:pt x="107929" y="2737160"/>
                </a:cubicBezTo>
                <a:cubicBezTo>
                  <a:pt x="126569" y="2705347"/>
                  <a:pt x="119693" y="2699356"/>
                  <a:pt x="122707" y="2659631"/>
                </a:cubicBezTo>
                <a:cubicBezTo>
                  <a:pt x="135394" y="2612127"/>
                  <a:pt x="120483" y="2628594"/>
                  <a:pt x="145471" y="2573336"/>
                </a:cubicBezTo>
                <a:cubicBezTo>
                  <a:pt x="156086" y="2559732"/>
                  <a:pt x="170382" y="2541339"/>
                  <a:pt x="170626" y="2528057"/>
                </a:cubicBezTo>
                <a:lnTo>
                  <a:pt x="202713" y="2489594"/>
                </a:lnTo>
                <a:cubicBezTo>
                  <a:pt x="203853" y="2487774"/>
                  <a:pt x="204248" y="2473350"/>
                  <a:pt x="203650" y="2468303"/>
                </a:cubicBezTo>
                <a:lnTo>
                  <a:pt x="223316" y="2460480"/>
                </a:lnTo>
                <a:lnTo>
                  <a:pt x="215120" y="2423535"/>
                </a:lnTo>
                <a:lnTo>
                  <a:pt x="223455" y="2404394"/>
                </a:lnTo>
                <a:cubicBezTo>
                  <a:pt x="243490" y="2392610"/>
                  <a:pt x="229596" y="2347474"/>
                  <a:pt x="238853" y="2324643"/>
                </a:cubicBezTo>
                <a:cubicBezTo>
                  <a:pt x="239504" y="2297698"/>
                  <a:pt x="266477" y="2284202"/>
                  <a:pt x="272463" y="2255535"/>
                </a:cubicBezTo>
                <a:cubicBezTo>
                  <a:pt x="290597" y="2249648"/>
                  <a:pt x="306594" y="2207828"/>
                  <a:pt x="294092" y="2184679"/>
                </a:cubicBezTo>
                <a:lnTo>
                  <a:pt x="323221" y="2093132"/>
                </a:lnTo>
                <a:cubicBezTo>
                  <a:pt x="348282" y="2084587"/>
                  <a:pt x="366071" y="1985868"/>
                  <a:pt x="377324" y="1950235"/>
                </a:cubicBezTo>
                <a:cubicBezTo>
                  <a:pt x="397581" y="1920183"/>
                  <a:pt x="445208" y="1898905"/>
                  <a:pt x="457649" y="1861568"/>
                </a:cubicBezTo>
                <a:cubicBezTo>
                  <a:pt x="464664" y="1810687"/>
                  <a:pt x="447457" y="1869507"/>
                  <a:pt x="451972" y="1809499"/>
                </a:cubicBezTo>
                <a:cubicBezTo>
                  <a:pt x="450982" y="1754297"/>
                  <a:pt x="465413" y="1767680"/>
                  <a:pt x="474550" y="1693716"/>
                </a:cubicBezTo>
                <a:cubicBezTo>
                  <a:pt x="473258" y="1654244"/>
                  <a:pt x="481626" y="1627007"/>
                  <a:pt x="481301" y="1605195"/>
                </a:cubicBezTo>
                <a:cubicBezTo>
                  <a:pt x="490491" y="1568952"/>
                  <a:pt x="493569" y="1564518"/>
                  <a:pt x="497837" y="1516217"/>
                </a:cubicBezTo>
                <a:cubicBezTo>
                  <a:pt x="503639" y="1488452"/>
                  <a:pt x="534082" y="1457870"/>
                  <a:pt x="513281" y="1429841"/>
                </a:cubicBezTo>
                <a:cubicBezTo>
                  <a:pt x="527326" y="1412325"/>
                  <a:pt x="570430" y="1413592"/>
                  <a:pt x="550104" y="1380081"/>
                </a:cubicBezTo>
                <a:cubicBezTo>
                  <a:pt x="575583" y="1394128"/>
                  <a:pt x="551452" y="1335176"/>
                  <a:pt x="574526" y="1334891"/>
                </a:cubicBezTo>
                <a:cubicBezTo>
                  <a:pt x="593486" y="1336427"/>
                  <a:pt x="633157" y="1194568"/>
                  <a:pt x="638123" y="1185551"/>
                </a:cubicBezTo>
                <a:cubicBezTo>
                  <a:pt x="647468" y="1149210"/>
                  <a:pt x="657504" y="1148087"/>
                  <a:pt x="664747" y="1111168"/>
                </a:cubicBezTo>
                <a:cubicBezTo>
                  <a:pt x="679107" y="1057226"/>
                  <a:pt x="652121" y="1022543"/>
                  <a:pt x="664913" y="993353"/>
                </a:cubicBezTo>
                <a:cubicBezTo>
                  <a:pt x="684189" y="960214"/>
                  <a:pt x="707497" y="867450"/>
                  <a:pt x="721256" y="813953"/>
                </a:cubicBezTo>
                <a:cubicBezTo>
                  <a:pt x="734607" y="746430"/>
                  <a:pt x="738988" y="666470"/>
                  <a:pt x="745023" y="588218"/>
                </a:cubicBezTo>
                <a:cubicBezTo>
                  <a:pt x="735393" y="475380"/>
                  <a:pt x="719076" y="536119"/>
                  <a:pt x="725253" y="376479"/>
                </a:cubicBezTo>
                <a:lnTo>
                  <a:pt x="735457" y="280992"/>
                </a:lnTo>
                <a:cubicBezTo>
                  <a:pt x="735270" y="276227"/>
                  <a:pt x="742007" y="223140"/>
                  <a:pt x="741820" y="218374"/>
                </a:cubicBezTo>
                <a:lnTo>
                  <a:pt x="735299" y="188178"/>
                </a:lnTo>
                <a:lnTo>
                  <a:pt x="764938" y="152404"/>
                </a:lnTo>
                <a:cubicBezTo>
                  <a:pt x="776066" y="136342"/>
                  <a:pt x="783668" y="122048"/>
                  <a:pt x="802071" y="91810"/>
                </a:cubicBezTo>
                <a:lnTo>
                  <a:pt x="849585" y="301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88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3858" y="201168"/>
            <a:ext cx="12419715" cy="645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35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8271" r="55215" b="5637"/>
          <a:stretch/>
        </p:blipFill>
        <p:spPr bwMode="auto">
          <a:xfrm>
            <a:off x="2200711" y="0"/>
            <a:ext cx="7790578" cy="68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5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B7C19C89-1220-EA05-6557-BC93DC0EE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6" t="8641" r="3592" b="4248"/>
          <a:stretch/>
        </p:blipFill>
        <p:spPr bwMode="auto">
          <a:xfrm>
            <a:off x="1615439" y="0"/>
            <a:ext cx="8961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55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08A486C7-0A45-41E8-B7B3-6DF01BEAC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047863" cy="6858000"/>
          </a:xfrm>
          <a:custGeom>
            <a:avLst/>
            <a:gdLst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10065225 w 10955369"/>
              <a:gd name="connsiteY55" fmla="*/ 5745707 h 6858000"/>
              <a:gd name="connsiteX56" fmla="*/ 9585210 w 10955369"/>
              <a:gd name="connsiteY56" fmla="*/ 5745707 h 6858000"/>
              <a:gd name="connsiteX57" fmla="*/ 9575827 w 10955369"/>
              <a:gd name="connsiteY57" fmla="*/ 5758429 h 6858000"/>
              <a:gd name="connsiteX58" fmla="*/ 9565263 w 10955369"/>
              <a:gd name="connsiteY58" fmla="*/ 5811200 h 6858000"/>
              <a:gd name="connsiteX59" fmla="*/ 9567227 w 10955369"/>
              <a:gd name="connsiteY59" fmla="*/ 5838792 h 6858000"/>
              <a:gd name="connsiteX60" fmla="*/ 9563496 w 10955369"/>
              <a:gd name="connsiteY60" fmla="*/ 5875581 h 6858000"/>
              <a:gd name="connsiteX61" fmla="*/ 9564366 w 10955369"/>
              <a:gd name="connsiteY61" fmla="*/ 5942515 h 6858000"/>
              <a:gd name="connsiteX62" fmla="*/ 9552571 w 10955369"/>
              <a:gd name="connsiteY62" fmla="*/ 6028951 h 6858000"/>
              <a:gd name="connsiteX63" fmla="*/ 9502860 w 10955369"/>
              <a:gd name="connsiteY63" fmla="*/ 6080818 h 6858000"/>
              <a:gd name="connsiteX64" fmla="*/ 9508486 w 10955369"/>
              <a:gd name="connsiteY64" fmla="*/ 6088099 h 6858000"/>
              <a:gd name="connsiteX65" fmla="*/ 9494232 w 10955369"/>
              <a:gd name="connsiteY65" fmla="*/ 6129303 h 6858000"/>
              <a:gd name="connsiteX66" fmla="*/ 9394791 w 10955369"/>
              <a:gd name="connsiteY66" fmla="*/ 6260036 h 6858000"/>
              <a:gd name="connsiteX67" fmla="*/ 9368304 w 10955369"/>
              <a:gd name="connsiteY67" fmla="*/ 6340934 h 6858000"/>
              <a:gd name="connsiteX68" fmla="*/ 9366884 w 10955369"/>
              <a:gd name="connsiteY68" fmla="*/ 6371842 h 6858000"/>
              <a:gd name="connsiteX69" fmla="*/ 9343540 w 10955369"/>
              <a:gd name="connsiteY69" fmla="*/ 6511084 h 6858000"/>
              <a:gd name="connsiteX70" fmla="*/ 9340891 w 10955369"/>
              <a:gd name="connsiteY70" fmla="*/ 6557257 h 6858000"/>
              <a:gd name="connsiteX71" fmla="*/ 9339662 w 10955369"/>
              <a:gd name="connsiteY71" fmla="*/ 6628065 h 6858000"/>
              <a:gd name="connsiteX72" fmla="*/ 9332386 w 10955369"/>
              <a:gd name="connsiteY72" fmla="*/ 6667101 h 6858000"/>
              <a:gd name="connsiteX73" fmla="*/ 9319643 w 10955369"/>
              <a:gd name="connsiteY73" fmla="*/ 6775682 h 6858000"/>
              <a:gd name="connsiteX74" fmla="*/ 9312100 w 10955369"/>
              <a:gd name="connsiteY74" fmla="*/ 6855909 h 6858000"/>
              <a:gd name="connsiteX75" fmla="*/ 2094931 w 10955369"/>
              <a:gd name="connsiteY75" fmla="*/ 6857802 h 6858000"/>
              <a:gd name="connsiteX76" fmla="*/ 2094931 w 10955369"/>
              <a:gd name="connsiteY76" fmla="*/ 6858000 h 6858000"/>
              <a:gd name="connsiteX77" fmla="*/ 1339001 w 10955369"/>
              <a:gd name="connsiteY77" fmla="*/ 6858000 h 6858000"/>
              <a:gd name="connsiteX78" fmla="*/ 0 w 10955369"/>
              <a:gd name="connsiteY78" fmla="*/ 6858000 h 6858000"/>
              <a:gd name="connsiteX0" fmla="*/ 0 w 10955369"/>
              <a:gd name="connsiteY0" fmla="*/ 0 h 6858000"/>
              <a:gd name="connsiteX1" fmla="*/ 2094931 w 10955369"/>
              <a:gd name="connsiteY1" fmla="*/ 0 h 6858000"/>
              <a:gd name="connsiteX2" fmla="*/ 2094931 w 10955369"/>
              <a:gd name="connsiteY2" fmla="*/ 558 h 6858000"/>
              <a:gd name="connsiteX3" fmla="*/ 10950874 w 10955369"/>
              <a:gd name="connsiteY3" fmla="*/ 559 h 6858000"/>
              <a:gd name="connsiteX4" fmla="*/ 10953171 w 10955369"/>
              <a:gd name="connsiteY4" fmla="*/ 8753 h 6858000"/>
              <a:gd name="connsiteX5" fmla="*/ 10946433 w 10955369"/>
              <a:gd name="connsiteY5" fmla="*/ 53973 h 6858000"/>
              <a:gd name="connsiteX6" fmla="*/ 10894710 w 10955369"/>
              <a:gd name="connsiteY6" fmla="*/ 157844 h 6858000"/>
              <a:gd name="connsiteX7" fmla="*/ 10869760 w 10955369"/>
              <a:gd name="connsiteY7" fmla="*/ 222070 h 6858000"/>
              <a:gd name="connsiteX8" fmla="*/ 10869698 w 10955369"/>
              <a:gd name="connsiteY8" fmla="*/ 249730 h 6858000"/>
              <a:gd name="connsiteX9" fmla="*/ 10863281 w 10955369"/>
              <a:gd name="connsiteY9" fmla="*/ 286161 h 6858000"/>
              <a:gd name="connsiteX10" fmla="*/ 10859244 w 10955369"/>
              <a:gd name="connsiteY10" fmla="*/ 352984 h 6858000"/>
              <a:gd name="connsiteX11" fmla="*/ 10841145 w 10955369"/>
              <a:gd name="connsiteY11" fmla="*/ 438373 h 6858000"/>
              <a:gd name="connsiteX12" fmla="*/ 10787761 w 10955369"/>
              <a:gd name="connsiteY12" fmla="*/ 486627 h 6858000"/>
              <a:gd name="connsiteX13" fmla="*/ 10792839 w 10955369"/>
              <a:gd name="connsiteY13" fmla="*/ 494282 h 6858000"/>
              <a:gd name="connsiteX14" fmla="*/ 10775602 w 10955369"/>
              <a:gd name="connsiteY14" fmla="*/ 534382 h 6858000"/>
              <a:gd name="connsiteX15" fmla="*/ 10666837 w 10955369"/>
              <a:gd name="connsiteY15" fmla="*/ 657817 h 6858000"/>
              <a:gd name="connsiteX16" fmla="*/ 10634488 w 10955369"/>
              <a:gd name="connsiteY16" fmla="*/ 736652 h 6858000"/>
              <a:gd name="connsiteX17" fmla="*/ 10630810 w 10955369"/>
              <a:gd name="connsiteY17" fmla="*/ 767381 h 6858000"/>
              <a:gd name="connsiteX18" fmla="*/ 10624160 w 10955369"/>
              <a:gd name="connsiteY18" fmla="*/ 818695 h 6858000"/>
              <a:gd name="connsiteX19" fmla="*/ 10638403 w 10955369"/>
              <a:gd name="connsiteY19" fmla="*/ 863814 h 6858000"/>
              <a:gd name="connsiteX20" fmla="*/ 10625231 w 10955369"/>
              <a:gd name="connsiteY20" fmla="*/ 904039 h 6858000"/>
              <a:gd name="connsiteX21" fmla="*/ 10591296 w 10955369"/>
              <a:gd name="connsiteY21" fmla="*/ 950499 h 6858000"/>
              <a:gd name="connsiteX22" fmla="*/ 10584881 w 10955369"/>
              <a:gd name="connsiteY22" fmla="*/ 1021040 h 6858000"/>
              <a:gd name="connsiteX23" fmla="*/ 10574763 w 10955369"/>
              <a:gd name="connsiteY23" fmla="*/ 1059465 h 6858000"/>
              <a:gd name="connsiteX24" fmla="*/ 10554098 w 10955369"/>
              <a:gd name="connsiteY24" fmla="*/ 1166876 h 6858000"/>
              <a:gd name="connsiteX25" fmla="*/ 10538709 w 10955369"/>
              <a:gd name="connsiteY25" fmla="*/ 1276330 h 6858000"/>
              <a:gd name="connsiteX26" fmla="*/ 10561060 w 10955369"/>
              <a:gd name="connsiteY26" fmla="*/ 1340205 h 6858000"/>
              <a:gd name="connsiteX27" fmla="*/ 10560252 w 10955369"/>
              <a:gd name="connsiteY27" fmla="*/ 1346492 h 6858000"/>
              <a:gd name="connsiteX28" fmla="*/ 10550847 w 10955369"/>
              <a:gd name="connsiteY28" fmla="*/ 1360254 h 6858000"/>
              <a:gd name="connsiteX29" fmla="*/ 10546123 w 10955369"/>
              <a:gd name="connsiteY29" fmla="*/ 1364867 h 6858000"/>
              <a:gd name="connsiteX30" fmla="*/ 10541736 w 10955369"/>
              <a:gd name="connsiteY30" fmla="*/ 1372815 h 6858000"/>
              <a:gd name="connsiteX31" fmla="*/ 10542005 w 10955369"/>
              <a:gd name="connsiteY31" fmla="*/ 1373191 h 6858000"/>
              <a:gd name="connsiteX32" fmla="*/ 10537159 w 10955369"/>
              <a:gd name="connsiteY32" fmla="*/ 1380284 h 6858000"/>
              <a:gd name="connsiteX33" fmla="*/ 10517929 w 10955369"/>
              <a:gd name="connsiteY33" fmla="*/ 1477797 h 6858000"/>
              <a:gd name="connsiteX34" fmla="*/ 10513107 w 10955369"/>
              <a:gd name="connsiteY34" fmla="*/ 1500615 h 6858000"/>
              <a:gd name="connsiteX35" fmla="*/ 10512551 w 10955369"/>
              <a:gd name="connsiteY35" fmla="*/ 1513756 h 6858000"/>
              <a:gd name="connsiteX36" fmla="*/ 10513819 w 10955369"/>
              <a:gd name="connsiteY36" fmla="*/ 1515188 h 6858000"/>
              <a:gd name="connsiteX37" fmla="*/ 10486311 w 10955369"/>
              <a:gd name="connsiteY37" fmla="*/ 1546203 h 6858000"/>
              <a:gd name="connsiteX38" fmla="*/ 10463879 w 10955369"/>
              <a:gd name="connsiteY38" fmla="*/ 1570136 h 6858000"/>
              <a:gd name="connsiteX39" fmla="*/ 10454681 w 10955369"/>
              <a:gd name="connsiteY39" fmla="*/ 1580611 h 6858000"/>
              <a:gd name="connsiteX40" fmla="*/ 10447802 w 10955369"/>
              <a:gd name="connsiteY40" fmla="*/ 1581543 h 6858000"/>
              <a:gd name="connsiteX41" fmla="*/ 10436396 w 10955369"/>
              <a:gd name="connsiteY41" fmla="*/ 1598036 h 6858000"/>
              <a:gd name="connsiteX42" fmla="*/ 10436702 w 10955369"/>
              <a:gd name="connsiteY42" fmla="*/ 1600693 h 6858000"/>
              <a:gd name="connsiteX43" fmla="*/ 10421291 w 10955369"/>
              <a:gd name="connsiteY43" fmla="*/ 1611451 h 6858000"/>
              <a:gd name="connsiteX44" fmla="*/ 10401116 w 10955369"/>
              <a:gd name="connsiteY44" fmla="*/ 1617032 h 6858000"/>
              <a:gd name="connsiteX45" fmla="*/ 10326865 w 10955369"/>
              <a:gd name="connsiteY45" fmla="*/ 1768029 h 6858000"/>
              <a:gd name="connsiteX46" fmla="*/ 10199642 w 10955369"/>
              <a:gd name="connsiteY46" fmla="*/ 1868486 h 6858000"/>
              <a:gd name="connsiteX47" fmla="*/ 10160965 w 10955369"/>
              <a:gd name="connsiteY47" fmla="*/ 1971677 h 6858000"/>
              <a:gd name="connsiteX48" fmla="*/ 10109635 w 10955369"/>
              <a:gd name="connsiteY48" fmla="*/ 2082663 h 6858000"/>
              <a:gd name="connsiteX49" fmla="*/ 10093097 w 10955369"/>
              <a:gd name="connsiteY49" fmla="*/ 2117525 h 6858000"/>
              <a:gd name="connsiteX50" fmla="*/ 10093472 w 10955369"/>
              <a:gd name="connsiteY50" fmla="*/ 2124650 h 6858000"/>
              <a:gd name="connsiteX51" fmla="*/ 10094623 w 10955369"/>
              <a:gd name="connsiteY51" fmla="*/ 2180054 h 6858000"/>
              <a:gd name="connsiteX52" fmla="*/ 10047413 w 10955369"/>
              <a:gd name="connsiteY52" fmla="*/ 2234585 h 6858000"/>
              <a:gd name="connsiteX53" fmla="*/ 10050493 w 10955369"/>
              <a:gd name="connsiteY53" fmla="*/ 2238233 h 6858000"/>
              <a:gd name="connsiteX54" fmla="*/ 10065225 w 10955369"/>
              <a:gd name="connsiteY54" fmla="*/ 2238233 h 6858000"/>
              <a:gd name="connsiteX55" fmla="*/ 9585210 w 10955369"/>
              <a:gd name="connsiteY55" fmla="*/ 5745707 h 6858000"/>
              <a:gd name="connsiteX56" fmla="*/ 9575827 w 10955369"/>
              <a:gd name="connsiteY56" fmla="*/ 5758429 h 6858000"/>
              <a:gd name="connsiteX57" fmla="*/ 9565263 w 10955369"/>
              <a:gd name="connsiteY57" fmla="*/ 5811200 h 6858000"/>
              <a:gd name="connsiteX58" fmla="*/ 9567227 w 10955369"/>
              <a:gd name="connsiteY58" fmla="*/ 5838792 h 6858000"/>
              <a:gd name="connsiteX59" fmla="*/ 9563496 w 10955369"/>
              <a:gd name="connsiteY59" fmla="*/ 5875581 h 6858000"/>
              <a:gd name="connsiteX60" fmla="*/ 9564366 w 10955369"/>
              <a:gd name="connsiteY60" fmla="*/ 5942515 h 6858000"/>
              <a:gd name="connsiteX61" fmla="*/ 9552571 w 10955369"/>
              <a:gd name="connsiteY61" fmla="*/ 6028951 h 6858000"/>
              <a:gd name="connsiteX62" fmla="*/ 9502860 w 10955369"/>
              <a:gd name="connsiteY62" fmla="*/ 6080818 h 6858000"/>
              <a:gd name="connsiteX63" fmla="*/ 9508486 w 10955369"/>
              <a:gd name="connsiteY63" fmla="*/ 6088099 h 6858000"/>
              <a:gd name="connsiteX64" fmla="*/ 9494232 w 10955369"/>
              <a:gd name="connsiteY64" fmla="*/ 6129303 h 6858000"/>
              <a:gd name="connsiteX65" fmla="*/ 9394791 w 10955369"/>
              <a:gd name="connsiteY65" fmla="*/ 6260036 h 6858000"/>
              <a:gd name="connsiteX66" fmla="*/ 9368304 w 10955369"/>
              <a:gd name="connsiteY66" fmla="*/ 6340934 h 6858000"/>
              <a:gd name="connsiteX67" fmla="*/ 9366884 w 10955369"/>
              <a:gd name="connsiteY67" fmla="*/ 6371842 h 6858000"/>
              <a:gd name="connsiteX68" fmla="*/ 9343540 w 10955369"/>
              <a:gd name="connsiteY68" fmla="*/ 6511084 h 6858000"/>
              <a:gd name="connsiteX69" fmla="*/ 9340891 w 10955369"/>
              <a:gd name="connsiteY69" fmla="*/ 6557257 h 6858000"/>
              <a:gd name="connsiteX70" fmla="*/ 9339662 w 10955369"/>
              <a:gd name="connsiteY70" fmla="*/ 6628065 h 6858000"/>
              <a:gd name="connsiteX71" fmla="*/ 9332386 w 10955369"/>
              <a:gd name="connsiteY71" fmla="*/ 6667101 h 6858000"/>
              <a:gd name="connsiteX72" fmla="*/ 9319643 w 10955369"/>
              <a:gd name="connsiteY72" fmla="*/ 6775682 h 6858000"/>
              <a:gd name="connsiteX73" fmla="*/ 9312100 w 10955369"/>
              <a:gd name="connsiteY73" fmla="*/ 6855909 h 6858000"/>
              <a:gd name="connsiteX74" fmla="*/ 2094931 w 10955369"/>
              <a:gd name="connsiteY74" fmla="*/ 6857802 h 6858000"/>
              <a:gd name="connsiteX75" fmla="*/ 2094931 w 10955369"/>
              <a:gd name="connsiteY75" fmla="*/ 6858000 h 6858000"/>
              <a:gd name="connsiteX76" fmla="*/ 1339001 w 10955369"/>
              <a:gd name="connsiteY76" fmla="*/ 6858000 h 6858000"/>
              <a:gd name="connsiteX77" fmla="*/ 0 w 10955369"/>
              <a:gd name="connsiteY77" fmla="*/ 6858000 h 6858000"/>
              <a:gd name="connsiteX78" fmla="*/ 0 w 10955369"/>
              <a:gd name="connsiteY7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0955369" h="6858000">
                <a:moveTo>
                  <a:pt x="0" y="0"/>
                </a:moveTo>
                <a:lnTo>
                  <a:pt x="2094931" y="0"/>
                </a:lnTo>
                <a:lnTo>
                  <a:pt x="2094931" y="558"/>
                </a:lnTo>
                <a:lnTo>
                  <a:pt x="10950874" y="559"/>
                </a:lnTo>
                <a:lnTo>
                  <a:pt x="10953171" y="8753"/>
                </a:lnTo>
                <a:cubicBezTo>
                  <a:pt x="10956590" y="23728"/>
                  <a:pt x="10957153" y="38957"/>
                  <a:pt x="10946433" y="53973"/>
                </a:cubicBezTo>
                <a:cubicBezTo>
                  <a:pt x="10912443" y="73132"/>
                  <a:pt x="10938888" y="135050"/>
                  <a:pt x="10894710" y="157844"/>
                </a:cubicBezTo>
                <a:cubicBezTo>
                  <a:pt x="10881722" y="167822"/>
                  <a:pt x="10861453" y="208452"/>
                  <a:pt x="10869760" y="222070"/>
                </a:cubicBezTo>
                <a:cubicBezTo>
                  <a:pt x="10868036" y="231764"/>
                  <a:pt x="10858561" y="239428"/>
                  <a:pt x="10869698" y="249730"/>
                </a:cubicBezTo>
                <a:cubicBezTo>
                  <a:pt x="10882191" y="263867"/>
                  <a:pt x="10842410" y="281214"/>
                  <a:pt x="10863281" y="286161"/>
                </a:cubicBezTo>
                <a:cubicBezTo>
                  <a:pt x="10835642" y="298777"/>
                  <a:pt x="10860185" y="331502"/>
                  <a:pt x="10859244" y="352984"/>
                </a:cubicBezTo>
                <a:cubicBezTo>
                  <a:pt x="10834047" y="361247"/>
                  <a:pt x="10856922" y="398174"/>
                  <a:pt x="10841145" y="438373"/>
                </a:cubicBezTo>
                <a:cubicBezTo>
                  <a:pt x="10812494" y="446997"/>
                  <a:pt x="10830786" y="465571"/>
                  <a:pt x="10787761" y="486627"/>
                </a:cubicBezTo>
                <a:cubicBezTo>
                  <a:pt x="10789831" y="488961"/>
                  <a:pt x="10791541" y="491539"/>
                  <a:pt x="10792839" y="494282"/>
                </a:cubicBezTo>
                <a:cubicBezTo>
                  <a:pt x="10800379" y="510223"/>
                  <a:pt x="10792661" y="528177"/>
                  <a:pt x="10775602" y="534382"/>
                </a:cubicBezTo>
                <a:cubicBezTo>
                  <a:pt x="10714232" y="570697"/>
                  <a:pt x="10694576" y="617422"/>
                  <a:pt x="10666837" y="657817"/>
                </a:cubicBezTo>
                <a:cubicBezTo>
                  <a:pt x="10639740" y="705103"/>
                  <a:pt x="10698865" y="688947"/>
                  <a:pt x="10634488" y="736652"/>
                </a:cubicBezTo>
                <a:cubicBezTo>
                  <a:pt x="10646868" y="748916"/>
                  <a:pt x="10644086" y="756967"/>
                  <a:pt x="10630810" y="767381"/>
                </a:cubicBezTo>
                <a:cubicBezTo>
                  <a:pt x="10618792" y="790780"/>
                  <a:pt x="10658282" y="803120"/>
                  <a:pt x="10624160" y="818695"/>
                </a:cubicBezTo>
                <a:cubicBezTo>
                  <a:pt x="10646879" y="821990"/>
                  <a:pt x="10611846" y="866927"/>
                  <a:pt x="10638403" y="863814"/>
                </a:cubicBezTo>
                <a:cubicBezTo>
                  <a:pt x="10650337" y="886303"/>
                  <a:pt x="10615721" y="882569"/>
                  <a:pt x="10625231" y="904039"/>
                </a:cubicBezTo>
                <a:cubicBezTo>
                  <a:pt x="10617379" y="918486"/>
                  <a:pt x="10598021" y="930999"/>
                  <a:pt x="10591296" y="950499"/>
                </a:cubicBezTo>
                <a:cubicBezTo>
                  <a:pt x="10568711" y="970728"/>
                  <a:pt x="10588481" y="983465"/>
                  <a:pt x="10584881" y="1021040"/>
                </a:cubicBezTo>
                <a:cubicBezTo>
                  <a:pt x="10566631" y="1030687"/>
                  <a:pt x="10567736" y="1044151"/>
                  <a:pt x="10574763" y="1059465"/>
                </a:cubicBezTo>
                <a:cubicBezTo>
                  <a:pt x="10557585" y="1091092"/>
                  <a:pt x="10562659" y="1127441"/>
                  <a:pt x="10554098" y="1166876"/>
                </a:cubicBezTo>
                <a:cubicBezTo>
                  <a:pt x="10523245" y="1201707"/>
                  <a:pt x="10547997" y="1234236"/>
                  <a:pt x="10538709" y="1276330"/>
                </a:cubicBezTo>
                <a:cubicBezTo>
                  <a:pt x="10496989" y="1300598"/>
                  <a:pt x="10555815" y="1315008"/>
                  <a:pt x="10561060" y="1340205"/>
                </a:cubicBezTo>
                <a:cubicBezTo>
                  <a:pt x="10560791" y="1342301"/>
                  <a:pt x="10560521" y="1344396"/>
                  <a:pt x="10560252" y="1346492"/>
                </a:cubicBezTo>
                <a:lnTo>
                  <a:pt x="10550847" y="1360254"/>
                </a:lnTo>
                <a:lnTo>
                  <a:pt x="10546123" y="1364867"/>
                </a:lnTo>
                <a:cubicBezTo>
                  <a:pt x="10543311" y="1368255"/>
                  <a:pt x="10542009" y="1370777"/>
                  <a:pt x="10541736" y="1372815"/>
                </a:cubicBezTo>
                <a:lnTo>
                  <a:pt x="10542005" y="1373191"/>
                </a:lnTo>
                <a:lnTo>
                  <a:pt x="10537159" y="1380284"/>
                </a:lnTo>
                <a:cubicBezTo>
                  <a:pt x="10533146" y="1397718"/>
                  <a:pt x="10521938" y="1457742"/>
                  <a:pt x="10517929" y="1477797"/>
                </a:cubicBezTo>
                <a:cubicBezTo>
                  <a:pt x="10505853" y="1491881"/>
                  <a:pt x="10484024" y="1493519"/>
                  <a:pt x="10513107" y="1500615"/>
                </a:cubicBezTo>
                <a:cubicBezTo>
                  <a:pt x="10509882" y="1505602"/>
                  <a:pt x="10510336" y="1509832"/>
                  <a:pt x="10512551" y="1513756"/>
                </a:cubicBezTo>
                <a:lnTo>
                  <a:pt x="10513819" y="1515188"/>
                </a:lnTo>
                <a:lnTo>
                  <a:pt x="10486311" y="1546203"/>
                </a:lnTo>
                <a:cubicBezTo>
                  <a:pt x="10477988" y="1555361"/>
                  <a:pt x="10469151" y="1564401"/>
                  <a:pt x="10463879" y="1570136"/>
                </a:cubicBezTo>
                <a:lnTo>
                  <a:pt x="10454681" y="1580611"/>
                </a:lnTo>
                <a:lnTo>
                  <a:pt x="10447802" y="1581543"/>
                </a:lnTo>
                <a:cubicBezTo>
                  <a:pt x="10442750" y="1583679"/>
                  <a:pt x="10438570" y="1588186"/>
                  <a:pt x="10436396" y="1598036"/>
                </a:cubicBezTo>
                <a:cubicBezTo>
                  <a:pt x="10436499" y="1598922"/>
                  <a:pt x="10436600" y="1599807"/>
                  <a:pt x="10436702" y="1600693"/>
                </a:cubicBezTo>
                <a:lnTo>
                  <a:pt x="10421291" y="1611451"/>
                </a:lnTo>
                <a:cubicBezTo>
                  <a:pt x="10415286" y="1614421"/>
                  <a:pt x="10408634" y="1616423"/>
                  <a:pt x="10401116" y="1617032"/>
                </a:cubicBezTo>
                <a:cubicBezTo>
                  <a:pt x="10404368" y="1680015"/>
                  <a:pt x="10351031" y="1712763"/>
                  <a:pt x="10326865" y="1768029"/>
                </a:cubicBezTo>
                <a:cubicBezTo>
                  <a:pt x="10272656" y="1799536"/>
                  <a:pt x="10252730" y="1877044"/>
                  <a:pt x="10199642" y="1868486"/>
                </a:cubicBezTo>
                <a:cubicBezTo>
                  <a:pt x="10252912" y="1894183"/>
                  <a:pt x="10181701" y="1936790"/>
                  <a:pt x="10160965" y="1971677"/>
                </a:cubicBezTo>
                <a:cubicBezTo>
                  <a:pt x="10145964" y="2007373"/>
                  <a:pt x="10120946" y="2054943"/>
                  <a:pt x="10109635" y="2082663"/>
                </a:cubicBezTo>
                <a:lnTo>
                  <a:pt x="10093097" y="2117525"/>
                </a:lnTo>
                <a:lnTo>
                  <a:pt x="10093472" y="2124650"/>
                </a:lnTo>
                <a:cubicBezTo>
                  <a:pt x="10095921" y="2139897"/>
                  <a:pt x="10100026" y="2159005"/>
                  <a:pt x="10094623" y="2180054"/>
                </a:cubicBezTo>
                <a:cubicBezTo>
                  <a:pt x="10067188" y="2192018"/>
                  <a:pt x="10087626" y="2208499"/>
                  <a:pt x="10047413" y="2234585"/>
                </a:cubicBezTo>
                <a:lnTo>
                  <a:pt x="10050493" y="2238233"/>
                </a:lnTo>
                <a:lnTo>
                  <a:pt x="10065225" y="2238233"/>
                </a:lnTo>
                <a:lnTo>
                  <a:pt x="9585210" y="5745707"/>
                </a:lnTo>
                <a:lnTo>
                  <a:pt x="9575827" y="5758429"/>
                </a:lnTo>
                <a:cubicBezTo>
                  <a:pt x="9566257" y="5775417"/>
                  <a:pt x="9558299" y="5801449"/>
                  <a:pt x="9565263" y="5811200"/>
                </a:cubicBezTo>
                <a:cubicBezTo>
                  <a:pt x="9564253" y="5820988"/>
                  <a:pt x="9555364" y="5829297"/>
                  <a:pt x="9567227" y="5838792"/>
                </a:cubicBezTo>
                <a:cubicBezTo>
                  <a:pt x="9580723" y="5852018"/>
                  <a:pt x="9542316" y="5872107"/>
                  <a:pt x="9563496" y="5875581"/>
                </a:cubicBezTo>
                <a:cubicBezTo>
                  <a:pt x="9536853" y="5890098"/>
                  <a:pt x="9563730" y="5921022"/>
                  <a:pt x="9564366" y="5942515"/>
                </a:cubicBezTo>
                <a:cubicBezTo>
                  <a:pt x="9539839" y="5952520"/>
                  <a:pt x="9565361" y="5987751"/>
                  <a:pt x="9552571" y="6028951"/>
                </a:cubicBezTo>
                <a:cubicBezTo>
                  <a:pt x="9524624" y="6039559"/>
                  <a:pt x="9544232" y="6056805"/>
                  <a:pt x="9502860" y="6080818"/>
                </a:cubicBezTo>
                <a:cubicBezTo>
                  <a:pt x="9505095" y="6083002"/>
                  <a:pt x="9506990" y="6085453"/>
                  <a:pt x="9508486" y="6088099"/>
                </a:cubicBezTo>
                <a:cubicBezTo>
                  <a:pt x="9517174" y="6103471"/>
                  <a:pt x="9510792" y="6121919"/>
                  <a:pt x="9494232" y="6129303"/>
                </a:cubicBezTo>
                <a:cubicBezTo>
                  <a:pt x="9435680" y="6169822"/>
                  <a:pt x="9419496" y="6217803"/>
                  <a:pt x="9394791" y="6260036"/>
                </a:cubicBezTo>
                <a:cubicBezTo>
                  <a:pt x="9371230" y="6309098"/>
                  <a:pt x="9429018" y="6288844"/>
                  <a:pt x="9368304" y="6340934"/>
                </a:cubicBezTo>
                <a:cubicBezTo>
                  <a:pt x="9381548" y="6352300"/>
                  <a:pt x="9379362" y="6360525"/>
                  <a:pt x="9366884" y="6371842"/>
                </a:cubicBezTo>
                <a:cubicBezTo>
                  <a:pt x="9362758" y="6400200"/>
                  <a:pt x="9347872" y="6480182"/>
                  <a:pt x="9343540" y="6511084"/>
                </a:cubicBezTo>
                <a:cubicBezTo>
                  <a:pt x="9336718" y="6535696"/>
                  <a:pt x="9297714" y="6524401"/>
                  <a:pt x="9340891" y="6557257"/>
                </a:cubicBezTo>
                <a:cubicBezTo>
                  <a:pt x="9319846" y="6579015"/>
                  <a:pt x="9340499" y="6590335"/>
                  <a:pt x="9339662" y="6628065"/>
                </a:cubicBezTo>
                <a:cubicBezTo>
                  <a:pt x="9322164" y="6638965"/>
                  <a:pt x="9324254" y="6652318"/>
                  <a:pt x="9332386" y="6667101"/>
                </a:cubicBezTo>
                <a:cubicBezTo>
                  <a:pt x="9317570" y="6699849"/>
                  <a:pt x="9325292" y="6735749"/>
                  <a:pt x="9319643" y="6775682"/>
                </a:cubicBezTo>
                <a:cubicBezTo>
                  <a:pt x="9298478" y="6803360"/>
                  <a:pt x="9308415" y="6827554"/>
                  <a:pt x="9312100" y="6855909"/>
                </a:cubicBezTo>
                <a:lnTo>
                  <a:pt x="2094931" y="6857802"/>
                </a:lnTo>
                <a:lnTo>
                  <a:pt x="2094931" y="6858000"/>
                </a:lnTo>
                <a:lnTo>
                  <a:pt x="133900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1F87E8-FF4E-55F2-7160-9B2B775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7" y="603623"/>
            <a:ext cx="9287301" cy="1222001"/>
          </a:xfrm>
        </p:spPr>
        <p:txBody>
          <a:bodyPr>
            <a:normAutofit/>
          </a:bodyPr>
          <a:lstStyle/>
          <a:p>
            <a:r>
              <a:rPr lang="hu-HU">
                <a:latin typeface="Book Antiqua" panose="02040602050305030304" pitchFamily="18" charset="0"/>
              </a:rPr>
              <a:t>Funkcionális követelmények - néhány</a:t>
            </a:r>
            <a:endParaRPr lang="hu-HU" dirty="0">
              <a:latin typeface="Book Antiqua" panose="020406020503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8F83DD-F2AF-DBD9-DCD0-0327CFE06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8" y="2225039"/>
            <a:ext cx="6292688" cy="4029337"/>
          </a:xfrm>
        </p:spPr>
        <p:txBody>
          <a:bodyPr>
            <a:normAutofit/>
          </a:bodyPr>
          <a:lstStyle/>
          <a:p>
            <a:r>
              <a:rPr lang="hu-HU" dirty="0">
                <a:latin typeface="Book Antiqua" panose="02040602050305030304" pitchFamily="18" charset="0"/>
              </a:rPr>
              <a:t>Jogosultsági szintek</a:t>
            </a:r>
          </a:p>
          <a:p>
            <a:r>
              <a:rPr lang="hu-HU" dirty="0">
                <a:latin typeface="Book Antiqua" panose="02040602050305030304" pitchFamily="18" charset="0"/>
              </a:rPr>
              <a:t>Alapanyagok, termékek kezelése</a:t>
            </a:r>
          </a:p>
          <a:p>
            <a:r>
              <a:rPr lang="hu-HU" dirty="0">
                <a:latin typeface="Book Antiqua" panose="02040602050305030304" pitchFamily="18" charset="0"/>
              </a:rPr>
              <a:t>Igények karbantartása</a:t>
            </a:r>
          </a:p>
          <a:p>
            <a:r>
              <a:rPr lang="hu-HU" dirty="0">
                <a:latin typeface="Book Antiqua" panose="02040602050305030304" pitchFamily="18" charset="0"/>
              </a:rPr>
              <a:t>Szakács felület</a:t>
            </a:r>
          </a:p>
          <a:p>
            <a:r>
              <a:rPr lang="hu-HU" dirty="0">
                <a:latin typeface="Book Antiqua" panose="02040602050305030304" pitchFamily="18" charset="0"/>
              </a:rPr>
              <a:t>Webshop felület</a:t>
            </a:r>
          </a:p>
          <a:p>
            <a:r>
              <a:rPr lang="hu-HU" dirty="0">
                <a:latin typeface="Book Antiqua" panose="02040602050305030304" pitchFamily="18" charset="0"/>
              </a:rPr>
              <a:t>Rendelések állapota</a:t>
            </a:r>
          </a:p>
          <a:p>
            <a:r>
              <a:rPr lang="hu-HU" dirty="0">
                <a:latin typeface="Book Antiqua" panose="02040602050305030304" pitchFamily="18" charset="0"/>
              </a:rPr>
              <a:t>Webshop értékesítő felület</a:t>
            </a:r>
          </a:p>
          <a:p>
            <a:r>
              <a:rPr lang="hu-HU" dirty="0">
                <a:latin typeface="Book Antiqua" panose="02040602050305030304" pitchFamily="18" charset="0"/>
              </a:rPr>
              <a:t>Fizikai értékesítő felület</a:t>
            </a:r>
          </a:p>
          <a:p>
            <a:endParaRPr lang="hu-HU" dirty="0">
              <a:latin typeface="Book Antiqua" panose="02040602050305030304" pitchFamily="18" charset="0"/>
            </a:endParaRPr>
          </a:p>
          <a:p>
            <a:endParaRPr lang="hu-HU" dirty="0">
              <a:latin typeface="Book Antiqua" panose="02040602050305030304" pitchFamily="18" charset="0"/>
            </a:endParaRPr>
          </a:p>
          <a:p>
            <a:endParaRPr lang="hu-HU" dirty="0">
              <a:latin typeface="Book Antiqua" panose="02040602050305030304" pitchFamily="18" charset="0"/>
            </a:endParaRPr>
          </a:p>
        </p:txBody>
      </p:sp>
      <p:sp>
        <p:nvSpPr>
          <p:cNvPr id="4109" name="Freeform: Shape 4108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0167" y="2094931"/>
            <a:ext cx="3320955" cy="3782980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100" name="Picture 4" descr="Premium Vector | Flat icon of social benefits isometric">
            <a:extLst>
              <a:ext uri="{FF2B5EF4-FFF2-40B4-BE49-F238E27FC236}">
                <a16:creationId xmlns:a16="http://schemas.microsoft.com/office/drawing/2014/main" id="{E7CBB94E-9978-4CED-83CF-A6509F706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6922" y="2537680"/>
            <a:ext cx="2879869" cy="287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12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F87E8-FF4E-55F2-7160-9B2B775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8" y="609601"/>
            <a:ext cx="10909473" cy="1216024"/>
          </a:xfrm>
        </p:spPr>
        <p:txBody>
          <a:bodyPr/>
          <a:lstStyle/>
          <a:p>
            <a:r>
              <a:rPr lang="hu-HU" dirty="0" err="1">
                <a:latin typeface="Book Antiqua" panose="02040602050305030304" pitchFamily="18" charset="0"/>
              </a:rPr>
              <a:t>Gantt</a:t>
            </a:r>
            <a:r>
              <a:rPr lang="hu-HU" dirty="0">
                <a:latin typeface="Book Antiqua" panose="02040602050305030304" pitchFamily="18" charset="0"/>
              </a:rPr>
              <a:t>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0BB850-A81F-1618-8D93-877C74FC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21920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03662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1435</TotalTime>
  <Words>382</Words>
  <Application>Microsoft Office PowerPoint</Application>
  <PresentationFormat>Szélesvásznú</PresentationFormat>
  <Paragraphs>53</Paragraphs>
  <Slides>12</Slides>
  <Notes>2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Aptos</vt:lpstr>
      <vt:lpstr>Arial</vt:lpstr>
      <vt:lpstr>Bembo</vt:lpstr>
      <vt:lpstr>Book Antiqua</vt:lpstr>
      <vt:lpstr>ArchiveVTI</vt:lpstr>
      <vt:lpstr>Rendszerfejlesztés 1 1. mérföldkő</vt:lpstr>
      <vt:lpstr>D Csapat, Csapattagok</vt:lpstr>
      <vt:lpstr>Megbeszélések</vt:lpstr>
      <vt:lpstr>Téma</vt:lpstr>
      <vt:lpstr>PowerPoint-bemutató</vt:lpstr>
      <vt:lpstr>PowerPoint-bemutató</vt:lpstr>
      <vt:lpstr>PowerPoint-bemutató</vt:lpstr>
      <vt:lpstr>Funkcionális követelmények - néhány</vt:lpstr>
      <vt:lpstr>Gantt Diagram</vt:lpstr>
      <vt:lpstr>Munkakörnyezet</vt:lpstr>
      <vt:lpstr>Képek Forrásai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Kinga Vass</dc:creator>
  <cp:lastModifiedBy>Kinga Vass</cp:lastModifiedBy>
  <cp:revision>4</cp:revision>
  <dcterms:created xsi:type="dcterms:W3CDTF">2024-10-06T17:20:05Z</dcterms:created>
  <dcterms:modified xsi:type="dcterms:W3CDTF">2024-10-07T18:49:05Z</dcterms:modified>
</cp:coreProperties>
</file>