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F4A09-BECB-4363-A288-A43A1A125465}" v="60" dt="2024-10-22T18:30:0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ófi Pilter" userId="bec709a5bd970b38" providerId="LiveId" clId="{10AF4A09-BECB-4363-A288-A43A1A125465}"/>
    <pc:docChg chg="undo custSel addSld delSld modSld">
      <pc:chgData name="Zsófi Pilter" userId="bec709a5bd970b38" providerId="LiveId" clId="{10AF4A09-BECB-4363-A288-A43A1A125465}" dt="2024-10-22T18:30:46.042" v="163" actId="47"/>
      <pc:docMkLst>
        <pc:docMk/>
      </pc:docMkLst>
      <pc:sldChg chg="addSp delSp modSp mod">
        <pc:chgData name="Zsófi Pilter" userId="bec709a5bd970b38" providerId="LiveId" clId="{10AF4A09-BECB-4363-A288-A43A1A125465}" dt="2024-10-22T18:30:13.692" v="162" actId="26606"/>
        <pc:sldMkLst>
          <pc:docMk/>
          <pc:sldMk cId="2415914103" sldId="263"/>
        </pc:sldMkLst>
        <pc:spChg chg="mod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4" creationId="{CFA47999-0629-62EA-718B-0CB409C00953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31" creationId="{F3060C83-F051-4F0E-ABAD-AA0DFC48B218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33" creationId="{83C98ABE-055B-441F-B07E-44F97F083C39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35" creationId="{29FDB030-9B49-4CED-8CCD-4D99382388AC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37" creationId="{3783CA14-24A1-485C-8B30-D6A5D87987AD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39" creationId="{9A97C86A-04D6-40F7-AE84-31AB43E6A846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41" creationId="{FF9F2414-84E8-453E-B1F3-389FDE8192D9}"/>
          </ac:spMkLst>
        </pc:spChg>
        <pc:spChg chg="del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1043" creationId="{3ECA69A1-7536-43AC-85EF-C7106179F5ED}"/>
          </ac:spMkLst>
        </pc:spChg>
        <pc:spChg chg="add">
          <ac:chgData name="Zsófi Pilter" userId="bec709a5bd970b38" providerId="LiveId" clId="{10AF4A09-BECB-4363-A288-A43A1A125465}" dt="2024-10-22T18:30:13.692" v="162" actId="26606"/>
          <ac:spMkLst>
            <pc:docMk/>
            <pc:sldMk cId="2415914103" sldId="263"/>
            <ac:spMk id="3081" creationId="{99ED5833-B85B-4103-8A3B-CAB0308E6C15}"/>
          </ac:spMkLst>
        </pc:spChg>
        <pc:picChg chg="del">
          <ac:chgData name="Zsófi Pilter" userId="bec709a5bd970b38" providerId="LiveId" clId="{10AF4A09-BECB-4363-A288-A43A1A125465}" dt="2024-10-22T18:29:51.687" v="157" actId="478"/>
          <ac:picMkLst>
            <pc:docMk/>
            <pc:sldMk cId="2415914103" sldId="263"/>
            <ac:picMk id="1026" creationId="{7857DA86-B2F0-30A2-3FB1-81FBC3C414E0}"/>
          </ac:picMkLst>
        </pc:picChg>
        <pc:picChg chg="add mod ord">
          <ac:chgData name="Zsófi Pilter" userId="bec709a5bd970b38" providerId="LiveId" clId="{10AF4A09-BECB-4363-A288-A43A1A125465}" dt="2024-10-22T18:30:13.692" v="162" actId="26606"/>
          <ac:picMkLst>
            <pc:docMk/>
            <pc:sldMk cId="2415914103" sldId="263"/>
            <ac:picMk id="3074" creationId="{2CC614E2-66A7-EBF0-37E1-590C522FD013}"/>
          </ac:picMkLst>
        </pc:picChg>
        <pc:picChg chg="add mod">
          <ac:chgData name="Zsófi Pilter" userId="bec709a5bd970b38" providerId="LiveId" clId="{10AF4A09-BECB-4363-A288-A43A1A125465}" dt="2024-10-22T18:30:13.692" v="162" actId="26606"/>
          <ac:picMkLst>
            <pc:docMk/>
            <pc:sldMk cId="2415914103" sldId="263"/>
            <ac:picMk id="3076" creationId="{1A0D0BFC-ECDB-2C40-E3BC-F988836460A4}"/>
          </ac:picMkLst>
        </pc:picChg>
      </pc:sldChg>
      <pc:sldChg chg="addSp delSp modSp new mod setBg addAnim delAnim modAnim">
        <pc:chgData name="Zsófi Pilter" userId="bec709a5bd970b38" providerId="LiveId" clId="{10AF4A09-BECB-4363-A288-A43A1A125465}" dt="2024-10-22T12:39:29.351" v="92"/>
        <pc:sldMkLst>
          <pc:docMk/>
          <pc:sldMk cId="467425757" sldId="265"/>
        </pc:sldMkLst>
        <pc:spChg chg="mod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2" creationId="{D8CBCE98-7ABD-7111-AF5B-7B4A643E8AA4}"/>
          </ac:spMkLst>
        </pc:spChg>
        <pc:spChg chg="del">
          <ac:chgData name="Zsófi Pilter" userId="bec709a5bd970b38" providerId="LiveId" clId="{10AF4A09-BECB-4363-A288-A43A1A125465}" dt="2024-10-22T12:33:37.498" v="1" actId="478"/>
          <ac:spMkLst>
            <pc:docMk/>
            <pc:sldMk cId="467425757" sldId="265"/>
            <ac:spMk id="3" creationId="{29374F9A-2DD9-067C-8230-E278B8EFA162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37" creationId="{42D91A80-424C-43FF-B36B-58B851DC5EB1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39" creationId="{99413ED5-9ED4-4772-BCE4-2BCAE6B12E35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41" creationId="{04357C93-F0CB-4A1C-8F77-4E9063789819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43" creationId="{90F533E9-6690-41A8-A372-4C6C622D028D}"/>
          </ac:spMkLst>
        </pc:spChg>
        <pc:spChg chg="add del">
          <ac:chgData name="Zsófi Pilter" userId="bec709a5bd970b38" providerId="LiveId" clId="{10AF4A09-BECB-4363-A288-A43A1A125465}" dt="2024-10-22T12:34:45.948" v="24" actId="26606"/>
          <ac:spMkLst>
            <pc:docMk/>
            <pc:sldMk cId="467425757" sldId="265"/>
            <ac:spMk id="1048" creationId="{928F64C6-FE22-4FC1-A763-DFCC514811BD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3" creationId="{7BC0F8B1-F985-469B-8332-13DBC7665557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4" creationId="{FBF3780C-749F-4B50-9E1D-F2B1F6DBB7DD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5" creationId="{89D15953-1642-4DD6-AD9E-01AA19247FF6}"/>
          </ac:spMkLst>
        </pc:spChg>
        <pc:spChg chg="add del">
          <ac:chgData name="Zsófi Pilter" userId="bec709a5bd970b38" providerId="LiveId" clId="{10AF4A09-BECB-4363-A288-A43A1A125465}" dt="2024-10-22T12:35:44.588" v="51" actId="26606"/>
          <ac:spMkLst>
            <pc:docMk/>
            <pc:sldMk cId="467425757" sldId="265"/>
            <ac:spMk id="1060" creationId="{72018E1B-E0B9-4440-AFF3-4112E50A2763}"/>
          </ac:spMkLst>
        </pc:spChg>
        <pc:spChg chg="add del">
          <ac:chgData name="Zsófi Pilter" userId="bec709a5bd970b38" providerId="LiveId" clId="{10AF4A09-BECB-4363-A288-A43A1A125465}" dt="2024-10-22T12:35:57.584" v="56" actId="26606"/>
          <ac:spMkLst>
            <pc:docMk/>
            <pc:sldMk cId="467425757" sldId="265"/>
            <ac:spMk id="1065" creationId="{F0FAE728-C5A9-4B0F-B89E-F4BED82505A6}"/>
          </ac:spMkLst>
        </pc:spChg>
        <pc:spChg chg="add del">
          <ac:chgData name="Zsófi Pilter" userId="bec709a5bd970b38" providerId="LiveId" clId="{10AF4A09-BECB-4363-A288-A43A1A125465}" dt="2024-10-22T12:36:08.062" v="57" actId="26606"/>
          <ac:spMkLst>
            <pc:docMk/>
            <pc:sldMk cId="467425757" sldId="265"/>
            <ac:spMk id="1074" creationId="{F0FAE728-C5A9-4B0F-B89E-F4BED82505A6}"/>
          </ac:spMkLst>
        </pc:spChg>
        <pc:spChg chg="add del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1083" creationId="{439BCA50-5C8B-4034-853C-B29176644ED3}"/>
          </ac:spMkLst>
        </pc:spChg>
        <pc:spChg chg="add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1089" creationId="{5AC43B5F-CE3F-4DB7-8215-9ACF03FB5F2E}"/>
          </ac:spMkLst>
        </pc:spChg>
        <pc:spChg chg="add del">
          <ac:chgData name="Zsófi Pilter" userId="bec709a5bd970b38" providerId="LiveId" clId="{10AF4A09-BECB-4363-A288-A43A1A125465}" dt="2024-10-22T12:38:17.208" v="80" actId="26606"/>
          <ac:spMkLst>
            <pc:docMk/>
            <pc:sldMk cId="467425757" sldId="265"/>
            <ac:spMk id="1092" creationId="{5AC43B5F-CE3F-4DB7-8215-9ACF03FB5F2E}"/>
          </ac:spMkLst>
        </pc:spChg>
        <pc:grpChg chg="add del">
          <ac:chgData name="Zsófi Pilter" userId="bec709a5bd970b38" providerId="LiveId" clId="{10AF4A09-BECB-4363-A288-A43A1A125465}" dt="2024-10-22T12:35:57.584" v="56" actId="26606"/>
          <ac:grpSpMkLst>
            <pc:docMk/>
            <pc:sldMk cId="467425757" sldId="265"/>
            <ac:grpSpMk id="1067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6:08.062" v="57" actId="26606"/>
          <ac:grpSpMkLst>
            <pc:docMk/>
            <pc:sldMk cId="467425757" sldId="265"/>
            <ac:grpSpMk id="1076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8:41.832" v="81" actId="26606"/>
          <ac:grpSpMkLst>
            <pc:docMk/>
            <pc:sldMk cId="467425757" sldId="265"/>
            <ac:grpSpMk id="1085" creationId="{CB018903-3549-4A3B-A9DF-B26757CAA9C6}"/>
          </ac:grpSpMkLst>
        </pc:grpChg>
        <pc:grpChg chg="add">
          <ac:chgData name="Zsófi Pilter" userId="bec709a5bd970b38" providerId="LiveId" clId="{10AF4A09-BECB-4363-A288-A43A1A125465}" dt="2024-10-22T12:38:41.832" v="81" actId="26606"/>
          <ac:grpSpMkLst>
            <pc:docMk/>
            <pc:sldMk cId="467425757" sldId="265"/>
            <ac:grpSpMk id="1090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8:17.208" v="80" actId="26606"/>
          <ac:grpSpMkLst>
            <pc:docMk/>
            <pc:sldMk cId="467425757" sldId="265"/>
            <ac:grpSpMk id="1094" creationId="{F938B951-7EFC-40A2-B198-E73D39DFB3FC}"/>
          </ac:grpSpMkLst>
        </pc:grpChg>
        <pc:picChg chg="add mod ord">
          <ac:chgData name="Zsófi Pilter" userId="bec709a5bd970b38" providerId="LiveId" clId="{10AF4A09-BECB-4363-A288-A43A1A125465}" dt="2024-10-22T12:38:48.679" v="83" actId="1076"/>
          <ac:picMkLst>
            <pc:docMk/>
            <pc:sldMk cId="467425757" sldId="265"/>
            <ac:picMk id="1026" creationId="{870F5308-D579-6DCB-8DCD-79CACA5ACD86}"/>
          </ac:picMkLst>
        </pc:picChg>
        <pc:picChg chg="add mod ord">
          <ac:chgData name="Zsófi Pilter" userId="bec709a5bd970b38" providerId="LiveId" clId="{10AF4A09-BECB-4363-A288-A43A1A125465}" dt="2024-10-22T12:39:14.421" v="91" actId="1076"/>
          <ac:picMkLst>
            <pc:docMk/>
            <pc:sldMk cId="467425757" sldId="265"/>
            <ac:picMk id="1028" creationId="{D58CD4C3-E643-F850-6149-28CF3C0D8C14}"/>
          </ac:picMkLst>
        </pc:picChg>
        <pc:picChg chg="add mod ord">
          <ac:chgData name="Zsófi Pilter" userId="bec709a5bd970b38" providerId="LiveId" clId="{10AF4A09-BECB-4363-A288-A43A1A125465}" dt="2024-10-22T12:39:10.770" v="90" actId="1076"/>
          <ac:picMkLst>
            <pc:docMk/>
            <pc:sldMk cId="467425757" sldId="265"/>
            <ac:picMk id="1030" creationId="{3BAEA1C9-F327-C819-2B00-B665094CF551}"/>
          </ac:picMkLst>
        </pc:picChg>
        <pc:picChg chg="add del mod or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2" creationId="{6D8D9951-8823-57DB-E568-42EE3B5965DD}"/>
          </ac:picMkLst>
        </pc:picChg>
        <pc:picChg chg="add del mod or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4" creationId="{1998E1D9-C44A-046C-CF70-936D9720D798}"/>
          </ac:picMkLst>
        </pc:picChg>
        <pc:picChg chg="add del mo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6" creationId="{24C5098D-D3AA-8CFA-2B6A-2AB80B3FC8BE}"/>
          </ac:picMkLst>
        </pc:picChg>
        <pc:cxnChg chg="add del">
          <ac:chgData name="Zsófi Pilter" userId="bec709a5bd970b38" providerId="LiveId" clId="{10AF4A09-BECB-4363-A288-A43A1A125465}" dt="2024-10-22T12:34:45.948" v="24" actId="26606"/>
          <ac:cxnSpMkLst>
            <pc:docMk/>
            <pc:sldMk cId="467425757" sldId="265"/>
            <ac:cxnSpMk id="1050" creationId="{5C34627B-48E6-4F4D-B843-97717A86B490}"/>
          </ac:cxnSpMkLst>
        </pc:cxnChg>
        <pc:cxnChg chg="add del">
          <ac:chgData name="Zsófi Pilter" userId="bec709a5bd970b38" providerId="LiveId" clId="{10AF4A09-BECB-4363-A288-A43A1A125465}" dt="2024-10-22T12:35:01.394" v="27" actId="26606"/>
          <ac:cxnSpMkLst>
            <pc:docMk/>
            <pc:sldMk cId="467425757" sldId="265"/>
            <ac:cxnSpMk id="1052" creationId="{1918D9D3-1370-4FF6-9DFC-9F87F9039590}"/>
          </ac:cxnSpMkLst>
        </pc:cxnChg>
      </pc:sldChg>
      <pc:sldChg chg="addSp delSp modSp new mod setBg">
        <pc:chgData name="Zsófi Pilter" userId="bec709a5bd970b38" providerId="LiveId" clId="{10AF4A09-BECB-4363-A288-A43A1A125465}" dt="2024-10-22T12:37:51.110" v="77" actId="1076"/>
        <pc:sldMkLst>
          <pc:docMk/>
          <pc:sldMk cId="3450387402" sldId="266"/>
        </pc:sldMkLst>
        <pc:spChg chg="mod">
          <ac:chgData name="Zsófi Pilter" userId="bec709a5bd970b38" providerId="LiveId" clId="{10AF4A09-BECB-4363-A288-A43A1A125465}" dt="2024-10-22T12:35:38.945" v="50" actId="26606"/>
          <ac:spMkLst>
            <pc:docMk/>
            <pc:sldMk cId="3450387402" sldId="266"/>
            <ac:spMk id="2" creationId="{6E1AB72A-3796-F92A-2095-166DA6E6EDBC}"/>
          </ac:spMkLst>
        </pc:spChg>
        <pc:spChg chg="del">
          <ac:chgData name="Zsófi Pilter" userId="bec709a5bd970b38" providerId="LiveId" clId="{10AF4A09-BECB-4363-A288-A43A1A125465}" dt="2024-10-22T12:35:24.529" v="30" actId="478"/>
          <ac:spMkLst>
            <pc:docMk/>
            <pc:sldMk cId="3450387402" sldId="266"/>
            <ac:spMk id="3" creationId="{2A25354C-6F0F-FAC3-2920-4CA051AA9E32}"/>
          </ac:spMkLst>
        </pc:spChg>
        <pc:spChg chg="add">
          <ac:chgData name="Zsófi Pilter" userId="bec709a5bd970b38" providerId="LiveId" clId="{10AF4A09-BECB-4363-A288-A43A1A125465}" dt="2024-10-22T12:35:38.945" v="50" actId="26606"/>
          <ac:spMkLst>
            <pc:docMk/>
            <pc:sldMk cId="3450387402" sldId="266"/>
            <ac:spMk id="1041" creationId="{F0FAE728-C5A9-4B0F-B89E-F4BED82505A6}"/>
          </ac:spMkLst>
        </pc:spChg>
        <pc:grpChg chg="add">
          <ac:chgData name="Zsófi Pilter" userId="bec709a5bd970b38" providerId="LiveId" clId="{10AF4A09-BECB-4363-A288-A43A1A125465}" dt="2024-10-22T12:35:38.945" v="50" actId="26606"/>
          <ac:grpSpMkLst>
            <pc:docMk/>
            <pc:sldMk cId="3450387402" sldId="266"/>
            <ac:grpSpMk id="1043" creationId="{F938B951-7EFC-40A2-B198-E73D39DFB3FC}"/>
          </ac:grpSpMkLst>
        </pc:grpChg>
        <pc:picChg chg="add mod ord">
          <ac:chgData name="Zsófi Pilter" userId="bec709a5bd970b38" providerId="LiveId" clId="{10AF4A09-BECB-4363-A288-A43A1A125465}" dt="2024-10-22T12:37:50.766" v="76" actId="1076"/>
          <ac:picMkLst>
            <pc:docMk/>
            <pc:sldMk cId="3450387402" sldId="266"/>
            <ac:picMk id="1032" creationId="{6D8D9951-8823-57DB-E568-42EE3B5965DD}"/>
          </ac:picMkLst>
        </pc:picChg>
        <pc:picChg chg="add mod ord">
          <ac:chgData name="Zsófi Pilter" userId="bec709a5bd970b38" providerId="LiveId" clId="{10AF4A09-BECB-4363-A288-A43A1A125465}" dt="2024-10-22T12:37:51.110" v="77" actId="1076"/>
          <ac:picMkLst>
            <pc:docMk/>
            <pc:sldMk cId="3450387402" sldId="266"/>
            <ac:picMk id="1034" creationId="{1998E1D9-C44A-046C-CF70-936D9720D798}"/>
          </ac:picMkLst>
        </pc:picChg>
        <pc:picChg chg="add mod">
          <ac:chgData name="Zsófi Pilter" userId="bec709a5bd970b38" providerId="LiveId" clId="{10AF4A09-BECB-4363-A288-A43A1A125465}" dt="2024-10-22T12:37:19.214" v="71" actId="166"/>
          <ac:picMkLst>
            <pc:docMk/>
            <pc:sldMk cId="3450387402" sldId="266"/>
            <ac:picMk id="1036" creationId="{24C5098D-D3AA-8CFA-2B6A-2AB80B3FC8BE}"/>
          </ac:picMkLst>
        </pc:picChg>
      </pc:sldChg>
      <pc:sldChg chg="addSp delSp modSp new mod setBg">
        <pc:chgData name="Zsófi Pilter" userId="bec709a5bd970b38" providerId="LiveId" clId="{10AF4A09-BECB-4363-A288-A43A1A125465}" dt="2024-10-22T18:28:28.256" v="125" actId="1076"/>
        <pc:sldMkLst>
          <pc:docMk/>
          <pc:sldMk cId="1919064877" sldId="267"/>
        </pc:sldMkLst>
        <pc:spChg chg="mod">
          <ac:chgData name="Zsófi Pilter" userId="bec709a5bd970b38" providerId="LiveId" clId="{10AF4A09-BECB-4363-A288-A43A1A125465}" dt="2024-10-22T18:28:05.009" v="117" actId="26606"/>
          <ac:spMkLst>
            <pc:docMk/>
            <pc:sldMk cId="1919064877" sldId="267"/>
            <ac:spMk id="2" creationId="{6383F3D5-B111-65D4-0606-1DBE3280E306}"/>
          </ac:spMkLst>
        </pc:spChg>
        <pc:spChg chg="del">
          <ac:chgData name="Zsófi Pilter" userId="bec709a5bd970b38" providerId="LiveId" clId="{10AF4A09-BECB-4363-A288-A43A1A125465}" dt="2024-10-22T18:27:29.084" v="94" actId="478"/>
          <ac:spMkLst>
            <pc:docMk/>
            <pc:sldMk cId="1919064877" sldId="267"/>
            <ac:spMk id="3" creationId="{44F74C8B-8AF3-7D8A-8F7A-DCA57AC545AC}"/>
          </ac:spMkLst>
        </pc:spChg>
        <pc:spChg chg="add del">
          <ac:chgData name="Zsófi Pilter" userId="bec709a5bd970b38" providerId="LiveId" clId="{10AF4A09-BECB-4363-A288-A43A1A125465}" dt="2024-10-22T18:28:05.009" v="116" actId="26606"/>
          <ac:spMkLst>
            <pc:docMk/>
            <pc:sldMk cId="1919064877" sldId="267"/>
            <ac:spMk id="1031" creationId="{BA79A7CF-01AF-4178-9369-94E0C90EB046}"/>
          </ac:spMkLst>
        </pc:spChg>
        <pc:spChg chg="add del">
          <ac:chgData name="Zsófi Pilter" userId="bec709a5bd970b38" providerId="LiveId" clId="{10AF4A09-BECB-4363-A288-A43A1A125465}" dt="2024-10-22T18:28:05.009" v="116" actId="26606"/>
          <ac:spMkLst>
            <pc:docMk/>
            <pc:sldMk cId="1919064877" sldId="267"/>
            <ac:spMk id="1033" creationId="{99413ED5-9ED4-4772-BCE4-2BCAE6B12E35}"/>
          </ac:spMkLst>
        </pc:spChg>
        <pc:spChg chg="add del">
          <ac:chgData name="Zsófi Pilter" userId="bec709a5bd970b38" providerId="LiveId" clId="{10AF4A09-BECB-4363-A288-A43A1A125465}" dt="2024-10-22T18:28:05.009" v="116" actId="26606"/>
          <ac:spMkLst>
            <pc:docMk/>
            <pc:sldMk cId="1919064877" sldId="267"/>
            <ac:spMk id="1035" creationId="{04357C93-F0CB-4A1C-8F77-4E9063789819}"/>
          </ac:spMkLst>
        </pc:spChg>
        <pc:spChg chg="add del">
          <ac:chgData name="Zsófi Pilter" userId="bec709a5bd970b38" providerId="LiveId" clId="{10AF4A09-BECB-4363-A288-A43A1A125465}" dt="2024-10-22T18:28:05.009" v="116" actId="26606"/>
          <ac:spMkLst>
            <pc:docMk/>
            <pc:sldMk cId="1919064877" sldId="267"/>
            <ac:spMk id="1037" creationId="{90F533E9-6690-41A8-A372-4C6C622D028D}"/>
          </ac:spMkLst>
        </pc:spChg>
        <pc:spChg chg="add">
          <ac:chgData name="Zsófi Pilter" userId="bec709a5bd970b38" providerId="LiveId" clId="{10AF4A09-BECB-4363-A288-A43A1A125465}" dt="2024-10-22T18:28:05.009" v="117" actId="26606"/>
          <ac:spMkLst>
            <pc:docMk/>
            <pc:sldMk cId="1919064877" sldId="267"/>
            <ac:spMk id="1039" creationId="{5E6B3632-31A7-4B9A-9B3B-DAADD1D372BA}"/>
          </ac:spMkLst>
        </pc:spChg>
        <pc:picChg chg="add mod">
          <ac:chgData name="Zsófi Pilter" userId="bec709a5bd970b38" providerId="LiveId" clId="{10AF4A09-BECB-4363-A288-A43A1A125465}" dt="2024-10-22T18:28:28.256" v="125" actId="1076"/>
          <ac:picMkLst>
            <pc:docMk/>
            <pc:sldMk cId="1919064877" sldId="267"/>
            <ac:picMk id="1026" creationId="{B2EE651F-1023-2CFB-F01A-BA33C50877FA}"/>
          </ac:picMkLst>
        </pc:picChg>
      </pc:sldChg>
      <pc:sldChg chg="addSp delSp modSp new mod">
        <pc:chgData name="Zsófi Pilter" userId="bec709a5bd970b38" providerId="LiveId" clId="{10AF4A09-BECB-4363-A288-A43A1A125465}" dt="2024-10-22T18:29:35.077" v="155" actId="20577"/>
        <pc:sldMkLst>
          <pc:docMk/>
          <pc:sldMk cId="2340417962" sldId="268"/>
        </pc:sldMkLst>
        <pc:spChg chg="mod">
          <ac:chgData name="Zsófi Pilter" userId="bec709a5bd970b38" providerId="LiveId" clId="{10AF4A09-BECB-4363-A288-A43A1A125465}" dt="2024-10-22T18:29:35.077" v="155" actId="20577"/>
          <ac:spMkLst>
            <pc:docMk/>
            <pc:sldMk cId="2340417962" sldId="268"/>
            <ac:spMk id="2" creationId="{D221DE39-179E-6513-CA92-EE071E2E6774}"/>
          </ac:spMkLst>
        </pc:spChg>
        <pc:spChg chg="del">
          <ac:chgData name="Zsófi Pilter" userId="bec709a5bd970b38" providerId="LiveId" clId="{10AF4A09-BECB-4363-A288-A43A1A125465}" dt="2024-10-22T18:28:43.736" v="127" actId="478"/>
          <ac:spMkLst>
            <pc:docMk/>
            <pc:sldMk cId="2340417962" sldId="268"/>
            <ac:spMk id="3" creationId="{E6F9F798-44CD-2F2D-F1A2-A65C9410DF30}"/>
          </ac:spMkLst>
        </pc:spChg>
        <pc:picChg chg="add mod">
          <ac:chgData name="Zsófi Pilter" userId="bec709a5bd970b38" providerId="LiveId" clId="{10AF4A09-BECB-4363-A288-A43A1A125465}" dt="2024-10-22T18:29:21.109" v="135" actId="1076"/>
          <ac:picMkLst>
            <pc:docMk/>
            <pc:sldMk cId="2340417962" sldId="268"/>
            <ac:picMk id="2050" creationId="{5D72071D-E981-A5AB-1656-AB047E5D4C0A}"/>
          </ac:picMkLst>
        </pc:picChg>
      </pc:sldChg>
      <pc:sldChg chg="new del">
        <pc:chgData name="Zsófi Pilter" userId="bec709a5bd970b38" providerId="LiveId" clId="{10AF4A09-BECB-4363-A288-A43A1A125465}" dt="2024-10-22T18:30:46.042" v="163" actId="47"/>
        <pc:sldMkLst>
          <pc:docMk/>
          <pc:sldMk cId="367563787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2F3DE-F56A-4ECE-8470-82EFC92EF5D5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CE5F4-6D14-495E-8121-485D55F51A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0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3470B-8664-4A87-6050-98C768B8A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7381C-4E2D-86ED-8C2D-44B82F18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44BB22-F92D-8A7D-FBCB-E2707D56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00D2-A77E-9C4F-AC8A-1DB13C0E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A3B8EA-C728-1E82-317C-F9D76D1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79691-D69B-BC29-C033-3933E9D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36B7C5-EE04-28C5-D6F5-58E0BD8E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07B034-454F-D5F8-7D6D-BB67C26B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0A157F-712F-1FFF-0E78-DFA9847B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E39C4A-1E9B-9C73-CECC-B3A13983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1FCFAF-3829-8651-4E7E-23E36CFF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34D5B4-B8B4-0250-FA45-F9F228AE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D8721D-E197-F381-A4B4-16B8C03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996A17-38C2-AE8B-E1BA-34C98BF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40461D-6A39-A177-816A-C99ECA6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7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4D3D0-DA8F-F243-CB90-A283065F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EACF4D-54B5-943B-8433-32D1A663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F69AFC-E205-2FD8-F77F-DD1008CB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E04C6E-C5D3-ADDA-E092-C9EFD6D3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3E76D5-CFF4-A3DB-AE09-3508255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5EC4F-2447-81ED-FCE1-28FCF97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AE001D-1739-C433-3D4E-0DAA2A24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DE893F-050F-E981-9646-6B621CFB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D7FA7E-50E9-F797-0438-44B31075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3EE031-083F-F222-191E-0003337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50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74638-EF1D-BB68-7B83-E010809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0B35ED-40FD-9146-9472-C1F0E03D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2A918A-9BAE-1DBA-2995-C38187D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D9088D-2B7A-0BA0-86A7-DBE83401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6F6CAA-4F5F-A4A5-DE86-BCB4D2DD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A31D49-376C-5643-F405-32CA52A5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38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05BB9-2F47-E35E-A250-32BAACA6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BFEB0E-B85D-F26C-69BB-1FBBE41A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2EEF5C-2876-F221-8D61-4A15ACDD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BDA20D-6549-22F4-1B41-BEED243F8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8A862B-C99C-9CA1-82F8-1E8CACC6B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672DE90-C2B3-F880-C837-C76A3D59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3C3B37-ED43-0696-8AC4-CF1CD64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F228C4-0B5C-908F-7FF5-7641DC8F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77565-1288-02C4-D948-030DB90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DD991C-1ECB-C887-CFA1-746D4C7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0F2887-ADBB-793D-3EB1-F45B0AB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ACBFD8-E691-A959-3842-E5B42B15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8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C8353A-8837-943C-91FE-2F43C250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0A6EC4F-EB65-C6E0-C7C3-87846D5A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35DD91-91BD-06D6-94F9-F67C831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EDD5B1-D711-B319-D277-2CECC88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0977-6684-ED85-724A-BE3C26C9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2BF890-2F97-2ECB-99E9-C4D70489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3280AE-0482-9240-1D8B-96FF6AD1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4124AF-A5F2-075A-4D0F-9B79027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24904A-D6AC-04A7-6DBB-F7D2294E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B22BC2-3F88-4457-5DB4-B7BD29D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74F21A-2BC6-4FF7-FE26-D57E07D78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D8D838-3174-B16B-116C-BE45DF290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AB9188-FFB6-C797-2A4F-A41D776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30F5E9-D325-8AE7-2D8F-338560DE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690492-C0ED-6311-A5B0-31B524C9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D84E466-B591-D590-AEE3-A86E4189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0F7489-DA98-2B7F-AAA3-FB73D550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83CBE-3BD3-326B-D116-93A65AFFB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0CFD4D-046C-265A-AA9F-25FAAEA1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5F4A83-E5F9-AC29-795C-FB4499A3F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6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5BCD6-5691-E1F5-94DE-7836A0F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841" y="679730"/>
            <a:ext cx="3951414" cy="3787041"/>
          </a:xfrm>
        </p:spPr>
        <p:txBody>
          <a:bodyPr>
            <a:normAutofit/>
          </a:bodyPr>
          <a:lstStyle/>
          <a:p>
            <a:pPr algn="l"/>
            <a:r>
              <a:rPr lang="hu-HU" sz="3300">
                <a:latin typeface="Book Antiqua" panose="02040602050305030304" pitchFamily="18" charset="0"/>
              </a:rPr>
              <a:t>Rendszerfejlesztés 1</a:t>
            </a:r>
            <a:br>
              <a:rPr lang="hu-HU" sz="3300">
                <a:latin typeface="Book Antiqua" panose="02040602050305030304" pitchFamily="18" charset="0"/>
              </a:rPr>
            </a:br>
            <a:r>
              <a:rPr lang="hu-HU" sz="3300">
                <a:latin typeface="Book Antiqua" panose="02040602050305030304" pitchFamily="18" charset="0"/>
              </a:rPr>
              <a:t>2. mérföldkő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2BDCF4-DF41-FCBD-E3B1-D6736C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840" y="5045529"/>
            <a:ext cx="3951414" cy="1322614"/>
          </a:xfrm>
        </p:spPr>
        <p:txBody>
          <a:bodyPr>
            <a:normAutofit/>
          </a:bodyPr>
          <a:lstStyle/>
          <a:p>
            <a:pPr algn="l"/>
            <a:r>
              <a:rPr lang="hu-HU">
                <a:latin typeface="Book Antiqua" panose="02040602050305030304" pitchFamily="18" charset="0"/>
              </a:rPr>
              <a:t>Bella </a:t>
            </a:r>
            <a:r>
              <a:rPr lang="hu-HU" err="1">
                <a:latin typeface="Book Antiqua" panose="02040602050305030304" pitchFamily="18" charset="0"/>
              </a:rPr>
              <a:t>Croissant</a:t>
            </a:r>
            <a:r>
              <a:rPr lang="hu-HU">
                <a:latin typeface="Book Antiqua" panose="02040602050305030304" pitchFamily="18" charset="0"/>
              </a:rPr>
              <a:t> </a:t>
            </a:r>
            <a:r>
              <a:rPr lang="hu-HU" err="1">
                <a:latin typeface="Book Antiqua" panose="02040602050305030304" pitchFamily="18" charset="0"/>
              </a:rPr>
              <a:t>Lyonnass</a:t>
            </a:r>
            <a:endParaRPr lang="hu-HU"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művészet, kör, tervezés látható&#10;&#10;Automatikusan generált leírás">
            <a:extLst>
              <a:ext uri="{FF2B5EF4-FFF2-40B4-BE49-F238E27FC236}">
                <a16:creationId xmlns:a16="http://schemas.microsoft.com/office/drawing/2014/main" id="{8A2ABC2B-6058-96D5-2967-8AE38830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599955"/>
            <a:ext cx="5608830" cy="5510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1DE39-179E-6513-CA92-EE071E2E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1124606"/>
            <a:ext cx="4217276" cy="639654"/>
          </a:xfrm>
        </p:spPr>
        <p:txBody>
          <a:bodyPr>
            <a:normAutofit fontScale="90000"/>
          </a:bodyPr>
          <a:lstStyle/>
          <a:p>
            <a:r>
              <a:rPr lang="en-GB" dirty="0"/>
              <a:t>Sequence diagram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72071D-E981-A5AB-1656-AB047E5D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47" y="450999"/>
            <a:ext cx="8297753" cy="59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1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6"/>
            <a:ext cx="10115908" cy="266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latin typeface="Book Antiqua" panose="02040602050305030304" pitchFamily="18" charset="0"/>
              </a:rPr>
              <a:t>Köszönjük</a:t>
            </a:r>
            <a:r>
              <a:rPr lang="en-US" sz="4400" dirty="0">
                <a:latin typeface="Book Antiqua" panose="02040602050305030304" pitchFamily="18" charset="0"/>
              </a:rPr>
              <a:t> a </a:t>
            </a:r>
            <a:r>
              <a:rPr lang="en-US" sz="4400" dirty="0" err="1">
                <a:latin typeface="Book Antiqua" panose="02040602050305030304" pitchFamily="18" charset="0"/>
              </a:rPr>
              <a:t>figyelmet</a:t>
            </a:r>
            <a:r>
              <a:rPr lang="en-US" sz="4400" dirty="0">
                <a:latin typeface="Book Antiqua" panose="020406020503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48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8" y="402336"/>
            <a:ext cx="12419715" cy="645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217AD21-2EA4-8A1A-5718-FE8E194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98" y="-171066"/>
            <a:ext cx="7292690" cy="1223031"/>
          </a:xfrm>
        </p:spPr>
        <p:txBody>
          <a:bodyPr/>
          <a:lstStyle/>
          <a:p>
            <a:pPr algn="ctr"/>
            <a:r>
              <a:rPr lang="hu-HU" dirty="0" err="1"/>
              <a:t>Use-case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1863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8271" r="55215" b="5637"/>
          <a:stretch/>
        </p:blipFill>
        <p:spPr bwMode="auto">
          <a:xfrm>
            <a:off x="3317024" y="728576"/>
            <a:ext cx="5953099" cy="612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A9C4EF3F-DEE2-F0B0-0739-913C963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6" y="391219"/>
            <a:ext cx="3516723" cy="1626768"/>
          </a:xfrm>
        </p:spPr>
        <p:txBody>
          <a:bodyPr/>
          <a:lstStyle/>
          <a:p>
            <a:r>
              <a:rPr lang="hu-HU"/>
              <a:t>Use-case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6" t="8641" r="3592" b="4248"/>
          <a:stretch/>
        </p:blipFill>
        <p:spPr bwMode="auto">
          <a:xfrm>
            <a:off x="1587062" y="766559"/>
            <a:ext cx="7959484" cy="60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9BFD8A-F810-E899-9BA8-DF33C42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608" y="5431113"/>
            <a:ext cx="3071648" cy="1325563"/>
          </a:xfrm>
        </p:spPr>
        <p:txBody>
          <a:bodyPr/>
          <a:lstStyle/>
          <a:p>
            <a:r>
              <a:rPr lang="hu-HU" dirty="0" err="1"/>
              <a:t>Use-case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0695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FA47999-0629-62EA-718B-0CB409C0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Egyed-kapcsolat diagram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A0D0BFC-ECDB-2C40-E3BC-F9888364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399" y="2365285"/>
            <a:ext cx="5131930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CC614E2-66A7-EBF0-37E1-590C522F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374910"/>
            <a:ext cx="5828261" cy="39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Isosceles Triangle 206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278539-0EA7-9881-71BF-FABEB524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225" y="168377"/>
            <a:ext cx="5534475" cy="636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07421A64-F5F7-1742-9534-067AA781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9110" cy="1325563"/>
          </a:xfrm>
        </p:spPr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6609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91">
            <a:extLst>
              <a:ext uri="{FF2B5EF4-FFF2-40B4-BE49-F238E27FC236}">
                <a16:creationId xmlns:a16="http://schemas.microsoft.com/office/drawing/2014/main" id="{5AC43B5F-CE3F-4DB7-8215-9ACF03FB5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0" name="Group 109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91" name="Rectangle 109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8CBCE98-7ABD-7111-AF5B-7B4A643E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Képernyőtervek 1.0</a:t>
            </a:r>
          </a:p>
        </p:txBody>
      </p:sp>
      <p:pic>
        <p:nvPicPr>
          <p:cNvPr id="1026" name="Picture 2" descr="Belépés">
            <a:extLst>
              <a:ext uri="{FF2B5EF4-FFF2-40B4-BE49-F238E27FC236}">
                <a16:creationId xmlns:a16="http://schemas.microsoft.com/office/drawing/2014/main" id="{870F5308-D579-6DCB-8DCD-79CACA5A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9" r="-1" b="11128"/>
          <a:stretch/>
        </p:blipFill>
        <p:spPr bwMode="auto">
          <a:xfrm>
            <a:off x="189786" y="1408719"/>
            <a:ext cx="7561262" cy="41736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panyagok kezelése">
            <a:extLst>
              <a:ext uri="{FF2B5EF4-FFF2-40B4-BE49-F238E27FC236}">
                <a16:creationId xmlns:a16="http://schemas.microsoft.com/office/drawing/2014/main" id="{3BAEA1C9-F327-C819-2B00-B665094C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298"/>
          <a:stretch/>
        </p:blipFill>
        <p:spPr bwMode="auto">
          <a:xfrm>
            <a:off x="6644473" y="275755"/>
            <a:ext cx="5272093" cy="3133222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lhasználók kezelése">
            <a:extLst>
              <a:ext uri="{FF2B5EF4-FFF2-40B4-BE49-F238E27FC236}">
                <a16:creationId xmlns:a16="http://schemas.microsoft.com/office/drawing/2014/main" id="{D58CD4C3-E643-F850-6149-28CF3C0D8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18"/>
          <a:stretch/>
        </p:blipFill>
        <p:spPr bwMode="auto">
          <a:xfrm>
            <a:off x="6644473" y="3449024"/>
            <a:ext cx="5272093" cy="3136132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0FAE728-C5A9-4B0F-B89E-F4BED8250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E1AB72A-3796-F92A-2095-166DA6E6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Képernyőtervek</a:t>
            </a:r>
            <a:r>
              <a:rPr lang="en-US" sz="4200" dirty="0"/>
              <a:t> 2.0</a:t>
            </a:r>
          </a:p>
        </p:txBody>
      </p:sp>
      <p:pic>
        <p:nvPicPr>
          <p:cNvPr id="1032" name="Picture 8" descr="Szakács felület">
            <a:extLst>
              <a:ext uri="{FF2B5EF4-FFF2-40B4-BE49-F238E27FC236}">
                <a16:creationId xmlns:a16="http://schemas.microsoft.com/office/drawing/2014/main" id="{6D8D9951-8823-57DB-E568-42EE3B59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7335020" y="1008583"/>
            <a:ext cx="4503739" cy="242041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hop">
            <a:extLst>
              <a:ext uri="{FF2B5EF4-FFF2-40B4-BE49-F238E27FC236}">
                <a16:creationId xmlns:a16="http://schemas.microsoft.com/office/drawing/2014/main" id="{1998E1D9-C44A-046C-CF70-936D9720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7335020" y="3508644"/>
            <a:ext cx="4503740" cy="242041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zikai értékesítő felület">
            <a:extLst>
              <a:ext uri="{FF2B5EF4-FFF2-40B4-BE49-F238E27FC236}">
                <a16:creationId xmlns:a16="http://schemas.microsoft.com/office/drawing/2014/main" id="{24C5098D-D3AA-8CFA-2B6A-2AB80B3F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189786" y="1604619"/>
            <a:ext cx="7561262" cy="4063603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8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383F3D5-B111-65D4-0606-1DBE3280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E651F-1023-2CFB-F01A-BA33C508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86" y="0"/>
            <a:ext cx="62407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6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Szélesvásznú</PresentationFormat>
  <Paragraphs>12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Book Antiqua</vt:lpstr>
      <vt:lpstr>Office-téma</vt:lpstr>
      <vt:lpstr>Rendszerfejlesztés 1 2. mérföldkő</vt:lpstr>
      <vt:lpstr>Use-case diagram</vt:lpstr>
      <vt:lpstr>Use-case diagram</vt:lpstr>
      <vt:lpstr>Use-case diagram</vt:lpstr>
      <vt:lpstr>Egyed-kapcsolat diagram</vt:lpstr>
      <vt:lpstr>Package diagram</vt:lpstr>
      <vt:lpstr>Képernyőtervek 1.0</vt:lpstr>
      <vt:lpstr>Képernyőtervek 2.0</vt:lpstr>
      <vt:lpstr>Class diagram</vt:lpstr>
      <vt:lpstr>Sequence diagram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Zsófi Pilter</dc:creator>
  <cp:lastModifiedBy>Zsófi Pilter</cp:lastModifiedBy>
  <cp:revision>1</cp:revision>
  <dcterms:created xsi:type="dcterms:W3CDTF">2024-10-21T19:48:53Z</dcterms:created>
  <dcterms:modified xsi:type="dcterms:W3CDTF">2024-10-22T18:30:54Z</dcterms:modified>
</cp:coreProperties>
</file>