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81" r:id="rId4"/>
    <p:sldId id="263" r:id="rId5"/>
    <p:sldId id="261" r:id="rId6"/>
    <p:sldId id="271" r:id="rId7"/>
    <p:sldId id="279" r:id="rId8"/>
    <p:sldId id="272" r:id="rId9"/>
    <p:sldId id="273" r:id="rId10"/>
    <p:sldId id="274" r:id="rId11"/>
    <p:sldId id="262" r:id="rId12"/>
    <p:sldId id="258" r:id="rId13"/>
    <p:sldId id="259" r:id="rId14"/>
    <p:sldId id="265" r:id="rId15"/>
    <p:sldId id="266" r:id="rId16"/>
    <p:sldId id="267" r:id="rId17"/>
    <p:sldId id="268" r:id="rId18"/>
    <p:sldId id="269" r:id="rId19"/>
    <p:sldId id="270" r:id="rId20"/>
    <p:sldId id="278" r:id="rId21"/>
    <p:sldId id="283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2" r:id="rId30"/>
    <p:sldId id="290" r:id="rId31"/>
    <p:sldId id="291" r:id="rId32"/>
    <p:sldId id="293" r:id="rId33"/>
    <p:sldId id="294" r:id="rId34"/>
  </p:sldIdLst>
  <p:sldSz cx="12192000" cy="6858000"/>
  <p:notesSz cx="6858000" cy="9144000"/>
  <p:defaultTextStyle>
    <a:defPPr>
      <a:defRPr lang="sv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C35EBF-7AB7-4677-51B1-2D60B8E95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3337968-CECA-5DA2-F4E3-7D48339D3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8D6BCB3-3EBE-6C69-8EA7-3A064D8A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26-04-2023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23812FF-D9E6-070F-29AB-BC24666D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EBB6F38-D313-7557-4830-5402DBA1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75987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0F0A33B-44A0-7850-5F9D-F014AFFE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C2EDA36-9ED4-4116-E86F-9C2954D6A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1524435-CEF1-651E-A813-905D0846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26-04-2023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3FE4F44-FD09-E8A3-F23F-97CD200D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74E522C-7D20-5C5C-6371-07581D31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51928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01A7B4D-4E83-E328-609C-E4CBBD47E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31EED48-CC56-4C88-1A52-2AE339CB0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2DAD13-D80A-8496-2594-BC06B0DB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26-04-2023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A46F4D1-1171-637E-DC39-0B75A6A0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707F5E6-B4E4-50BE-4A62-1BB89214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11638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A18C537-7961-C3CF-B515-8045CF99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70880C-0AB4-3145-3EC4-CCF578585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E159C33-93A1-EDBF-1C87-0A9413F1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26-04-2023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6D3779D-3758-B9D2-9F03-1E83B235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027BF57-82B6-E1AC-1155-C5B6F7A5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26126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16B4DF-7980-011E-0B06-8C53ACBF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8C43A68-3E82-3CA7-9531-484B61175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5046871-F3B9-FBE5-06C9-AE3D8F39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26-04-2023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B69B9F2-B04F-7001-382D-C0318E72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FB36E8-7AA1-173E-F5A6-F64FDCEB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2561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B82FFE-E3E2-C59D-45D8-3645ECAD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D7055EF-02B9-74AA-3B86-8611ED88B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393D4EA-3D1E-0E52-4B74-7040950EE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C64997D-5278-1E9D-8A22-E1F8994A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26-04-2023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DD6CEC1-9B06-F235-DD63-2994F24A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4253720-C128-0A4C-AB02-96476EA0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30909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2F736F-09B9-7479-B24C-94D09B21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7914FD4-1CED-5F5A-0670-AB7821B00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BD23E13-D954-F177-A160-1F926337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48BF34F-9F93-4889-090F-58FDBBC95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7AB82686-D63F-8544-3C2D-84AD735A2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3A2A693-0C06-CE0C-3329-60C63E5F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26-04-2023</a:t>
            </a:fld>
            <a:endParaRPr lang="sv-FI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DA7F887-382C-A51F-8C4E-8CD5A83A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5D8830C-AFAB-E79D-D89E-2727882B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76433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F4BEF8-3133-EB90-2B22-4DCC971B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4F29AF0-BEF2-A2B9-E38B-60201871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26-04-2023</a:t>
            </a:fld>
            <a:endParaRPr lang="sv-FI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D50D31B-CD42-1C66-1A96-EB43846A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732C692-2508-7D77-FC54-482EECD3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01045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FA8775D-BE85-A175-0626-039FE045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26-04-2023</a:t>
            </a:fld>
            <a:endParaRPr lang="sv-FI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C155CCA-6356-B7BA-179A-955BB8F9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318772F-0930-FDE6-3243-19EAC210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85973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2734D2-0E6F-DCF5-DB33-88CBB5F7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E50DCD3-E6B0-0148-2FC3-E20AE4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B5E4259-E602-DAB6-2BFA-160C25F9C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68B6039-46EB-F0AA-70B0-604B863E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26-04-2023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3951487-C637-3880-6CCB-B31C81B9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0B95D3D-17D9-4E07-BD1C-1FF8CA3B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85653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EEFD3B-42D8-64D2-3856-FF7D8152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825BED71-9D5D-644A-86DA-B7A036734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69A0325-612A-8BAB-5B24-0F6B28AED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1B2DADA-AB20-17C1-5D7F-99F49B1D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26-04-2023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D8E195A-B48F-47AC-7F77-AC65372D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F226F93-B4C9-3EFA-4D59-308F2B82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389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EFD1BAB-CC8A-500B-254F-86B6BA41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5296E0D-CC7E-5370-363D-0949DC57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A40061A-0186-E123-1644-DF5FA0601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464CF-AD24-4EE0-91BB-E54D4A15EF9B}" type="datetimeFigureOut">
              <a:rPr lang="sv-FI" smtClean="0"/>
              <a:t>26-04-2023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25A42A-F020-6D74-6E20-2EA5D4711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ACF6562-06E9-2815-CF37-EC85AE4EA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55101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06FB5D-B85A-7D81-7289-61DD4BFC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FI" dirty="0"/>
              <a:t>Frågeställning?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BE69E3-467A-9DFA-2C6F-C44FEC00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sz="180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Robustness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affected</a:t>
            </a:r>
            <a:r>
              <a:rPr lang="sv-FI" sz="18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sv-FI" sz="18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nodes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targeted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degree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vs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topological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roles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degree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)?</a:t>
            </a:r>
          </a:p>
          <a:p>
            <a:endParaRPr lang="sv-FI" sz="180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Robustness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affected</a:t>
            </a:r>
            <a:r>
              <a:rPr lang="sv-FI" sz="18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sv-FI" sz="18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nodes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targeted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weights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vs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topological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roles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degree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)?</a:t>
            </a:r>
            <a:endParaRPr lang="sv-FI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v-FI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v-FI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85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02194E-2B5C-5284-2251-29634C81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DD882BF-59FB-E950-48D4-95269AE1F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D38CFF1-6887-3826-C14E-607887D8A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86" y="365125"/>
            <a:ext cx="7660227" cy="56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8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4F75EF-E9FB-BA02-BEA3-C5FE7138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AABF1A-52A4-B98A-C4FD-57AD3CDEF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4C134B12-69B5-0748-22E1-18B587F5C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237" y="4417190"/>
            <a:ext cx="3331763" cy="2573975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031261B0-6DDF-7880-C230-B82AADF98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344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6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ED88F4-308B-B914-098F-E0CBBC0C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A0164D3-ECDD-D63B-7854-C1B74EC47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8F92B5C4-D35F-291C-9048-9C9597E74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795" y="4284025"/>
            <a:ext cx="3331763" cy="2573975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FFE8CA7A-BC96-EA38-BE35-96FD1E966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344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3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63FE42-2876-6FC4-11F6-0866379B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6DFCB6-7E0B-B2F6-000A-893A15E7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3B101F17-460F-7E88-22CB-4863B629C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194" y="4180837"/>
            <a:ext cx="3331763" cy="2573975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26862CDF-A5D7-EB5D-D547-C92D81D9D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344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BB1052-13C2-48E3-00EA-1D0CAD3C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10" name="Platshållare för innehåll 9">
            <a:extLst>
              <a:ext uri="{FF2B5EF4-FFF2-40B4-BE49-F238E27FC236}">
                <a16:creationId xmlns:a16="http://schemas.microsoft.com/office/drawing/2014/main" id="{354DFD37-2D96-24CE-3BD4-66AEE0741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1612" y="3390503"/>
            <a:ext cx="1628775" cy="1221581"/>
          </a:xfr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919FBBD-DC08-DEE3-AB7F-67C6BB3D6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062"/>
            <a:ext cx="8934450" cy="6619875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D7E53053-90BF-FDD1-A539-743B34B4D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288" y="4470650"/>
            <a:ext cx="2894445" cy="21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0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61635F-BD02-0AFA-7ADA-6A007AB3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A7B2601-7A70-D2D4-5261-F4A431C9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04838F33-1BD6-4E18-0F7A-751663373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2"/>
            <a:ext cx="8934450" cy="6619875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BF9B87A4-4E48-EF6E-73BB-94FE78D8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88" y="4470650"/>
            <a:ext cx="2894445" cy="21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57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B15DC4-71CC-EAAF-8AE4-3111C10A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176A45D-691A-8A3D-25D1-57B8377D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4F1DADF3-C650-27E8-1592-3762F362E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4450" cy="6619875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89D0D3C9-A94E-E86C-285B-D59725F91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88" y="4470650"/>
            <a:ext cx="2894445" cy="21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0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E5E388-7F64-B948-50C8-5477D86E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9DA40CA-9205-9F18-628A-59B5E211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59B4E252-437E-2176-BDE7-7B12469AE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4450" cy="6619875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8D835765-D4BB-8F12-55A1-02059A6C2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88" y="4470650"/>
            <a:ext cx="2894445" cy="21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6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168317-9C6F-8CAB-C48A-75D8BA7D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BDB6DDB-48A7-C8AD-73F2-92A79CB2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B478384-6E7A-48D8-D014-94863E0C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2"/>
            <a:ext cx="8934450" cy="6619875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3F39A048-07FD-8F03-31DD-DCD32E837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88" y="4470650"/>
            <a:ext cx="2894445" cy="21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96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06467D-E060-FEA0-770B-5C521729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5890A3-4737-CAB9-ED9B-E3C61A1A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ED028073-2426-DFD8-F375-91DB05048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4450" cy="6619875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8512A142-663A-D9EE-34F2-95E011847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88" y="4470650"/>
            <a:ext cx="2894445" cy="21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9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4E1EFC-A0B7-BF0D-A26C-E02B88D2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9FDD9D9-6818-2276-E897-B1A4D508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B8ABCBEE-6D1E-2790-B5F5-7F3633B6B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3" y="394509"/>
            <a:ext cx="11756994" cy="57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7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8604E9-C1E1-8FCB-CB49-7DE8DDF8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FI" dirty="0"/>
              <a:t>Research plan...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ABB42C3-04FC-4C3B-0973-C3479174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FI" dirty="0" err="1"/>
              <a:t>Slow</a:t>
            </a:r>
            <a:r>
              <a:rPr lang="sv-FI" dirty="0"/>
              <a:t> progress</a:t>
            </a:r>
          </a:p>
          <a:p>
            <a:endParaRPr lang="sv-FI" dirty="0"/>
          </a:p>
          <a:p>
            <a:r>
              <a:rPr lang="sv-FI" dirty="0"/>
              <a:t>Stuck on :</a:t>
            </a:r>
          </a:p>
          <a:p>
            <a:pPr lvl="1"/>
            <a:r>
              <a:rPr lang="sv-FI" dirty="0" err="1"/>
              <a:t>formulating</a:t>
            </a:r>
            <a:r>
              <a:rPr lang="sv-FI" dirty="0"/>
              <a:t> research questions...</a:t>
            </a:r>
          </a:p>
          <a:p>
            <a:pPr lvl="1"/>
            <a:r>
              <a:rPr lang="sv-FI" dirty="0" err="1"/>
              <a:t>Linking</a:t>
            </a:r>
            <a:r>
              <a:rPr lang="sv-FI" dirty="0"/>
              <a:t> </a:t>
            </a:r>
            <a:r>
              <a:rPr lang="sv-FI" dirty="0" err="1"/>
              <a:t>GoR</a:t>
            </a:r>
            <a:r>
              <a:rPr lang="sv-FI" dirty="0"/>
              <a:t> </a:t>
            </a:r>
            <a:r>
              <a:rPr lang="sv-FI" dirty="0" err="1"/>
              <a:t>model</a:t>
            </a:r>
            <a:r>
              <a:rPr lang="sv-FI" dirty="0"/>
              <a:t>/</a:t>
            </a:r>
            <a:r>
              <a:rPr lang="sv-FI" dirty="0" err="1"/>
              <a:t>article</a:t>
            </a:r>
            <a:r>
              <a:rPr lang="sv-FI" dirty="0"/>
              <a:t> and </a:t>
            </a:r>
            <a:r>
              <a:rPr lang="sv-FI" dirty="0" err="1"/>
              <a:t>EwE</a:t>
            </a:r>
            <a:r>
              <a:rPr lang="sv-FI" dirty="0"/>
              <a:t> </a:t>
            </a:r>
            <a:r>
              <a:rPr lang="sv-FI" dirty="0" err="1"/>
              <a:t>model</a:t>
            </a:r>
            <a:r>
              <a:rPr lang="sv-FI" dirty="0"/>
              <a:t> in Gulf </a:t>
            </a:r>
            <a:r>
              <a:rPr lang="sv-FI" dirty="0" err="1"/>
              <a:t>of</a:t>
            </a:r>
            <a:r>
              <a:rPr lang="sv-FI" dirty="0"/>
              <a:t> </a:t>
            </a:r>
            <a:r>
              <a:rPr lang="sv-FI" dirty="0" err="1"/>
              <a:t>Bothnia</a:t>
            </a:r>
            <a:endParaRPr lang="sv-FI" dirty="0"/>
          </a:p>
          <a:p>
            <a:pPr marL="0" indent="0">
              <a:buNone/>
            </a:pPr>
            <a:endParaRPr lang="sv-FI" dirty="0"/>
          </a:p>
        </p:txBody>
      </p:sp>
    </p:spTree>
    <p:extLst>
      <p:ext uri="{BB962C8B-B14F-4D97-AF65-F5344CB8AC3E}">
        <p14:creationId xmlns:p14="http://schemas.microsoft.com/office/powerpoint/2010/main" val="86672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4689F4-E881-88C9-0FF9-90408093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EADF53-BEF2-A61A-F597-5E1D53FC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C6E1A1B-7088-6002-8F06-93306FB2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86" y="365125"/>
            <a:ext cx="7660227" cy="56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4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0E70A2-CFCE-AD31-0A85-DB48B4EF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8724B4-3998-30B5-5918-AFCF1F326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960B2AA6-E0A6-81CF-A135-A1E2DB3E2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6057900" cy="548640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E9911140-BC3B-CCD0-6349-D68D0106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579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5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717675-6E5E-AD7D-F1B3-EAC015BB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E2EDE2B-C533-ACD4-8D26-EB95438B4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7DEBE0A-AD6A-07E9-2348-FC2D62D9E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57900" cy="5486400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30F40E27-15A3-45D0-FB98-C3748FD61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0"/>
            <a:ext cx="60579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61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6F4997A-7551-9EEF-73D3-EB5AC41D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B0B2E7-456E-4355-6B4F-FA537B2E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C6B1CB2A-07C6-C6AF-B37E-D2D91F05A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57900" cy="548640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9F2F9B9D-1758-741A-35F3-A56156FEC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579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2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7D30B7D-74FE-E60E-F628-E9212115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518EF04-4669-8800-652C-20E28C6A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70E334E0-2F4E-D5E6-43C8-486C36DF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6057900" cy="548640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42C100B9-87F2-7F91-83A3-ECB857636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0"/>
            <a:ext cx="60579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4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BDB9649-2873-BF4D-A4BF-9E0E27ED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1A39BB7-B417-54C6-3402-BEF467F21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800B8CE8-0062-9512-00C5-E7851957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57900" cy="548640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EE4378B8-E181-7EBD-8580-512D7FBDC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263" y="0"/>
            <a:ext cx="60579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01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DA99D5-2C67-5E3D-5892-B38C2FC8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9D85E2E-2745-8C18-3D1C-B7C9DAC3C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7BFDF811-7E2F-E9C0-89DE-F75C1312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58"/>
            <a:ext cx="6057900" cy="548640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3E7D54F2-7EA8-5759-E7D4-90B9F3CF9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579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92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211D21-9F5A-9308-7B1F-0DDDB3B7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7853C38-1729-F681-BDEE-E85EE863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72CF1847-8030-3B41-5BCA-4FA96CCD1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6057900" cy="548640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2C759C6F-CC02-FEE3-45D8-0A003DEDF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579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7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6688E6-C598-58F1-34B6-8C23E094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D165C3-6CDD-29A6-6475-F1C4520B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1EC7830-DBA9-AF04-3B43-7FC43C90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5966866" cy="442107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FE56ECD6-3385-1C6B-EBCB-3D44B3F66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5966866" cy="4421079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C7602BDD-09EF-AEA0-B08E-0E59C38AD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780" y="2736605"/>
            <a:ext cx="5530173" cy="40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4E1EFC-A0B7-BF0D-A26C-E02B88D2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9FDD9D9-6818-2276-E897-B1A4D508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B8ABCBEE-6D1E-2790-B5F5-7F3633B6B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3" y="394509"/>
            <a:ext cx="11756994" cy="5782454"/>
          </a:xfrm>
          <a:prstGeom prst="rect">
            <a:avLst/>
          </a:prstGeo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87D9D0F6-17D5-BE82-FA3D-62088B0BA8BD}"/>
              </a:ext>
            </a:extLst>
          </p:cNvPr>
          <p:cNvSpPr txBox="1"/>
          <p:nvPr/>
        </p:nvSpPr>
        <p:spPr>
          <a:xfrm>
            <a:off x="2867488" y="2274680"/>
            <a:ext cx="5433134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FI" dirty="0" err="1"/>
              <a:t>Theory</a:t>
            </a:r>
            <a:r>
              <a:rPr lang="sv-FI" dirty="0"/>
              <a:t>:</a:t>
            </a:r>
          </a:p>
          <a:p>
            <a:r>
              <a:rPr lang="sv-FI" dirty="0" err="1"/>
              <a:t>More</a:t>
            </a:r>
            <a:r>
              <a:rPr lang="sv-FI" dirty="0"/>
              <a:t> </a:t>
            </a:r>
            <a:r>
              <a:rPr lang="sv-FI" dirty="0" err="1"/>
              <a:t>modular</a:t>
            </a:r>
            <a:r>
              <a:rPr lang="sv-FI" dirty="0"/>
              <a:t>= </a:t>
            </a:r>
            <a:r>
              <a:rPr lang="sv-FI" dirty="0" err="1"/>
              <a:t>more</a:t>
            </a:r>
            <a:r>
              <a:rPr lang="sv-FI" dirty="0"/>
              <a:t> robust </a:t>
            </a:r>
            <a:r>
              <a:rPr lang="sv-FI" dirty="0" err="1"/>
              <a:t>network</a:t>
            </a:r>
            <a:endParaRPr lang="sv-FI" dirty="0"/>
          </a:p>
          <a:p>
            <a:endParaRPr lang="sv-FI" dirty="0"/>
          </a:p>
          <a:p>
            <a:r>
              <a:rPr lang="sv-FI" dirty="0" err="1"/>
              <a:t>Modules</a:t>
            </a:r>
            <a:r>
              <a:rPr lang="sv-FI" dirty="0"/>
              <a:t> </a:t>
            </a:r>
            <a:r>
              <a:rPr lang="sv-FI" dirty="0" err="1"/>
              <a:t>contain</a:t>
            </a:r>
            <a:r>
              <a:rPr lang="sv-FI" dirty="0"/>
              <a:t> </a:t>
            </a:r>
            <a:r>
              <a:rPr lang="sv-FI" dirty="0" err="1"/>
              <a:t>pertubations</a:t>
            </a:r>
            <a:endParaRPr lang="sv-FI" dirty="0"/>
          </a:p>
          <a:p>
            <a:endParaRPr lang="sv-FI" dirty="0"/>
          </a:p>
          <a:p>
            <a:r>
              <a:rPr lang="sv-FI" dirty="0" err="1"/>
              <a:t>Topological</a:t>
            </a:r>
            <a:r>
              <a:rPr lang="sv-FI" dirty="0"/>
              <a:t> </a:t>
            </a:r>
            <a:r>
              <a:rPr lang="sv-FI" dirty="0" err="1"/>
              <a:t>roles</a:t>
            </a:r>
            <a:r>
              <a:rPr lang="sv-FI" dirty="0"/>
              <a:t> </a:t>
            </a:r>
            <a:r>
              <a:rPr lang="sv-FI" dirty="0" err="1"/>
              <a:t>differ</a:t>
            </a:r>
            <a:r>
              <a:rPr lang="sv-FI" dirty="0"/>
              <a:t> in </a:t>
            </a:r>
            <a:r>
              <a:rPr lang="sv-FI" dirty="0" err="1"/>
              <a:t>how</a:t>
            </a:r>
            <a:r>
              <a:rPr lang="sv-FI" dirty="0"/>
              <a:t> </a:t>
            </a:r>
            <a:r>
              <a:rPr lang="sv-FI" dirty="0" err="1"/>
              <a:t>they</a:t>
            </a:r>
            <a:r>
              <a:rPr lang="sv-FI" dirty="0"/>
              <a:t> </a:t>
            </a:r>
            <a:r>
              <a:rPr lang="sv-FI" dirty="0" err="1"/>
              <a:t>spread</a:t>
            </a:r>
            <a:r>
              <a:rPr lang="sv-FI" dirty="0"/>
              <a:t> </a:t>
            </a:r>
            <a:r>
              <a:rPr lang="sv-FI" dirty="0" err="1"/>
              <a:t>pertubations</a:t>
            </a:r>
            <a:endParaRPr lang="sv-FI" dirty="0"/>
          </a:p>
        </p:txBody>
      </p:sp>
    </p:spTree>
    <p:extLst>
      <p:ext uri="{BB962C8B-B14F-4D97-AF65-F5344CB8AC3E}">
        <p14:creationId xmlns:p14="http://schemas.microsoft.com/office/powerpoint/2010/main" val="1998335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7F82123-0FCB-2425-3436-E45BD55B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45C024C-151E-1AF4-5171-81707FC1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E46BAF0A-7502-589C-9C56-5CD7B9EC9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89" y="807868"/>
            <a:ext cx="7579440" cy="52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74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D698CB6-7A71-E796-FE7B-12799D98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882EE1D-85AF-D4C3-A446-773D14AC1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A0557CD-778B-91F2-266D-1E81B2FC5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41" y="53268"/>
            <a:ext cx="4749196" cy="3303262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6EFF18F9-B557-AB4D-188A-1B541B98D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172" y="53268"/>
            <a:ext cx="4749196" cy="3304896"/>
          </a:xfrm>
          <a:prstGeom prst="rect">
            <a:avLst/>
          </a:prstGeom>
          <a:noFill/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32FC87C4-F9BC-FDF6-CCD8-DDB124B9A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238" y="3764131"/>
            <a:ext cx="4355060" cy="2951825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27C41BF4-C504-E968-E5F9-062227727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353" y="3764131"/>
            <a:ext cx="4238798" cy="2951825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A85BCE13-3EBD-60BB-EA39-AB17C0ECF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180" y="3764131"/>
            <a:ext cx="4355060" cy="29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20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896D92-452D-89B0-F805-2E17CA6C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7D5C5AE-56DA-5414-6694-6323FBA1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54713E8B-D096-FA39-658D-6ECF8B17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0" y="365125"/>
            <a:ext cx="9498367" cy="45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90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EF74AE-EF2A-8D95-EB2D-20F91A9C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7346714-696F-DB05-454E-E8D8E543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FI" dirty="0"/>
              <a:t>Abstract OK?</a:t>
            </a:r>
          </a:p>
          <a:p>
            <a:r>
              <a:rPr lang="sv-FI" dirty="0" err="1"/>
              <a:t>Title</a:t>
            </a:r>
            <a:r>
              <a:rPr lang="sv-FI" dirty="0"/>
              <a:t>?</a:t>
            </a:r>
          </a:p>
          <a:p>
            <a:endParaRPr lang="sv-FI" dirty="0"/>
          </a:p>
          <a:p>
            <a:r>
              <a:rPr lang="sv-FI" dirty="0" err="1"/>
              <a:t>Next</a:t>
            </a:r>
            <a:r>
              <a:rPr lang="sv-FI" dirty="0"/>
              <a:t> steps?</a:t>
            </a:r>
          </a:p>
          <a:p>
            <a:r>
              <a:rPr lang="sv-FI" dirty="0" err="1"/>
              <a:t>What</a:t>
            </a:r>
            <a:r>
              <a:rPr lang="sv-FI" dirty="0"/>
              <a:t> to </a:t>
            </a:r>
            <a:r>
              <a:rPr lang="sv-FI" dirty="0" err="1"/>
              <a:t>add</a:t>
            </a:r>
            <a:r>
              <a:rPr lang="sv-FI" dirty="0"/>
              <a:t> to </a:t>
            </a:r>
            <a:r>
              <a:rPr lang="sv-FI" dirty="0" err="1"/>
              <a:t>analysis</a:t>
            </a:r>
            <a:r>
              <a:rPr lang="sv-FI" dirty="0"/>
              <a:t>?</a:t>
            </a:r>
          </a:p>
          <a:p>
            <a:pPr lvl="1"/>
            <a:r>
              <a:rPr lang="en-US" dirty="0"/>
              <a:t>Calculate link- and </a:t>
            </a:r>
            <a:r>
              <a:rPr lang="en-US" dirty="0" err="1"/>
              <a:t>nodeweighted</a:t>
            </a:r>
            <a:r>
              <a:rPr lang="en-US" dirty="0"/>
              <a:t> metrics</a:t>
            </a:r>
            <a:endParaRPr lang="sv-FI" dirty="0"/>
          </a:p>
          <a:p>
            <a:pPr lvl="1"/>
            <a:r>
              <a:rPr lang="en-US" dirty="0"/>
              <a:t>Plot R50 against </a:t>
            </a:r>
            <a:r>
              <a:rPr lang="en-US" dirty="0" err="1"/>
              <a:t>linkweighted</a:t>
            </a:r>
            <a:r>
              <a:rPr lang="en-US" dirty="0"/>
              <a:t> </a:t>
            </a:r>
            <a:r>
              <a:rPr lang="en-US" dirty="0" err="1"/>
              <a:t>connectance</a:t>
            </a:r>
            <a:endParaRPr lang="sv-FI" dirty="0"/>
          </a:p>
          <a:p>
            <a:pPr lvl="1"/>
            <a:endParaRPr lang="sv-FI" dirty="0"/>
          </a:p>
          <a:p>
            <a:pPr marL="0" indent="0">
              <a:buNone/>
            </a:pPr>
            <a:endParaRPr lang="sv-FI" dirty="0"/>
          </a:p>
        </p:txBody>
      </p:sp>
    </p:spTree>
    <p:extLst>
      <p:ext uri="{BB962C8B-B14F-4D97-AF65-F5344CB8AC3E}">
        <p14:creationId xmlns:p14="http://schemas.microsoft.com/office/powerpoint/2010/main" val="344526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DC5211-D171-DE7D-C75B-5E78E067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FC8DDA-CF4D-ED1B-FC78-F612E481F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robustness 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 the food web is evaluated by the number of primary extinctions required to have 50% of the species in the food web as secondary extinctions = R50</a:t>
            </a:r>
            <a:endParaRPr lang="sv-FI" dirty="0"/>
          </a:p>
        </p:txBody>
      </p:sp>
    </p:spTree>
    <p:extLst>
      <p:ext uri="{BB962C8B-B14F-4D97-AF65-F5344CB8AC3E}">
        <p14:creationId xmlns:p14="http://schemas.microsoft.com/office/powerpoint/2010/main" val="13454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7B719F-5D0F-DC26-4A3E-25A350B1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FB5050D-44BC-EF3D-9B25-5DDEE3BD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135CC713-66EC-7A40-BF1C-F719578CF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30" y="766974"/>
            <a:ext cx="7189306" cy="53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7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6688E6-C598-58F1-34B6-8C23E094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D165C3-6CDD-29A6-6475-F1C4520B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1EC7830-DBA9-AF04-3B43-7FC43C90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5966866" cy="442107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FE56ECD6-3385-1C6B-EBCB-3D44B3F66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5966866" cy="44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6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6688E6-C598-58F1-34B6-8C23E094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D165C3-6CDD-29A6-6475-F1C4520B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1EC7830-DBA9-AF04-3B43-7FC43C90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5966866" cy="442107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FE56ECD6-3385-1C6B-EBCB-3D44B3F66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5966866" cy="4421079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C7602BDD-09EF-AEA0-B08E-0E59C38AD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780" y="2736605"/>
            <a:ext cx="5530173" cy="40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3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903CDD-B21A-73D2-F053-DF2871D5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B1B5965-E9B2-A266-E2F2-ABEE7E9D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26699A3-1C62-C2BC-F572-190E868D3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34610" cy="4545367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4622A181-46D0-926B-2E9E-F8BA2975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90" y="-1"/>
            <a:ext cx="6134610" cy="4545367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F0877669-22EF-72BE-CD6E-D69BD2A45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055" y="2668486"/>
            <a:ext cx="6051799" cy="44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1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BD355F7-2F77-7E20-A482-85FC09A4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3F78140-8CE8-A661-3493-0325F078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4197EEC3-14D6-A572-BE40-1FF3F155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258" y="0"/>
            <a:ext cx="5872742" cy="435133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685344F6-6833-4176-3266-8B3757641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72742" cy="4351339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2FF4128D-68AC-9FE5-91A2-B33CD2048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821" y="2904088"/>
            <a:ext cx="5336358" cy="39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6513</TotalTime>
  <Words>143</Words>
  <Application>Microsoft Office PowerPoint</Application>
  <PresentationFormat>Bredbild</PresentationFormat>
  <Paragraphs>25</Paragraphs>
  <Slides>33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inherit</vt:lpstr>
      <vt:lpstr>open sans</vt:lpstr>
      <vt:lpstr>Segoe UI</vt:lpstr>
      <vt:lpstr>Times New Roman</vt:lpstr>
      <vt:lpstr>Office-tema</vt:lpstr>
      <vt:lpstr>Frågeställning?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Research plan...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Frågeställning?</dc:title>
  <dc:creator>Patrik</dc:creator>
  <cp:lastModifiedBy>Patrik</cp:lastModifiedBy>
  <cp:revision>9</cp:revision>
  <dcterms:created xsi:type="dcterms:W3CDTF">2023-02-14T10:44:04Z</dcterms:created>
  <dcterms:modified xsi:type="dcterms:W3CDTF">2023-04-26T12:47:35Z</dcterms:modified>
</cp:coreProperties>
</file>