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81" r:id="rId4"/>
    <p:sldId id="263" r:id="rId5"/>
    <p:sldId id="261" r:id="rId6"/>
    <p:sldId id="271" r:id="rId7"/>
    <p:sldId id="279" r:id="rId8"/>
    <p:sldId id="272" r:id="rId9"/>
    <p:sldId id="273" r:id="rId10"/>
    <p:sldId id="274" r:id="rId11"/>
    <p:sldId id="262" r:id="rId12"/>
    <p:sldId id="258" r:id="rId13"/>
    <p:sldId id="259" r:id="rId14"/>
    <p:sldId id="265" r:id="rId15"/>
    <p:sldId id="266" r:id="rId16"/>
    <p:sldId id="267" r:id="rId17"/>
    <p:sldId id="268" r:id="rId18"/>
    <p:sldId id="269" r:id="rId19"/>
    <p:sldId id="270" r:id="rId20"/>
    <p:sldId id="278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2" r:id="rId30"/>
    <p:sldId id="290" r:id="rId31"/>
    <p:sldId id="291" r:id="rId32"/>
    <p:sldId id="293" r:id="rId33"/>
    <p:sldId id="295" r:id="rId34"/>
    <p:sldId id="294" r:id="rId35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35EBF-7AB7-4677-51B1-2D60B8E9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337968-CECA-5DA2-F4E3-7D48339D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D6BCB3-3EBE-6C69-8EA7-3A064D8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812FF-D9E6-070F-29AB-BC24666D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BB6F38-D313-7557-4830-5402DBA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598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F0A33B-44A0-7850-5F9D-F014AFFE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C2EDA36-9ED4-4116-E86F-9C2954D6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524435-CEF1-651E-A813-905D084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FE4F44-FD09-E8A3-F23F-97CD200D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4E522C-7D20-5C5C-6371-07581D3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5192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01A7B4D-4E83-E328-609C-E4CBBD47E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1EED48-CC56-4C88-1A52-2AE339CB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2DAD13-D80A-8496-2594-BC06B0DB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46F4D1-1171-637E-DC39-0B75A6A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07F5E6-B4E4-50BE-4A62-1BB8921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1163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8C537-7961-C3CF-B515-8045CF99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70880C-0AB4-3145-3EC4-CCF57858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159C33-93A1-EDBF-1C87-0A9413F1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779D-3758-B9D2-9F03-1E83B235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27BF57-82B6-E1AC-1155-C5B6F7A5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612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16B4DF-7980-011E-0B06-8C53ACB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C43A68-3E82-3CA7-9531-484B6117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046871-F3B9-FBE5-06C9-AE3D8F39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69B9F2-B04F-7001-382D-C0318E7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FB36E8-7AA1-173E-F5A6-F64FDCE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56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B82FFE-E3E2-C59D-45D8-3645ECAD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7055EF-02B9-74AA-3B86-8611ED88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393D4EA-3D1E-0E52-4B74-7040950EE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64997D-5278-1E9D-8A22-E1F8994A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DD6CEC1-9B06-F235-DD63-2994F24A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253720-C128-0A4C-AB02-96476EA0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30909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2F736F-09B9-7479-B24C-94D09B21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914FD4-1CED-5F5A-0670-AB7821B0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D23E13-D954-F177-A160-1F926337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48BF34F-9F93-4889-090F-58FDBBC9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AB82686-D63F-8544-3C2D-84AD735A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3A2A693-0C06-CE0C-3329-60C63E5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DA7F887-382C-A51F-8C4E-8CD5A83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5D8830C-AFAB-E79D-D89E-2727882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7643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4BEF8-3133-EB90-2B22-4DCC971B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F29AF0-BEF2-A2B9-E38B-60201871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D50D31B-CD42-1C66-1A96-EB43846A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732C692-2508-7D77-FC54-482EEC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01045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FA8775D-BE85-A175-0626-039FE045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155CCA-6356-B7BA-179A-955BB8F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18772F-0930-FDE6-3243-19EAC21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85973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2734D2-0E6F-DCF5-DB33-88CBB5F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50DCD3-E6B0-0148-2FC3-E20AE4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B5E4259-E602-DAB6-2BFA-160C25F9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8B6039-46EB-F0AA-70B0-604B863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3951487-C637-3880-6CCB-B31C81B9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0B95D3D-17D9-4E07-BD1C-1FF8CA3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65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EEFD3B-42D8-64D2-3856-FF7D8152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25BED71-9D5D-644A-86DA-B7A03673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9A0325-612A-8BAB-5B24-0F6B28AE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1B2DADA-AB20-17C1-5D7F-99F49B1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8E195A-B48F-47AC-7F77-AC65372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226F93-B4C9-3EFA-4D59-308F2B82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38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FD1BAB-CC8A-500B-254F-86B6BA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296E0D-CC7E-5370-363D-0949DC57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40061A-0186-E123-1644-DF5FA060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64CF-AD24-4EE0-91BB-E54D4A15EF9B}" type="datetimeFigureOut">
              <a:rPr lang="sv-FI" smtClean="0"/>
              <a:t>25-05-2023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25A42A-F020-6D74-6E20-2EA5D4711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CF6562-06E9-2815-CF37-EC85AE4EA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0627-6EE4-4EE0-BB50-1CF99F7EACD4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5510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doi.org/10.1111/oik.015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6FB5D-B85A-7D81-7289-61DD4BF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Frågeställning?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BE69E3-467A-9DFA-2C6F-C44FEC00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</a:p>
          <a:p>
            <a:endParaRPr lang="sv-FI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sv-FI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topological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FI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</a:t>
            </a:r>
            <a:r>
              <a:rPr lang="sv-FI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</a:t>
            </a: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v-FI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5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2194E-2B5C-5284-2251-29634C8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D882BF-59FB-E950-48D4-95269AE1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D38CFF1-6887-3826-C14E-607887D8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86" y="365125"/>
            <a:ext cx="7660227" cy="5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4F75EF-E9FB-BA02-BEA3-C5FE713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AABF1A-52A4-B98A-C4FD-57AD3CDE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4C134B12-69B5-0748-22E1-18B587F5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37" y="4417190"/>
            <a:ext cx="3331763" cy="25739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31261B0-6DDF-7880-C230-B82AADF9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ED88F4-308B-B914-098F-E0CBBC0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0164D3-ECDD-D63B-7854-C1B74EC4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F92B5C4-D35F-291C-9048-9C9597E7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95" y="4284025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FFE8CA7A-BC96-EA38-BE35-96FD1E96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63FE42-2876-6FC4-11F6-0866379B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6DFCB6-7E0B-B2F6-000A-893A15E7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B101F17-460F-7E88-22CB-4863B629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4" y="4180837"/>
            <a:ext cx="3331763" cy="2573975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26862CDF-A5D7-EB5D-D547-C92D81D9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BB1052-13C2-48E3-00EA-1D0CAD3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354DFD37-2D96-24CE-3BD4-66AEE074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1612" y="3390503"/>
            <a:ext cx="1628775" cy="1221581"/>
          </a:xfr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919FBBD-DC08-DEE3-AB7F-67C6BB3D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D7E53053-90BF-FDD1-A539-743B34B4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61635F-BD02-0AFA-7ADA-6A007AB3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7B2601-7A70-D2D4-5261-F4A431C9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4838F33-1BD6-4E18-0F7A-75166337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BF9B87A4-4E48-EF6E-73BB-94FE78D8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B15DC4-71CC-EAAF-8AE4-3111C10A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76A45D-691A-8A3D-25D1-57B8377D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1DADF3-C650-27E8-1592-3762F362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9D0D3C9-A94E-E86C-285B-D59725F9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5E388-7F64-B948-50C8-5477D86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DA40CA-9205-9F18-628A-59B5E211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9B4E252-437E-2176-BDE7-7B12469A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D835765-D4BB-8F12-55A1-02059A6C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168317-9C6F-8CAB-C48A-75D8BA7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DB6DDB-48A7-C8AD-73F2-92A79CB2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B478384-6E7A-48D8-D014-94863E0C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F39A048-07FD-8F03-31DD-DCD32E83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06467D-E060-FEA0-770B-5C52172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5890A3-4737-CAB9-ED9B-E3C61A1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D028073-2426-DFD8-F375-91DB0504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450" cy="6619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512A142-663A-D9EE-34F2-95E01184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88" y="4470650"/>
            <a:ext cx="2894445" cy="2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8604E9-C1E1-8FCB-CB49-7DE8DDF8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/>
              <a:t>Research plan...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BB42C3-04FC-4C3B-0973-C3479174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err="1"/>
              <a:t>Slow</a:t>
            </a:r>
            <a:r>
              <a:rPr lang="sv-FI" dirty="0"/>
              <a:t> progress</a:t>
            </a:r>
          </a:p>
          <a:p>
            <a:endParaRPr lang="sv-FI" dirty="0"/>
          </a:p>
          <a:p>
            <a:r>
              <a:rPr lang="sv-FI" dirty="0"/>
              <a:t>Stuck on :</a:t>
            </a:r>
          </a:p>
          <a:p>
            <a:pPr lvl="1"/>
            <a:r>
              <a:rPr lang="sv-FI" dirty="0" err="1"/>
              <a:t>formulating</a:t>
            </a:r>
            <a:r>
              <a:rPr lang="sv-FI" dirty="0"/>
              <a:t> research questions...</a:t>
            </a:r>
          </a:p>
          <a:p>
            <a:pPr lvl="1"/>
            <a:r>
              <a:rPr lang="sv-FI" dirty="0" err="1"/>
              <a:t>Linking</a:t>
            </a:r>
            <a:r>
              <a:rPr lang="sv-FI" dirty="0"/>
              <a:t> </a:t>
            </a:r>
            <a:r>
              <a:rPr lang="sv-FI" dirty="0" err="1"/>
              <a:t>GoR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/</a:t>
            </a:r>
            <a:r>
              <a:rPr lang="sv-FI" dirty="0" err="1"/>
              <a:t>article</a:t>
            </a:r>
            <a:r>
              <a:rPr lang="sv-FI" dirty="0"/>
              <a:t> and </a:t>
            </a:r>
            <a:r>
              <a:rPr lang="sv-FI" dirty="0" err="1"/>
              <a:t>EwE</a:t>
            </a:r>
            <a:r>
              <a:rPr lang="sv-FI" dirty="0"/>
              <a:t> </a:t>
            </a:r>
            <a:r>
              <a:rPr lang="sv-FI" dirty="0" err="1"/>
              <a:t>model</a:t>
            </a:r>
            <a:r>
              <a:rPr lang="sv-FI" dirty="0"/>
              <a:t> in Gulf </a:t>
            </a:r>
            <a:r>
              <a:rPr lang="sv-FI" dirty="0" err="1"/>
              <a:t>of</a:t>
            </a:r>
            <a:r>
              <a:rPr lang="sv-FI" dirty="0"/>
              <a:t> </a:t>
            </a:r>
            <a:r>
              <a:rPr lang="sv-FI" dirty="0" err="1"/>
              <a:t>Bothnia</a:t>
            </a:r>
            <a:endParaRPr lang="sv-FI" dirty="0"/>
          </a:p>
          <a:p>
            <a:pPr marL="0" indent="0">
              <a:buNone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8667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4689F4-E881-88C9-0FF9-90408093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EADF53-BEF2-A61A-F597-5E1D53FC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C6E1A1B-7088-6002-8F06-93306FB2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86" y="365125"/>
            <a:ext cx="7660227" cy="5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0E70A2-CFCE-AD31-0A85-DB48B4EF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8724B4-3998-30B5-5918-AFCF1F32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60B2AA6-E0A6-81CF-A135-A1E2DB3E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9911140-BC3B-CCD0-6349-D68D010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17675-6E5E-AD7D-F1B3-EAC015B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2EDE2B-C533-ACD4-8D26-EB95438B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7DEBE0A-AD6A-07E9-2348-FC2D62D9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0F40E27-15A3-45D0-FB98-C3748FD6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F4997A-7551-9EEF-73D3-EB5AC41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B0B2E7-456E-4355-6B4F-FA537B2E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6B1CB2A-07C6-C6AF-B37E-D2D91F05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F2F9B9D-1758-741A-35F3-A56156FE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D30B7D-74FE-E60E-F628-E921211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8EF04-4669-8800-652C-20E28C6A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0E334E0-2F4E-D5E6-43C8-486C36DF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2C100B9-87F2-7F91-83A3-ECB85763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DB9649-2873-BF4D-A4BF-9E0E27ED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A39BB7-B417-54C6-3402-BEF467F2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00B8CE8-0062-9512-00C5-E7851957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E4378B8-E181-7EBD-8580-512D7FBD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63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0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DA99D5-2C67-5E3D-5892-B38C2FC8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D85E2E-2745-8C18-3D1C-B7C9DAC3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BFDF811-7E2F-E9C0-89DE-F75C1312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8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E7D54F2-7EA8-5759-E7D4-90B9F3CF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211D21-9F5A-9308-7B1F-0DDDB3B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853C38-1729-F681-BDEE-E85EE863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2CF1847-8030-3B41-5BCA-4FA96CCD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6057900" cy="54864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2C759C6F-CC02-FEE3-45D8-0A003DED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5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7602BDD-09EF-AEA0-B08E-0E59C38A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80" y="2736605"/>
            <a:ext cx="5530173" cy="40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4E1EFC-A0B7-BF0D-A26C-E02B88D2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FDD9D9-6818-2276-E897-B1A4D508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8ABCBEE-6D1E-2790-B5F5-7F3633B6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" y="394509"/>
            <a:ext cx="11756994" cy="5782454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7D9D0F6-17D5-BE82-FA3D-62088B0BA8BD}"/>
              </a:ext>
            </a:extLst>
          </p:cNvPr>
          <p:cNvSpPr txBox="1"/>
          <p:nvPr/>
        </p:nvSpPr>
        <p:spPr>
          <a:xfrm>
            <a:off x="2867488" y="2274680"/>
            <a:ext cx="543313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FI" dirty="0" err="1"/>
              <a:t>Theory</a:t>
            </a:r>
            <a:r>
              <a:rPr lang="sv-FI" dirty="0"/>
              <a:t>:</a:t>
            </a:r>
          </a:p>
          <a:p>
            <a:r>
              <a:rPr lang="sv-FI" dirty="0" err="1"/>
              <a:t>More</a:t>
            </a:r>
            <a:r>
              <a:rPr lang="sv-FI" dirty="0"/>
              <a:t> </a:t>
            </a:r>
            <a:r>
              <a:rPr lang="sv-FI" dirty="0" err="1"/>
              <a:t>modular</a:t>
            </a:r>
            <a:r>
              <a:rPr lang="sv-FI" dirty="0"/>
              <a:t>= </a:t>
            </a:r>
            <a:r>
              <a:rPr lang="sv-FI" dirty="0" err="1"/>
              <a:t>more</a:t>
            </a:r>
            <a:r>
              <a:rPr lang="sv-FI" dirty="0"/>
              <a:t> robust </a:t>
            </a:r>
            <a:r>
              <a:rPr lang="sv-FI" dirty="0" err="1"/>
              <a:t>network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Modules</a:t>
            </a:r>
            <a:r>
              <a:rPr lang="sv-FI" dirty="0"/>
              <a:t> </a:t>
            </a:r>
            <a:r>
              <a:rPr lang="sv-FI" dirty="0" err="1"/>
              <a:t>contain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  <a:p>
            <a:endParaRPr lang="sv-FI" dirty="0"/>
          </a:p>
          <a:p>
            <a:r>
              <a:rPr lang="sv-FI" dirty="0" err="1"/>
              <a:t>Topological</a:t>
            </a:r>
            <a:r>
              <a:rPr lang="sv-FI" dirty="0"/>
              <a:t> </a:t>
            </a:r>
            <a:r>
              <a:rPr lang="sv-FI" dirty="0" err="1"/>
              <a:t>roles</a:t>
            </a:r>
            <a:r>
              <a:rPr lang="sv-FI" dirty="0"/>
              <a:t> </a:t>
            </a:r>
            <a:r>
              <a:rPr lang="sv-FI" dirty="0" err="1"/>
              <a:t>differ</a:t>
            </a:r>
            <a:r>
              <a:rPr lang="sv-FI" dirty="0"/>
              <a:t> in </a:t>
            </a:r>
            <a:r>
              <a:rPr lang="sv-FI" dirty="0" err="1"/>
              <a:t>how</a:t>
            </a:r>
            <a:r>
              <a:rPr lang="sv-FI" dirty="0"/>
              <a:t> </a:t>
            </a:r>
            <a:r>
              <a:rPr lang="sv-FI" dirty="0" err="1"/>
              <a:t>they</a:t>
            </a:r>
            <a:r>
              <a:rPr lang="sv-FI" dirty="0"/>
              <a:t> </a:t>
            </a:r>
            <a:r>
              <a:rPr lang="sv-FI" dirty="0" err="1"/>
              <a:t>spread</a:t>
            </a:r>
            <a:r>
              <a:rPr lang="sv-FI" dirty="0"/>
              <a:t> </a:t>
            </a:r>
            <a:r>
              <a:rPr lang="sv-FI" dirty="0" err="1"/>
              <a:t>pertubations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99833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F82123-0FCB-2425-3436-E45BD55B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5C024C-151E-1AF4-5171-81707FC1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46BAF0A-7502-589C-9C56-5CD7B9EC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89" y="807868"/>
            <a:ext cx="7579440" cy="52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7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698CB6-7A71-E796-FE7B-12799D98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82EE1D-85AF-D4C3-A446-773D14AC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0557CD-778B-91F2-266D-1E81B2FC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1" y="53268"/>
            <a:ext cx="4749196" cy="330326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EFF18F9-B557-AB4D-188A-1B541B98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2" y="53268"/>
            <a:ext cx="4749196" cy="330489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2FC87C4-F9BC-FDF6-CCD8-DDB124B9A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238" y="3764131"/>
            <a:ext cx="4355060" cy="295182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7C41BF4-C504-E968-E5F9-062227727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353" y="3764131"/>
            <a:ext cx="4238798" cy="295182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85BCE13-3EBD-60BB-EA39-AB17C0ECF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180" y="3764131"/>
            <a:ext cx="4355060" cy="29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896D92-452D-89B0-F805-2E17CA6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5C5AE-56DA-5414-6694-6323FBA1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4713E8B-D096-FA39-658D-6ECF8B17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365125"/>
            <a:ext cx="9498367" cy="45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9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59191E8-A563-FEE9-9C88-ECA0F936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72" y="896646"/>
            <a:ext cx="8403730" cy="5693538"/>
          </a:xfrm>
          <a:prstGeom prst="rect">
            <a:avLst/>
          </a:prstGeom>
          <a:noFill/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BEDA12DF-DFE8-F359-16FD-4AC99488AFBC}"/>
              </a:ext>
            </a:extLst>
          </p:cNvPr>
          <p:cNvSpPr/>
          <p:nvPr/>
        </p:nvSpPr>
        <p:spPr>
          <a:xfrm>
            <a:off x="2636668" y="1378258"/>
            <a:ext cx="1242874" cy="20507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99172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191A8A-7CC2-E1E3-5426-0B0DFC1D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717119"/>
            <a:ext cx="3363897" cy="5459843"/>
          </a:xfrm>
        </p:spPr>
        <p:txBody>
          <a:bodyPr>
            <a:normAutofit/>
          </a:bodyPr>
          <a:lstStyle/>
          <a:p>
            <a:r>
              <a:rPr lang="sv-FI" sz="1300" dirty="0"/>
              <a:t>R50 index=”</a:t>
            </a:r>
            <a:r>
              <a:rPr lang="en-US" sz="13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This index is the proportion of species that when, deleted primarily will result in 50% of all species in the network/food web subsequently becoming extinct (as a result of primary, and secondary extinctions).” (</a:t>
            </a:r>
            <a:r>
              <a:rPr lang="en-US" sz="13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  <a:hlinkClick r:id="rId2"/>
              </a:rPr>
              <a:t>https://doi.org/10.1111/oik.01588</a:t>
            </a:r>
            <a:r>
              <a:rPr lang="en-US" sz="13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endParaRPr lang="en-US" sz="1300" dirty="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r>
              <a:rPr lang="en-US" sz="1300" dirty="0">
                <a:solidFill>
                  <a:srgbClr val="FF0000"/>
                </a:solidFill>
                <a:latin typeface="Open Sans" panose="020B0606030504020204" pitchFamily="34" charset="0"/>
              </a:rPr>
              <a:t>Red</a:t>
            </a:r>
            <a: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  <a:t>= any links= not extinct</a:t>
            </a:r>
            <a:b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</a:br>
            <a: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  <a:t>	no links= extinct</a:t>
            </a:r>
          </a:p>
          <a:p>
            <a:r>
              <a:rPr lang="en-US" sz="1300" dirty="0">
                <a:solidFill>
                  <a:srgbClr val="0070C0"/>
                </a:solidFill>
                <a:latin typeface="Open Sans" panose="020B0606030504020204" pitchFamily="34" charset="0"/>
              </a:rPr>
              <a:t>Blue</a:t>
            </a:r>
            <a: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  <a:t>= loss of 70% of flow= extinct</a:t>
            </a:r>
          </a:p>
          <a:p>
            <a: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  <a:t>Bold lines </a:t>
            </a:r>
            <a:r>
              <a:rPr lang="en-US" sz="1300">
                <a:solidFill>
                  <a:srgbClr val="1C1D1E"/>
                </a:solidFill>
                <a:latin typeface="Open Sans" panose="020B0606030504020204" pitchFamily="34" charset="0"/>
              </a:rPr>
              <a:t>= median of the 1000webs/year</a:t>
            </a:r>
            <a:endParaRPr lang="en-US" sz="1300" dirty="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r>
              <a:rPr lang="en-US" sz="1300" dirty="0">
                <a:solidFill>
                  <a:srgbClr val="1C1D1E"/>
                </a:solidFill>
                <a:latin typeface="Open Sans" panose="020B0606030504020204" pitchFamily="34" charset="0"/>
              </a:rPr>
              <a:t>Shaded area= range of R50 for the 1000 webs per year</a:t>
            </a:r>
          </a:p>
          <a:p>
            <a:pPr marL="0" indent="0">
              <a:buNone/>
            </a:pPr>
            <a:endParaRPr lang="sv-FI" sz="1300" dirty="0"/>
          </a:p>
          <a:p>
            <a:endParaRPr lang="sv-FI" sz="1200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2D7A2018-463F-D4FC-954D-ED345459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596"/>
            <a:ext cx="8083751" cy="54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DC5211-D171-DE7D-C75B-5E78E06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FC8DDA-CF4D-ED1B-FC78-F612E481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robustness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the food web is evaluated by the number of primary extinctions required to have 50% of the species in the food web as secondary extinctions = R50</a:t>
            </a: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3454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7B719F-5D0F-DC26-4A3E-25A350B1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B5050D-44BC-EF3D-9B25-5DDEE3BD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35CC713-66EC-7A40-BF1C-F719578C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30" y="766974"/>
            <a:ext cx="7189306" cy="53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88E6-C598-58F1-34B6-8C23E0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D165C3-6CDD-29A6-6475-F1C4520B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1EC7830-DBA9-AF04-3B43-7FC43C90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66866" cy="44210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E56ECD6-3385-1C6B-EBCB-3D44B3F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5966866" cy="44210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7602BDD-09EF-AEA0-B08E-0E59C38A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80" y="2736605"/>
            <a:ext cx="5530173" cy="40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903CDD-B21A-73D2-F053-DF2871D5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1B5965-E9B2-A266-E2F2-ABEE7E9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26699A3-1C62-C2BC-F572-190E868D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4610" cy="454536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622A181-46D0-926B-2E9E-F8BA2975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90" y="-1"/>
            <a:ext cx="6134610" cy="454536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0877669-22EF-72BE-CD6E-D69BD2A4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055" y="2668486"/>
            <a:ext cx="6051799" cy="44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D355F7-2F77-7E20-A482-85FC09A4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F78140-8CE8-A661-3493-0325F078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FI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197EEC3-14D6-A572-BE40-1FF3F15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58" y="0"/>
            <a:ext cx="5872742" cy="435133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685344F6-6833-4176-3266-8B375764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2742" cy="435133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F4128D-68AC-9FE5-91A2-B33CD204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21" y="2904088"/>
            <a:ext cx="5336358" cy="39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219</Words>
  <Application>Microsoft Office PowerPoint</Application>
  <PresentationFormat>Bredbild</PresentationFormat>
  <Paragraphs>24</Paragraphs>
  <Slides>34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inherit</vt:lpstr>
      <vt:lpstr>Open Sans</vt:lpstr>
      <vt:lpstr>Open Sans</vt:lpstr>
      <vt:lpstr>Segoe UI</vt:lpstr>
      <vt:lpstr>Times New Roman</vt:lpstr>
      <vt:lpstr>Office-tema</vt:lpstr>
      <vt:lpstr>Frågeställning?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Research plan...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Frågeställning?</dc:title>
  <dc:creator>Patrik</dc:creator>
  <cp:lastModifiedBy>Patrik</cp:lastModifiedBy>
  <cp:revision>16</cp:revision>
  <dcterms:created xsi:type="dcterms:W3CDTF">2023-02-14T10:44:04Z</dcterms:created>
  <dcterms:modified xsi:type="dcterms:W3CDTF">2023-05-25T06:52:28Z</dcterms:modified>
</cp:coreProperties>
</file>