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4" r:id="rId3"/>
    <p:sldId id="281" r:id="rId4"/>
    <p:sldId id="263" r:id="rId5"/>
    <p:sldId id="261" r:id="rId6"/>
    <p:sldId id="271" r:id="rId7"/>
    <p:sldId id="279" r:id="rId8"/>
    <p:sldId id="272" r:id="rId9"/>
    <p:sldId id="273" r:id="rId10"/>
    <p:sldId id="274" r:id="rId11"/>
    <p:sldId id="262" r:id="rId12"/>
    <p:sldId id="258" r:id="rId13"/>
    <p:sldId id="259" r:id="rId14"/>
    <p:sldId id="265" r:id="rId15"/>
    <p:sldId id="266" r:id="rId16"/>
    <p:sldId id="267" r:id="rId17"/>
    <p:sldId id="268" r:id="rId18"/>
    <p:sldId id="269" r:id="rId19"/>
    <p:sldId id="270" r:id="rId20"/>
    <p:sldId id="278" r:id="rId21"/>
  </p:sldIdLst>
  <p:sldSz cx="12192000" cy="6858000"/>
  <p:notesSz cx="6858000" cy="9144000"/>
  <p:defaultTextStyle>
    <a:defPPr>
      <a:defRPr lang="sv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2C35EBF-7AB7-4677-51B1-2D60B8E95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73337968-CECA-5DA2-F4E3-7D48339D3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sv-FI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8D6BCB3-3EBE-6C69-8EA7-3A064D8AC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64CF-AD24-4EE0-91BB-E54D4A15EF9B}" type="datetimeFigureOut">
              <a:rPr lang="sv-FI" smtClean="0"/>
              <a:t>02-03-2023</a:t>
            </a:fld>
            <a:endParaRPr lang="sv-FI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23812FF-D9E6-070F-29AB-BC24666DB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EBB6F38-D313-7557-4830-5402DBA1C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0627-6EE4-4EE0-BB50-1CF99F7EACD4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175987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0F0A33B-44A0-7850-5F9D-F014AFFED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8C2EDA36-9ED4-4116-E86F-9C2954D6A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FI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1524435-CEF1-651E-A813-905D08464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64CF-AD24-4EE0-91BB-E54D4A15EF9B}" type="datetimeFigureOut">
              <a:rPr lang="sv-FI" smtClean="0"/>
              <a:t>02-03-2023</a:t>
            </a:fld>
            <a:endParaRPr lang="sv-FI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3FE4F44-FD09-E8A3-F23F-97CD200D8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74E522C-7D20-5C5C-6371-07581D31F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0627-6EE4-4EE0-BB50-1CF99F7EACD4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519282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901A7B4D-4E83-E328-609C-E4CBBD47E9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D31EED48-CC56-4C88-1A52-2AE339CB0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FI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12DAD13-D80A-8496-2594-BC06B0DBB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64CF-AD24-4EE0-91BB-E54D4A15EF9B}" type="datetimeFigureOut">
              <a:rPr lang="sv-FI" smtClean="0"/>
              <a:t>02-03-2023</a:t>
            </a:fld>
            <a:endParaRPr lang="sv-FI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A46F4D1-1171-637E-DC39-0B75A6A0A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707F5E6-B4E4-50BE-4A62-1BB89214D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0627-6EE4-4EE0-BB50-1CF99F7EACD4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2116383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A18C537-7961-C3CF-B515-8045CF991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270880C-0AB4-3145-3EC4-CCF578585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FI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E159C33-93A1-EDBF-1C87-0A9413F11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64CF-AD24-4EE0-91BB-E54D4A15EF9B}" type="datetimeFigureOut">
              <a:rPr lang="sv-FI" smtClean="0"/>
              <a:t>02-03-2023</a:t>
            </a:fld>
            <a:endParaRPr lang="sv-FI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6D3779D-3758-B9D2-9F03-1E83B2357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027BF57-82B6-E1AC-1155-C5B6F7A57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0627-6EE4-4EE0-BB50-1CF99F7EACD4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2261260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816B4DF-7980-011E-0B06-8C53ACBF2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08C43A68-3E82-3CA7-9531-484B61175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5046871-F3B9-FBE5-06C9-AE3D8F395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64CF-AD24-4EE0-91BB-E54D4A15EF9B}" type="datetimeFigureOut">
              <a:rPr lang="sv-FI" smtClean="0"/>
              <a:t>02-03-2023</a:t>
            </a:fld>
            <a:endParaRPr lang="sv-FI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B69B9F2-B04F-7001-382D-C0318E72D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5FB36E8-7AA1-173E-F5A6-F64FDCEB8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0627-6EE4-4EE0-BB50-1CF99F7EACD4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125616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DB82FFE-E3E2-C59D-45D8-3645ECADF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D7055EF-02B9-74AA-3B86-8611ED88B9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FI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8393D4EA-3D1E-0E52-4B74-7040950EE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FI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C64997D-5278-1E9D-8A22-E1F8994A6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64CF-AD24-4EE0-91BB-E54D4A15EF9B}" type="datetimeFigureOut">
              <a:rPr lang="sv-FI" smtClean="0"/>
              <a:t>02-03-2023</a:t>
            </a:fld>
            <a:endParaRPr lang="sv-FI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DD6CEC1-9B06-F235-DD63-2994F24AB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84253720-C128-0A4C-AB02-96476EA0C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0627-6EE4-4EE0-BB50-1CF99F7EACD4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2309091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02F736F-09B9-7479-B24C-94D09B21C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37914FD4-1CED-5F5A-0670-AB7821B00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9BD23E13-D954-F177-A160-1F9263379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FI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948BF34F-9F93-4889-090F-58FDBBC95D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7AB82686-D63F-8544-3C2D-84AD735A2A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FI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23A2A693-0C06-CE0C-3329-60C63E5FF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64CF-AD24-4EE0-91BB-E54D4A15EF9B}" type="datetimeFigureOut">
              <a:rPr lang="sv-FI" smtClean="0"/>
              <a:t>02-03-2023</a:t>
            </a:fld>
            <a:endParaRPr lang="sv-FI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7DA7F887-382C-A51F-8C4E-8CD5A83A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45D8830C-AFAB-E79D-D89E-2727882B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0627-6EE4-4EE0-BB50-1CF99F7EACD4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1764338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5F4BEF8-3133-EB90-2B22-4DCC971B9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C4F29AF0-BEF2-A2B9-E38B-602018710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64CF-AD24-4EE0-91BB-E54D4A15EF9B}" type="datetimeFigureOut">
              <a:rPr lang="sv-FI" smtClean="0"/>
              <a:t>02-03-2023</a:t>
            </a:fld>
            <a:endParaRPr lang="sv-FI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7D50D31B-CD42-1C66-1A96-EB43846AE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5732C692-2508-7D77-FC54-482EECD3D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0627-6EE4-4EE0-BB50-1CF99F7EACD4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1010458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CFA8775D-BE85-A175-0626-039FE0452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64CF-AD24-4EE0-91BB-E54D4A15EF9B}" type="datetimeFigureOut">
              <a:rPr lang="sv-FI" smtClean="0"/>
              <a:t>02-03-2023</a:t>
            </a:fld>
            <a:endParaRPr lang="sv-FI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6C155CCA-6356-B7BA-179A-955BB8F9B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1318772F-0930-FDE6-3243-19EAC2102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0627-6EE4-4EE0-BB50-1CF99F7EACD4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859739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2734D2-0E6F-DCF5-DB33-88CBB5F70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E50DCD3-E6B0-0148-2FC3-E20AE4EF6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FI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4B5E4259-E602-DAB6-2BFA-160C25F9C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E68B6039-46EB-F0AA-70B0-604B863EF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64CF-AD24-4EE0-91BB-E54D4A15EF9B}" type="datetimeFigureOut">
              <a:rPr lang="sv-FI" smtClean="0"/>
              <a:t>02-03-2023</a:t>
            </a:fld>
            <a:endParaRPr lang="sv-FI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C3951487-C637-3880-6CCB-B31C81B96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B0B95D3D-17D9-4E07-BD1C-1FF8CA3BA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0627-6EE4-4EE0-BB50-1CF99F7EACD4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285653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BEEFD3B-42D8-64D2-3856-FF7D8152D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825BED71-9D5D-644A-86DA-B7A0367349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FI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B69A0325-612A-8BAB-5B24-0F6B28AED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A1B2DADA-AB20-17C1-5D7F-99F49B1DB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64CF-AD24-4EE0-91BB-E54D4A15EF9B}" type="datetimeFigureOut">
              <a:rPr lang="sv-FI" smtClean="0"/>
              <a:t>02-03-2023</a:t>
            </a:fld>
            <a:endParaRPr lang="sv-FI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D8E195A-B48F-47AC-7F77-AC65372DB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6F226F93-B4C9-3EFA-4D59-308F2B820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0627-6EE4-4EE0-BB50-1CF99F7EACD4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1389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CEFD1BAB-CC8A-500B-254F-86B6BA416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5296E0D-CC7E-5370-363D-0949DC573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FI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A40061A-0186-E123-1644-DF5FA06018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464CF-AD24-4EE0-91BB-E54D4A15EF9B}" type="datetimeFigureOut">
              <a:rPr lang="sv-FI" smtClean="0"/>
              <a:t>02-03-2023</a:t>
            </a:fld>
            <a:endParaRPr lang="sv-FI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525A42A-F020-6D74-6E20-2EA5D4711B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FI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ACF6562-06E9-2815-CF37-EC85AE4EA0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80627-6EE4-4EE0-BB50-1CF99F7EACD4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3551014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706FB5D-B85A-7D81-7289-61DD4BFC3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FI" dirty="0"/>
              <a:t>Frågeställning?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1BE69E3-467A-9DFA-2C6F-C44FEC004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FI" sz="1800" dirty="0"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v-FI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</a:t>
            </a:r>
            <a:r>
              <a:rPr lang="sv-FI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</a:t>
            </a:r>
            <a:r>
              <a:rPr lang="sv-FI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Robustness</a:t>
            </a:r>
            <a:r>
              <a:rPr lang="sv-FI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v-FI" sz="1800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affected</a:t>
            </a:r>
            <a:r>
              <a:rPr lang="sv-FI" sz="180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v-FI" sz="1800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</a:t>
            </a:r>
            <a:r>
              <a:rPr lang="sv-FI" sz="180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v-FI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nodes</a:t>
            </a:r>
            <a:r>
              <a:rPr lang="sv-FI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v-FI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sv-FI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v-FI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targeted</a:t>
            </a:r>
            <a:r>
              <a:rPr lang="sv-FI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 </a:t>
            </a:r>
            <a:r>
              <a:rPr lang="sv-FI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degree</a:t>
            </a:r>
            <a:r>
              <a:rPr lang="sv-FI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vs </a:t>
            </a:r>
            <a:r>
              <a:rPr lang="sv-FI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topological</a:t>
            </a:r>
            <a:r>
              <a:rPr lang="sv-FI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v-FI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roles</a:t>
            </a:r>
            <a:r>
              <a:rPr lang="sv-FI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sv-FI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among</a:t>
            </a:r>
            <a:r>
              <a:rPr lang="sv-FI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sv-FI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within</a:t>
            </a:r>
            <a:r>
              <a:rPr lang="sv-FI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v-FI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</a:t>
            </a:r>
            <a:r>
              <a:rPr lang="sv-FI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v-FI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degree</a:t>
            </a:r>
            <a:r>
              <a:rPr lang="sv-FI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)?</a:t>
            </a:r>
          </a:p>
          <a:p>
            <a:endParaRPr lang="sv-FI" sz="1800" dirty="0"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v-FI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</a:t>
            </a:r>
            <a:r>
              <a:rPr lang="sv-FI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</a:t>
            </a:r>
            <a:r>
              <a:rPr lang="sv-FI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Robustness</a:t>
            </a:r>
            <a:r>
              <a:rPr lang="sv-FI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v-FI" sz="1800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affected</a:t>
            </a:r>
            <a:r>
              <a:rPr lang="sv-FI" sz="180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v-FI" sz="1800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</a:t>
            </a:r>
            <a:r>
              <a:rPr lang="sv-FI" sz="180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v-FI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nodes</a:t>
            </a:r>
            <a:r>
              <a:rPr lang="sv-FI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v-FI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sv-FI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v-FI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targeted</a:t>
            </a:r>
            <a:r>
              <a:rPr lang="sv-FI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 </a:t>
            </a:r>
            <a:r>
              <a:rPr lang="sv-FI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sv-FI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v-FI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sv-FI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v-FI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link</a:t>
            </a:r>
            <a:r>
              <a:rPr lang="sv-FI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v-FI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weights</a:t>
            </a:r>
            <a:r>
              <a:rPr lang="sv-FI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vs </a:t>
            </a:r>
            <a:r>
              <a:rPr lang="sv-FI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topological</a:t>
            </a:r>
            <a:r>
              <a:rPr lang="sv-FI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v-FI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roles</a:t>
            </a:r>
            <a:r>
              <a:rPr lang="sv-FI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sv-FI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among</a:t>
            </a:r>
            <a:r>
              <a:rPr lang="sv-FI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sv-FI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within</a:t>
            </a:r>
            <a:r>
              <a:rPr lang="sv-FI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v-FI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</a:t>
            </a:r>
            <a:r>
              <a:rPr lang="sv-FI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v-FI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degree</a:t>
            </a:r>
            <a:r>
              <a:rPr lang="sv-FI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)?</a:t>
            </a:r>
            <a:endParaRPr lang="sv-FI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v-FI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sv-FI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852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402194E-2B5C-5284-2251-29634C81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DD882BF-59FB-E950-48D4-95269AE1F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FI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DD38CFF1-6887-3826-C14E-607887D8A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886" y="365125"/>
            <a:ext cx="7660227" cy="567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581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94F75EF-E9FB-BA02-BEA3-C5FE7138C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2AABF1A-52A4-B98A-C4FD-57AD3CDEF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FI"/>
          </a:p>
        </p:txBody>
      </p:sp>
      <p:pic>
        <p:nvPicPr>
          <p:cNvPr id="12" name="Bildobjekt 11">
            <a:extLst>
              <a:ext uri="{FF2B5EF4-FFF2-40B4-BE49-F238E27FC236}">
                <a16:creationId xmlns:a16="http://schemas.microsoft.com/office/drawing/2014/main" id="{4C134B12-69B5-0748-22E1-18B587F5C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0237" y="4417190"/>
            <a:ext cx="3331763" cy="2573975"/>
          </a:xfrm>
          <a:prstGeom prst="rect">
            <a:avLst/>
          </a:prstGeo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031261B0-6DDF-7880-C230-B82AADF98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934450" cy="66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762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7ED88F4-308B-B914-098F-E0CBBC0CF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A0164D3-ECDD-D63B-7854-C1B74EC47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FI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8F92B5C4-D35F-291C-9048-9C9597E74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3795" y="4284025"/>
            <a:ext cx="3331763" cy="2573975"/>
          </a:xfrm>
          <a:prstGeom prst="rect">
            <a:avLst/>
          </a:prstGeom>
        </p:spPr>
      </p:pic>
      <p:pic>
        <p:nvPicPr>
          <p:cNvPr id="4" name="Bildobjekt 3">
            <a:extLst>
              <a:ext uri="{FF2B5EF4-FFF2-40B4-BE49-F238E27FC236}">
                <a16:creationId xmlns:a16="http://schemas.microsoft.com/office/drawing/2014/main" id="{FFE8CA7A-BC96-EA38-BE35-96FD1E966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934450" cy="66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034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63FE42-2876-6FC4-11F6-0866379B2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06DFCB6-7E0B-B2F6-000A-893A15E78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FI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3B101F17-460F-7E88-22CB-4863B629C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8194" y="4180837"/>
            <a:ext cx="3331763" cy="2573975"/>
          </a:xfrm>
          <a:prstGeom prst="rect">
            <a:avLst/>
          </a:prstGeom>
        </p:spPr>
      </p:pic>
      <p:pic>
        <p:nvPicPr>
          <p:cNvPr id="4" name="Bildobjekt 3">
            <a:extLst>
              <a:ext uri="{FF2B5EF4-FFF2-40B4-BE49-F238E27FC236}">
                <a16:creationId xmlns:a16="http://schemas.microsoft.com/office/drawing/2014/main" id="{26862CDF-A5D7-EB5D-D547-C92D81D9D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934450" cy="66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14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CBB1052-13C2-48E3-00EA-1D0CAD3C1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FI"/>
          </a:p>
        </p:txBody>
      </p:sp>
      <p:pic>
        <p:nvPicPr>
          <p:cNvPr id="10" name="Platshållare för innehåll 9">
            <a:extLst>
              <a:ext uri="{FF2B5EF4-FFF2-40B4-BE49-F238E27FC236}">
                <a16:creationId xmlns:a16="http://schemas.microsoft.com/office/drawing/2014/main" id="{354DFD37-2D96-24CE-3BD4-66AEE0741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1612" y="3390503"/>
            <a:ext cx="1628775" cy="1221581"/>
          </a:xfrm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D919FBBD-DC08-DEE3-AB7F-67C6BB3D6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062"/>
            <a:ext cx="8934450" cy="6619875"/>
          </a:xfrm>
          <a:prstGeom prst="rect">
            <a:avLst/>
          </a:prstGeom>
        </p:spPr>
      </p:pic>
      <p:pic>
        <p:nvPicPr>
          <p:cNvPr id="12" name="Bildobjekt 11">
            <a:extLst>
              <a:ext uri="{FF2B5EF4-FFF2-40B4-BE49-F238E27FC236}">
                <a16:creationId xmlns:a16="http://schemas.microsoft.com/office/drawing/2014/main" id="{D7E53053-90BF-FDD1-A539-743B34B4D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288" y="4470650"/>
            <a:ext cx="2894445" cy="219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605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561635F-BD02-0AFA-7ADA-6A007AB3C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A7B2601-7A70-D2D4-5261-F4A431C9E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FI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04838F33-1BD6-4E18-0F7A-751663373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062"/>
            <a:ext cx="8934450" cy="6619875"/>
          </a:xfrm>
          <a:prstGeom prst="rect">
            <a:avLst/>
          </a:prstGeom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BF9B87A4-4E48-EF6E-73BB-94FE78D8F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9288" y="4470650"/>
            <a:ext cx="2894445" cy="219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557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BB15DC4-71CC-EAAF-8AE4-3111C10A9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176A45D-691A-8A3D-25D1-57B8377D5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FI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4F1DADF3-C650-27E8-1592-3762F362E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934450" cy="6619875"/>
          </a:xfrm>
          <a:prstGeom prst="rect">
            <a:avLst/>
          </a:prstGeom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89D0D3C9-A94E-E86C-285B-D59725F91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9288" y="4470650"/>
            <a:ext cx="2894445" cy="219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808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DE5E388-7F64-B948-50C8-5477D86E8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9DA40CA-9205-9F18-628A-59B5E211D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FI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59B4E252-437E-2176-BDE7-7B12469AE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934450" cy="6619875"/>
          </a:xfrm>
          <a:prstGeom prst="rect">
            <a:avLst/>
          </a:prstGeom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8D835765-D4BB-8F12-55A1-02059A6C2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9288" y="4470650"/>
            <a:ext cx="2894445" cy="219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869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2168317-9C6F-8CAB-C48A-75D8BA7D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BDB6DDB-48A7-C8AD-73F2-92A79CB23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FI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DB478384-6E7A-48D8-D014-94863E0CF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062"/>
            <a:ext cx="8934450" cy="6619875"/>
          </a:xfrm>
          <a:prstGeom prst="rect">
            <a:avLst/>
          </a:prstGeom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3F39A048-07FD-8F03-31DD-DCD32E837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9288" y="4470650"/>
            <a:ext cx="2894445" cy="219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96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B06467D-E060-FEA0-770B-5C521729E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A5890A3-4737-CAB9-ED9B-E3C61A1A3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FI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ED028073-2426-DFD8-F375-91DB05048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934450" cy="6619875"/>
          </a:xfrm>
          <a:prstGeom prst="rect">
            <a:avLst/>
          </a:prstGeom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8512A142-663A-D9EE-34F2-95E011847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9288" y="4470650"/>
            <a:ext cx="2894445" cy="219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292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04E1EFC-A0B7-BF0D-A26C-E02B88D21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9FDD9D9-6818-2276-E897-B1A4D5080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FI" dirty="0"/>
          </a:p>
        </p:txBody>
      </p:sp>
      <p:pic>
        <p:nvPicPr>
          <p:cNvPr id="9" name="Bildobjekt 8">
            <a:extLst>
              <a:ext uri="{FF2B5EF4-FFF2-40B4-BE49-F238E27FC236}">
                <a16:creationId xmlns:a16="http://schemas.microsoft.com/office/drawing/2014/main" id="{B8ABCBEE-6D1E-2790-B5F5-7F3633B6B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03" y="394509"/>
            <a:ext cx="11756994" cy="578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579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C8604E9-C1E1-8FCB-CB49-7DE8DDF80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FI" dirty="0"/>
              <a:t>Research plan...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ABB42C3-04FC-4C3B-0973-C34791744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FI" dirty="0" err="1"/>
              <a:t>Slow</a:t>
            </a:r>
            <a:r>
              <a:rPr lang="sv-FI" dirty="0"/>
              <a:t> progress</a:t>
            </a:r>
          </a:p>
          <a:p>
            <a:endParaRPr lang="sv-FI" dirty="0"/>
          </a:p>
          <a:p>
            <a:r>
              <a:rPr lang="sv-FI" dirty="0"/>
              <a:t>Stuck on :</a:t>
            </a:r>
          </a:p>
          <a:p>
            <a:pPr lvl="1"/>
            <a:r>
              <a:rPr lang="sv-FI" dirty="0" err="1"/>
              <a:t>formulating</a:t>
            </a:r>
            <a:r>
              <a:rPr lang="sv-FI" dirty="0"/>
              <a:t> research questions...</a:t>
            </a:r>
          </a:p>
          <a:p>
            <a:pPr lvl="1"/>
            <a:r>
              <a:rPr lang="sv-FI" dirty="0" err="1"/>
              <a:t>Linking</a:t>
            </a:r>
            <a:r>
              <a:rPr lang="sv-FI" dirty="0"/>
              <a:t> </a:t>
            </a:r>
            <a:r>
              <a:rPr lang="sv-FI" dirty="0" err="1"/>
              <a:t>GoR</a:t>
            </a:r>
            <a:r>
              <a:rPr lang="sv-FI" dirty="0"/>
              <a:t> </a:t>
            </a:r>
            <a:r>
              <a:rPr lang="sv-FI" dirty="0" err="1"/>
              <a:t>model</a:t>
            </a:r>
            <a:r>
              <a:rPr lang="sv-FI" dirty="0"/>
              <a:t>/</a:t>
            </a:r>
            <a:r>
              <a:rPr lang="sv-FI" dirty="0" err="1"/>
              <a:t>article</a:t>
            </a:r>
            <a:r>
              <a:rPr lang="sv-FI" dirty="0"/>
              <a:t> and </a:t>
            </a:r>
            <a:r>
              <a:rPr lang="sv-FI" dirty="0" err="1"/>
              <a:t>EwE</a:t>
            </a:r>
            <a:r>
              <a:rPr lang="sv-FI" dirty="0"/>
              <a:t> </a:t>
            </a:r>
            <a:r>
              <a:rPr lang="sv-FI" dirty="0" err="1"/>
              <a:t>model</a:t>
            </a:r>
            <a:r>
              <a:rPr lang="sv-FI" dirty="0"/>
              <a:t> in Gulf </a:t>
            </a:r>
            <a:r>
              <a:rPr lang="sv-FI" dirty="0" err="1"/>
              <a:t>of</a:t>
            </a:r>
            <a:r>
              <a:rPr lang="sv-FI" dirty="0"/>
              <a:t> </a:t>
            </a:r>
            <a:r>
              <a:rPr lang="sv-FI" dirty="0" err="1"/>
              <a:t>Bothnia</a:t>
            </a:r>
            <a:endParaRPr lang="sv-FI" dirty="0"/>
          </a:p>
          <a:p>
            <a:pPr marL="0" indent="0">
              <a:buNone/>
            </a:pPr>
            <a:endParaRPr lang="sv-FI" dirty="0"/>
          </a:p>
        </p:txBody>
      </p:sp>
    </p:spTree>
    <p:extLst>
      <p:ext uri="{BB962C8B-B14F-4D97-AF65-F5344CB8AC3E}">
        <p14:creationId xmlns:p14="http://schemas.microsoft.com/office/powerpoint/2010/main" val="866725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04E1EFC-A0B7-BF0D-A26C-E02B88D21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9FDD9D9-6818-2276-E897-B1A4D5080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FI" dirty="0"/>
          </a:p>
        </p:txBody>
      </p:sp>
      <p:pic>
        <p:nvPicPr>
          <p:cNvPr id="9" name="Bildobjekt 8">
            <a:extLst>
              <a:ext uri="{FF2B5EF4-FFF2-40B4-BE49-F238E27FC236}">
                <a16:creationId xmlns:a16="http://schemas.microsoft.com/office/drawing/2014/main" id="{B8ABCBEE-6D1E-2790-B5F5-7F3633B6B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03" y="394509"/>
            <a:ext cx="11756994" cy="5782454"/>
          </a:xfrm>
          <a:prstGeom prst="rect">
            <a:avLst/>
          </a:prstGeom>
        </p:spPr>
      </p:pic>
      <p:sp>
        <p:nvSpPr>
          <p:cNvPr id="4" name="textruta 3">
            <a:extLst>
              <a:ext uri="{FF2B5EF4-FFF2-40B4-BE49-F238E27FC236}">
                <a16:creationId xmlns:a16="http://schemas.microsoft.com/office/drawing/2014/main" id="{87D9D0F6-17D5-BE82-FA3D-62088B0BA8BD}"/>
              </a:ext>
            </a:extLst>
          </p:cNvPr>
          <p:cNvSpPr txBox="1"/>
          <p:nvPr/>
        </p:nvSpPr>
        <p:spPr>
          <a:xfrm>
            <a:off x="2867488" y="2274680"/>
            <a:ext cx="5433134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sv-FI" dirty="0" err="1"/>
              <a:t>Theory</a:t>
            </a:r>
            <a:r>
              <a:rPr lang="sv-FI" dirty="0"/>
              <a:t>:</a:t>
            </a:r>
          </a:p>
          <a:p>
            <a:r>
              <a:rPr lang="sv-FI" dirty="0" err="1"/>
              <a:t>More</a:t>
            </a:r>
            <a:r>
              <a:rPr lang="sv-FI" dirty="0"/>
              <a:t> </a:t>
            </a:r>
            <a:r>
              <a:rPr lang="sv-FI" dirty="0" err="1"/>
              <a:t>modular</a:t>
            </a:r>
            <a:r>
              <a:rPr lang="sv-FI" dirty="0"/>
              <a:t>= </a:t>
            </a:r>
            <a:r>
              <a:rPr lang="sv-FI" dirty="0" err="1"/>
              <a:t>more</a:t>
            </a:r>
            <a:r>
              <a:rPr lang="sv-FI" dirty="0"/>
              <a:t> robust </a:t>
            </a:r>
            <a:r>
              <a:rPr lang="sv-FI" dirty="0" err="1"/>
              <a:t>network</a:t>
            </a:r>
            <a:endParaRPr lang="sv-FI" dirty="0"/>
          </a:p>
          <a:p>
            <a:endParaRPr lang="sv-FI" dirty="0"/>
          </a:p>
          <a:p>
            <a:r>
              <a:rPr lang="sv-FI" dirty="0" err="1"/>
              <a:t>Modules</a:t>
            </a:r>
            <a:r>
              <a:rPr lang="sv-FI" dirty="0"/>
              <a:t> </a:t>
            </a:r>
            <a:r>
              <a:rPr lang="sv-FI" dirty="0" err="1"/>
              <a:t>contain</a:t>
            </a:r>
            <a:r>
              <a:rPr lang="sv-FI" dirty="0"/>
              <a:t> </a:t>
            </a:r>
            <a:r>
              <a:rPr lang="sv-FI" dirty="0" err="1"/>
              <a:t>pertubations</a:t>
            </a:r>
            <a:endParaRPr lang="sv-FI" dirty="0"/>
          </a:p>
          <a:p>
            <a:endParaRPr lang="sv-FI" dirty="0"/>
          </a:p>
          <a:p>
            <a:r>
              <a:rPr lang="sv-FI" dirty="0" err="1"/>
              <a:t>Topological</a:t>
            </a:r>
            <a:r>
              <a:rPr lang="sv-FI" dirty="0"/>
              <a:t> </a:t>
            </a:r>
            <a:r>
              <a:rPr lang="sv-FI" dirty="0" err="1"/>
              <a:t>roles</a:t>
            </a:r>
            <a:r>
              <a:rPr lang="sv-FI" dirty="0"/>
              <a:t> </a:t>
            </a:r>
            <a:r>
              <a:rPr lang="sv-FI" dirty="0" err="1"/>
              <a:t>differ</a:t>
            </a:r>
            <a:r>
              <a:rPr lang="sv-FI" dirty="0"/>
              <a:t> in </a:t>
            </a:r>
            <a:r>
              <a:rPr lang="sv-FI" dirty="0" err="1"/>
              <a:t>how</a:t>
            </a:r>
            <a:r>
              <a:rPr lang="sv-FI" dirty="0"/>
              <a:t> </a:t>
            </a:r>
            <a:r>
              <a:rPr lang="sv-FI" dirty="0" err="1"/>
              <a:t>they</a:t>
            </a:r>
            <a:r>
              <a:rPr lang="sv-FI" dirty="0"/>
              <a:t> </a:t>
            </a:r>
            <a:r>
              <a:rPr lang="sv-FI" dirty="0" err="1"/>
              <a:t>spread</a:t>
            </a:r>
            <a:r>
              <a:rPr lang="sv-FI" dirty="0"/>
              <a:t> </a:t>
            </a:r>
            <a:r>
              <a:rPr lang="sv-FI" dirty="0" err="1"/>
              <a:t>pertubations</a:t>
            </a:r>
            <a:endParaRPr lang="sv-FI" dirty="0"/>
          </a:p>
        </p:txBody>
      </p:sp>
    </p:spTree>
    <p:extLst>
      <p:ext uri="{BB962C8B-B14F-4D97-AF65-F5344CB8AC3E}">
        <p14:creationId xmlns:p14="http://schemas.microsoft.com/office/powerpoint/2010/main" val="1998335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CDC5211-D171-DE7D-C75B-5E78E067A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0FC8DDA-CF4D-ED1B-FC78-F612E481F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The </a:t>
            </a: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robustness 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of the food web is evaluated by the number of primary extinctions required to have 50% of the species in the food web as secondary extinctions = R50</a:t>
            </a:r>
            <a:endParaRPr lang="sv-FI" dirty="0"/>
          </a:p>
        </p:txBody>
      </p:sp>
    </p:spTree>
    <p:extLst>
      <p:ext uri="{BB962C8B-B14F-4D97-AF65-F5344CB8AC3E}">
        <p14:creationId xmlns:p14="http://schemas.microsoft.com/office/powerpoint/2010/main" val="1345478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97B719F-5D0F-DC26-4A3E-25A350B10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FB5050D-44BC-EF3D-9B25-5DDEE3BD5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FI" dirty="0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135CC713-66EC-7A40-BF1C-F719578CF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030" y="766974"/>
            <a:ext cx="7189306" cy="532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472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86688E6-C598-58F1-34B6-8C23E094D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3D165C3-6CDD-29A6-6475-F1C4520BD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FI" dirty="0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F1EC7830-DBA9-AF04-3B43-7FC43C901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5966866" cy="4421079"/>
          </a:xfrm>
          <a:prstGeom prst="rect">
            <a:avLst/>
          </a:prstGeom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FE56ECD6-3385-1C6B-EBCB-3D44B3F66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"/>
            <a:ext cx="5966866" cy="442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765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86688E6-C598-58F1-34B6-8C23E094D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3D165C3-6CDD-29A6-6475-F1C4520BD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FI" dirty="0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F1EC7830-DBA9-AF04-3B43-7FC43C901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5966866" cy="4421079"/>
          </a:xfrm>
          <a:prstGeom prst="rect">
            <a:avLst/>
          </a:prstGeom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FE56ECD6-3385-1C6B-EBCB-3D44B3F66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"/>
            <a:ext cx="5966866" cy="4421079"/>
          </a:xfrm>
          <a:prstGeom prst="rect">
            <a:avLst/>
          </a:prstGeom>
        </p:spPr>
      </p:pic>
      <p:pic>
        <p:nvPicPr>
          <p:cNvPr id="9" name="Bildobjekt 8">
            <a:extLst>
              <a:ext uri="{FF2B5EF4-FFF2-40B4-BE49-F238E27FC236}">
                <a16:creationId xmlns:a16="http://schemas.microsoft.com/office/drawing/2014/main" id="{C7602BDD-09EF-AEA0-B08E-0E59C38AD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1780" y="2736605"/>
            <a:ext cx="5530173" cy="409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535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903CDD-B21A-73D2-F053-DF2871D53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B1B5965-E9B2-A266-E2F2-ABEE7E9D9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FI" dirty="0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D26699A3-1C62-C2BC-F572-190E868D3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34610" cy="4545367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4622A181-46D0-926B-2E9E-F8BA29759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390" y="-1"/>
            <a:ext cx="6134610" cy="4545367"/>
          </a:xfrm>
          <a:prstGeom prst="rect">
            <a:avLst/>
          </a:prstGeom>
        </p:spPr>
      </p:pic>
      <p:pic>
        <p:nvPicPr>
          <p:cNvPr id="11" name="Bildobjekt 10">
            <a:extLst>
              <a:ext uri="{FF2B5EF4-FFF2-40B4-BE49-F238E27FC236}">
                <a16:creationId xmlns:a16="http://schemas.microsoft.com/office/drawing/2014/main" id="{F0877669-22EF-72BE-CD6E-D69BD2A459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9055" y="2668486"/>
            <a:ext cx="6051799" cy="448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316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BD355F7-2F77-7E20-A482-85FC09A4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3F78140-8CE8-A661-3493-0325F078D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FI" dirty="0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4197EEC3-14D6-A572-BE40-1FF3F155B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258" y="0"/>
            <a:ext cx="5872742" cy="4351339"/>
          </a:xfrm>
          <a:prstGeom prst="rect">
            <a:avLst/>
          </a:prstGeom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685344F6-6833-4176-3266-8B3757641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872742" cy="4351339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2FF4128D-68AC-9FE5-91A2-B33CD2048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7821" y="2904088"/>
            <a:ext cx="5336358" cy="395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999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119</Words>
  <Application>Microsoft Office PowerPoint</Application>
  <PresentationFormat>Bredbild</PresentationFormat>
  <Paragraphs>18</Paragraphs>
  <Slides>20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7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inherit</vt:lpstr>
      <vt:lpstr>open sans</vt:lpstr>
      <vt:lpstr>Segoe UI</vt:lpstr>
      <vt:lpstr>Times New Roman</vt:lpstr>
      <vt:lpstr>Office-tema</vt:lpstr>
      <vt:lpstr>Frågeställning?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Research plan...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Frågeställning?</dc:title>
  <dc:creator>Patrik</dc:creator>
  <cp:lastModifiedBy>Patrik</cp:lastModifiedBy>
  <cp:revision>4</cp:revision>
  <dcterms:created xsi:type="dcterms:W3CDTF">2023-02-14T10:44:04Z</dcterms:created>
  <dcterms:modified xsi:type="dcterms:W3CDTF">2023-03-02T13:43:36Z</dcterms:modified>
</cp:coreProperties>
</file>