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6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878FA5-6DF1-8A2D-CC87-60B24B660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A55E0D-25A8-B44C-5C34-F76340897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381DE-60BF-2E94-65F1-CB12F07C8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48EA-3A43-4039-A7F1-CFEBD5FF28D6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F895D-5651-A5EE-1E3F-92C673FD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BB96F3-C0C5-A2D0-8298-88A0CBB6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CC73-E225-41BC-951F-8BE133E27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55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E92D4-8FCE-934F-EFFD-80057520B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2C8017-BD42-DE51-7846-DA61AB6DF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E447C6-7C85-40C7-B519-B77AA9F1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48EA-3A43-4039-A7F1-CFEBD5FF28D6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667015-2310-09E5-7A53-CDD7D1AD6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699A42-0485-FA9C-D8F0-672527FA4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CC73-E225-41BC-951F-8BE133E27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3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982227-2C0B-3577-6DE0-FD2A6CBDA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127946-0105-C678-0570-75D5E4499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AE3BE5-CB25-1D9C-AD79-06A03BE6A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48EA-3A43-4039-A7F1-CFEBD5FF28D6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3A6351-1ECA-F368-B743-1211685CB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C75936-3909-A224-4FA8-E3AEB6BD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CC73-E225-41BC-951F-8BE133E27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731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D2676F-EE8C-7DF4-A742-A9E628FA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39A48C-DB0A-E96A-9638-828BEA0F9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E8A8A-A075-FFA3-8AD9-11857929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48EA-3A43-4039-A7F1-CFEBD5FF28D6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A94BDC-36D5-B297-AF12-D5B30D7C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BD6A7D-0FD0-ABC7-7758-880D08FED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CC73-E225-41BC-951F-8BE133E27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890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86BD4-0617-398F-1C5D-9FD584F23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01F740-6E19-EE72-D400-893B5376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FE8597-D4DB-02F3-489F-86875FB9F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48EA-3A43-4039-A7F1-CFEBD5FF28D6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4C135D-2053-C264-2D6C-9C3770B0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18EB0-A23A-DB55-CE23-FBEC3D31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CC73-E225-41BC-951F-8BE133E27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12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A773B-A133-9F15-AE35-1B4337865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C68950-2815-E4C4-BA9D-A18460DDD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8BB4FCF-2E58-F9CC-DE5B-D8CEEBFED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A2C27F-783B-2B65-FC0B-F911253C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48EA-3A43-4039-A7F1-CFEBD5FF28D6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455C17-5D4C-D53B-0851-47D334359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F96CE0-CF65-26AC-E1A2-A9A707F7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CC73-E225-41BC-951F-8BE133E27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1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2DB26D-7DFD-492A-A4A4-CE5FBA21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0ACAAB-C7C4-F7B9-AF8D-68EB99795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D0AB12-9436-F72C-51AE-6EE2D5DB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3785D2-64A9-2D95-1FA3-8F6A62C2CE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B840917-4152-A145-6A60-39A08E13F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086A39-E027-E46A-DB2B-B1CACF0E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48EA-3A43-4039-A7F1-CFEBD5FF28D6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11AD474-81C9-00A7-FB1E-4756E7EF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8586DD-8EB2-5337-4E92-C858F3A52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CC73-E225-41BC-951F-8BE133E27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89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8B3D5C-8E21-BB5C-9935-ED549FA9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600CF91-3B57-84D4-9638-9AE82493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48EA-3A43-4039-A7F1-CFEBD5FF28D6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9BBC4DF-5B9A-EBD8-A0E7-2313F76E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20FD93-1BA6-137D-8149-527FC912B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CC73-E225-41BC-951F-8BE133E27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71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F5623C-D309-1DE4-FA59-CAB85337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48EA-3A43-4039-A7F1-CFEBD5FF28D6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4CEB9B-FD04-C44D-C2B4-C0A55932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2AD4F7D-21A0-8CE4-FE19-73321C62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CC73-E225-41BC-951F-8BE133E27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91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3EDB5-494A-C7C5-83C2-797218E0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D68AFF-E1E0-46FB-1F6D-CE7C9091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17FDFB-F10A-3EA5-A86E-96DB66CA5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024474-8E16-7603-677D-FACF1CEF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48EA-3A43-4039-A7F1-CFEBD5FF28D6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1479BD-612A-9AFC-E78C-41D99346C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23E8DB4-A8E9-7EE8-C37B-131C73BD1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CC73-E225-41BC-951F-8BE133E27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91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B493DC-3740-2F06-55C0-AA613672B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2EB940-0CC0-6A41-C727-25AF1428F8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C6F21D-F335-2BB3-8E45-D1CA57C9E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081A76-D94B-EF4C-5399-D65602EA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48EA-3A43-4039-A7F1-CFEBD5FF28D6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39F035-B696-7602-3952-2C7259058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065AB86-72F1-11CA-6D89-53010D602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9CC73-E225-41BC-951F-8BE133E27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916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6DFAA7-798A-B004-65A6-D872C758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F0D1FE-51B7-92DA-6326-CA9DD6CB8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9A9451-6E32-F89B-9E86-1043F0660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48EA-3A43-4039-A7F1-CFEBD5FF28D6}" type="datetimeFigureOut">
              <a:rPr lang="ru-RU" smtClean="0"/>
              <a:t>15.10.2025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DBF076-F2FD-D407-9AA1-B6F0DD140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3B20823-D200-B828-D587-AF2C8BFAF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89CC73-E225-41BC-951F-8BE133E27E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620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F7A37-37C0-B121-0C3C-55B5037DC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4049"/>
            <a:ext cx="9144000" cy="1114633"/>
          </a:xfrm>
        </p:spPr>
        <p:txBody>
          <a:bodyPr/>
          <a:lstStyle/>
          <a:p>
            <a:r>
              <a:rPr lang="ru-RU" b="1" dirty="0"/>
              <a:t>Маркетинговая аналитика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DF101B-DD8A-15B2-6AAE-B4F82ACD0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87" y="5629621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ru-RU" sz="1800" b="1" u="sng" dirty="0"/>
              <a:t>Дашборд</a:t>
            </a:r>
            <a:r>
              <a:rPr lang="en-US" sz="1800" b="1" u="sng" dirty="0"/>
              <a:t>:</a:t>
            </a:r>
          </a:p>
          <a:p>
            <a:pPr algn="l"/>
            <a:r>
              <a:rPr lang="en-US" sz="1800" dirty="0"/>
              <a:t>https://1d811c51.us1a.app.preset.io/superset/dashboard/13/?native_filters_key=FNQV8AtgbzUE8unnNJsY9lWdba0kDiesoOZUQgp9braBf2guqGVpeB0NKjQ7HtTS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44340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E6A50-0B99-B9E9-E50D-8A7EE7B04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00ACA4-23D0-ABCD-DD6F-B58CBE07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4520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F24E82-1AAB-FDF4-B5CD-BC65DC604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CFEB3-4F9F-52F2-B34C-C5C44BD0C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" y="4864247"/>
            <a:ext cx="9636545" cy="1325563"/>
          </a:xfrm>
        </p:spPr>
        <p:txBody>
          <a:bodyPr/>
          <a:lstStyle/>
          <a:p>
            <a:endParaRPr lang="ru-RU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1863327-B368-8931-F31A-E58E9BDB7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8798"/>
            <a:ext cx="9722905" cy="3460409"/>
          </a:xfrm>
        </p:spPr>
      </p:pic>
    </p:spTree>
    <p:extLst>
      <p:ext uri="{BB962C8B-B14F-4D97-AF65-F5344CB8AC3E}">
        <p14:creationId xmlns:p14="http://schemas.microsoft.com/office/powerpoint/2010/main" val="292386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D18317-D319-7959-B26F-D75364E69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571266-45B7-C91C-EE25-B0118760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C99F6F-2E77-DB33-25F0-6D641FDC7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42" y="2134232"/>
            <a:ext cx="9411516" cy="3734124"/>
          </a:xfrm>
        </p:spPr>
      </p:pic>
    </p:spTree>
    <p:extLst>
      <p:ext uri="{BB962C8B-B14F-4D97-AF65-F5344CB8AC3E}">
        <p14:creationId xmlns:p14="http://schemas.microsoft.com/office/powerpoint/2010/main" val="1608443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CA44B7-5157-BF5B-2AD2-A6E455C60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5F0E4B-4A68-718D-0BD6-BB8811B2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73" y="5292725"/>
            <a:ext cx="8916173" cy="1325563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95C3E46-765E-EF91-32F2-A7EA52769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73" y="100945"/>
            <a:ext cx="8916173" cy="4122777"/>
          </a:xfrm>
        </p:spPr>
      </p:pic>
    </p:spTree>
    <p:extLst>
      <p:ext uri="{BB962C8B-B14F-4D97-AF65-F5344CB8AC3E}">
        <p14:creationId xmlns:p14="http://schemas.microsoft.com/office/powerpoint/2010/main" val="24270795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29</Words>
  <Application>Microsoft Office PowerPoint</Application>
  <PresentationFormat>Широкоэкранный</PresentationFormat>
  <Paragraphs>3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Маркетинговая аналитика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 Скорюков</dc:creator>
  <cp:lastModifiedBy>Иван Скорюков</cp:lastModifiedBy>
  <cp:revision>1</cp:revision>
  <dcterms:created xsi:type="dcterms:W3CDTF">2025-10-15T14:00:51Z</dcterms:created>
  <dcterms:modified xsi:type="dcterms:W3CDTF">2025-10-15T14:04:21Z</dcterms:modified>
</cp:coreProperties>
</file>