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326-FF7E-4122-8BE3-53FA30B411F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will also be faces to the left and right of the target.</a:t>
            </a:r>
          </a:p>
          <a:p>
            <a:pPr algn="ctr"/>
            <a:r>
              <a:rPr lang="en-US" sz="2400" dirty="0" smtClean="0"/>
              <a:t>You should ignore the left and right images.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8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NEUTRAL (like below),</a:t>
            </a:r>
          </a:p>
          <a:p>
            <a:pPr algn="ctr"/>
            <a:r>
              <a:rPr lang="en-US" sz="2400" dirty="0" smtClean="0"/>
              <a:t>Press “N” on the keyboard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6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Happy (like below),</a:t>
            </a:r>
          </a:p>
          <a:p>
            <a:pPr algn="ctr"/>
            <a:r>
              <a:rPr lang="en-US" sz="2400" dirty="0" smtClean="0"/>
              <a:t>Press “H” on the keyboard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25" y="2665631"/>
            <a:ext cx="1856232" cy="25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ANGRY (like below),</a:t>
            </a:r>
          </a:p>
          <a:p>
            <a:pPr algn="ctr"/>
            <a:r>
              <a:rPr lang="en-US" sz="2400" dirty="0" smtClean="0"/>
              <a:t>Press “A” on the keyboard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4" y="2654299"/>
            <a:ext cx="1870260" cy="25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75275"/>
            <a:ext cx="10198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respond as quickly as possible, without sacrificing accuracy.</a:t>
            </a:r>
          </a:p>
          <a:p>
            <a:pPr algn="ctr"/>
            <a:r>
              <a:rPr lang="en-US" sz="2400" dirty="0" smtClean="0"/>
              <a:t>You will only have a limited amount of time </a:t>
            </a:r>
            <a:r>
              <a:rPr lang="en-US" sz="2400" smtClean="0"/>
              <a:t>to respond.</a:t>
            </a:r>
            <a:endParaRPr lang="en-US" sz="2400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Remember:</a:t>
            </a:r>
          </a:p>
          <a:p>
            <a:pPr algn="ctr"/>
            <a:r>
              <a:rPr lang="en-US" sz="2400" b="1" dirty="0" smtClean="0"/>
              <a:t>If you think the target image is NEUTRAL, press “N”.</a:t>
            </a:r>
          </a:p>
          <a:p>
            <a:pPr algn="ctr"/>
            <a:r>
              <a:rPr lang="en-US" sz="2400" b="1" dirty="0" smtClean="0"/>
              <a:t>If you think the target image is ANGRY, press “A”.</a:t>
            </a:r>
          </a:p>
          <a:p>
            <a:pPr algn="ctr"/>
            <a:r>
              <a:rPr lang="en-US" sz="2400" b="1" dirty="0" smtClean="0"/>
              <a:t>If you think the target image is HAPPY, press “H”.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First, you will get to do some practice trials.</a:t>
            </a:r>
          </a:p>
          <a:p>
            <a:pPr algn="ctr"/>
            <a:r>
              <a:rPr lang="en-US" sz="2400" dirty="0" smtClean="0"/>
              <a:t>For the practice trials, the response buttons will be on the top of the screen.</a:t>
            </a:r>
          </a:p>
          <a:p>
            <a:pPr algn="ctr"/>
            <a:r>
              <a:rPr lang="en-US" sz="2400" dirty="0" smtClean="0"/>
              <a:t>Later in the experiment, they will not be on the screen,</a:t>
            </a:r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o please do your best to remember the response keys.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If you are ready, press the SPACEBAR to begin practice.</a:t>
            </a:r>
          </a:p>
        </p:txBody>
      </p:sp>
    </p:spTree>
    <p:extLst>
      <p:ext uri="{BB962C8B-B14F-4D97-AF65-F5344CB8AC3E}">
        <p14:creationId xmlns:p14="http://schemas.microsoft.com/office/powerpoint/2010/main" val="24275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305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PSY-Maddox</dc:creator>
  <cp:lastModifiedBy>Lab, PSY-Maddox</cp:lastModifiedBy>
  <cp:revision>5</cp:revision>
  <dcterms:created xsi:type="dcterms:W3CDTF">2016-10-06T20:27:27Z</dcterms:created>
  <dcterms:modified xsi:type="dcterms:W3CDTF">2016-10-06T20:47:07Z</dcterms:modified>
</cp:coreProperties>
</file>